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5CCFB8-DA65-762D-05C9-7A6609BD0734}" v="13" dt="2025-07-11T09:56:45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Jessop" userId="S::sjessop@blessededward.co.uk::67dc88a4-e72f-446b-a303-cf5347081535" providerId="AD" clId="Web-{743660D9-4688-26D8-2826-D4A3EA2AE4FF}"/>
    <pc:docChg chg="addSld delSld modSld">
      <pc:chgData name="S Jessop" userId="S::sjessop@blessededward.co.uk::67dc88a4-e72f-446b-a303-cf5347081535" providerId="AD" clId="Web-{743660D9-4688-26D8-2826-D4A3EA2AE4FF}" dt="2024-09-04T08:29:23.630" v="381" actId="20577"/>
      <pc:docMkLst>
        <pc:docMk/>
      </pc:docMkLst>
      <pc:sldChg chg="del">
        <pc:chgData name="S Jessop" userId="S::sjessop@blessededward.co.uk::67dc88a4-e72f-446b-a303-cf5347081535" providerId="AD" clId="Web-{743660D9-4688-26D8-2826-D4A3EA2AE4FF}" dt="2024-09-04T08:20:13.311" v="1"/>
        <pc:sldMkLst>
          <pc:docMk/>
          <pc:sldMk cId="109857222" sldId="256"/>
        </pc:sldMkLst>
      </pc:sldChg>
      <pc:sldChg chg="modSp add">
        <pc:chgData name="S Jessop" userId="S::sjessop@blessededward.co.uk::67dc88a4-e72f-446b-a303-cf5347081535" providerId="AD" clId="Web-{743660D9-4688-26D8-2826-D4A3EA2AE4FF}" dt="2024-09-04T08:29:23.630" v="381" actId="20577"/>
        <pc:sldMkLst>
          <pc:docMk/>
          <pc:sldMk cId="0" sldId="660"/>
        </pc:sldMkLst>
      </pc:sldChg>
      <pc:sldChg chg="add del">
        <pc:chgData name="S Jessop" userId="S::sjessop@blessededward.co.uk::67dc88a4-e72f-446b-a303-cf5347081535" providerId="AD" clId="Web-{743660D9-4688-26D8-2826-D4A3EA2AE4FF}" dt="2024-09-04T08:23:20.162" v="56"/>
        <pc:sldMkLst>
          <pc:docMk/>
          <pc:sldMk cId="1983606174" sldId="661"/>
        </pc:sldMkLst>
      </pc:sldChg>
      <pc:sldChg chg="add del">
        <pc:chgData name="S Jessop" userId="S::sjessop@blessededward.co.uk::67dc88a4-e72f-446b-a303-cf5347081535" providerId="AD" clId="Web-{743660D9-4688-26D8-2826-D4A3EA2AE4FF}" dt="2024-09-04T08:23:29.741" v="58"/>
        <pc:sldMkLst>
          <pc:docMk/>
          <pc:sldMk cId="1986484562" sldId="661"/>
        </pc:sldMkLst>
      </pc:sldChg>
    </pc:docChg>
  </pc:docChgLst>
  <pc:docChgLst>
    <pc:chgData name="S Jessop" userId="S::sjessop@blessededward.co.uk::67dc88a4-e72f-446b-a303-cf5347081535" providerId="AD" clId="Web-{20D72506-1609-34F7-C939-1C25AB044043}"/>
    <pc:docChg chg="modSld">
      <pc:chgData name="S Jessop" userId="S::sjessop@blessededward.co.uk::67dc88a4-e72f-446b-a303-cf5347081535" providerId="AD" clId="Web-{20D72506-1609-34F7-C939-1C25AB044043}" dt="2024-10-18T11:28:10.405" v="27" actId="20577"/>
      <pc:docMkLst>
        <pc:docMk/>
      </pc:docMkLst>
      <pc:sldChg chg="modSp">
        <pc:chgData name="S Jessop" userId="S::sjessop@blessededward.co.uk::67dc88a4-e72f-446b-a303-cf5347081535" providerId="AD" clId="Web-{20D72506-1609-34F7-C939-1C25AB044043}" dt="2024-10-18T11:28:10.405" v="27" actId="20577"/>
        <pc:sldMkLst>
          <pc:docMk/>
          <pc:sldMk cId="0" sldId="660"/>
        </pc:sldMkLst>
      </pc:sldChg>
    </pc:docChg>
  </pc:docChgLst>
  <pc:docChgLst>
    <pc:chgData name="S Jessop" userId="S::sjessop@blessededward.co.uk::67dc88a4-e72f-446b-a303-cf5347081535" providerId="AD" clId="Web-{CF5CCFB8-DA65-762D-05C9-7A6609BD0734}"/>
    <pc:docChg chg="modSld">
      <pc:chgData name="S Jessop" userId="S::sjessop@blessededward.co.uk::67dc88a4-e72f-446b-a303-cf5347081535" providerId="AD" clId="Web-{CF5CCFB8-DA65-762D-05C9-7A6609BD0734}" dt="2025-07-11T09:56:45.675" v="12" actId="20577"/>
      <pc:docMkLst>
        <pc:docMk/>
      </pc:docMkLst>
      <pc:sldChg chg="modSp">
        <pc:chgData name="S Jessop" userId="S::sjessop@blessededward.co.uk::67dc88a4-e72f-446b-a303-cf5347081535" providerId="AD" clId="Web-{CF5CCFB8-DA65-762D-05C9-7A6609BD0734}" dt="2025-07-11T09:56:45.675" v="12" actId="20577"/>
        <pc:sldMkLst>
          <pc:docMk/>
          <pc:sldMk cId="0" sldId="660"/>
        </pc:sldMkLst>
        <pc:spChg chg="mod">
          <ac:chgData name="S Jessop" userId="S::sjessop@blessededward.co.uk::67dc88a4-e72f-446b-a303-cf5347081535" providerId="AD" clId="Web-{CF5CCFB8-DA65-762D-05C9-7A6609BD0734}" dt="2025-07-11T09:56:45.675" v="12" actId="20577"/>
          <ac:spMkLst>
            <pc:docMk/>
            <pc:sldMk cId="0" sldId="660"/>
            <ac:spMk id="280579" creationId="{5195C019-CB6E-41F9-FDA7-E1B42AF964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12BB9-49EA-4305-A0A6-6B45882D9072}" type="datetimeFigureOut"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381E0-1C08-4E80-B443-F76B001A61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Image Placeholder 1">
            <a:extLst>
              <a:ext uri="{FF2B5EF4-FFF2-40B4-BE49-F238E27FC236}">
                <a16:creationId xmlns:a16="http://schemas.microsoft.com/office/drawing/2014/main" id="{3DBA6E2D-1685-4526-CC4C-E6C1C021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1603" name="Notes Placeholder 2">
            <a:extLst>
              <a:ext uri="{FF2B5EF4-FFF2-40B4-BE49-F238E27FC236}">
                <a16:creationId xmlns:a16="http://schemas.microsoft.com/office/drawing/2014/main" id="{69A30A79-5395-EC04-F12C-1CC3B5BD6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1604" name="Slide Number Placeholder 3">
            <a:extLst>
              <a:ext uri="{FF2B5EF4-FFF2-40B4-BE49-F238E27FC236}">
                <a16:creationId xmlns:a16="http://schemas.microsoft.com/office/drawing/2014/main" id="{E702765A-0C0F-4AA0-31E1-B617833F9C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CF3064-36C6-438E-A543-B7BFEFB50141}" type="slidenum">
              <a:rPr lang="en-GB" altLang="en-US" smtClean="0">
                <a:ea typeface="ヒラギノ角ゴ ProN W3" charset="-128"/>
                <a:sym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ea typeface="ヒラギノ角ゴ ProN W3" charset="-128"/>
              <a:sym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B5D535DF-B111-5C2C-23DE-96CDDB68B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8372" y="128381"/>
            <a:ext cx="8736012" cy="936625"/>
          </a:xfrm>
        </p:spPr>
        <p:txBody>
          <a:bodyPr/>
          <a:lstStyle/>
          <a:p>
            <a:pPr algn="ctr" eaLnBrk="1" hangingPunct="1"/>
            <a:r>
              <a:rPr lang="en-GB" altLang="en-US" b="1" dirty="0"/>
              <a:t>Emergency Contact Crib Card</a:t>
            </a:r>
            <a:endParaRPr lang="en-US" altLang="en-US" b="1" dirty="0"/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5195C019-CB6E-41F9-FDA7-E1B42AF96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3153" y="1061493"/>
            <a:ext cx="11112214" cy="56320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en-US" sz="2400" b="1" dirty="0"/>
              <a:t>Visit Leader Name: </a:t>
            </a:r>
            <a:r>
              <a:rPr lang="en-US" altLang="en-US" sz="2400" b="1" u="sng" dirty="0"/>
              <a:t>                                                                          </a:t>
            </a:r>
            <a:r>
              <a:rPr lang="en-US" altLang="en-US" sz="2400" b="1" dirty="0"/>
              <a:t>Tel</a:t>
            </a:r>
            <a:r>
              <a:rPr lang="en-US" altLang="en-US" sz="2400" b="1" u="sng" dirty="0"/>
              <a:t>:                                           </a:t>
            </a:r>
            <a:endParaRPr lang="en-US" dirty="0"/>
          </a:p>
          <a:p>
            <a:pPr marL="0" indent="0">
              <a:buNone/>
            </a:pPr>
            <a:endParaRPr lang="en-US" altLang="en-US" sz="2400" b="1" dirty="0"/>
          </a:p>
          <a:p>
            <a:pPr marL="0" indent="0">
              <a:buNone/>
            </a:pPr>
            <a:r>
              <a:rPr lang="en-US" altLang="en-US" sz="2400" b="1" dirty="0"/>
              <a:t>School Office Telephone: _01905 352615_____</a:t>
            </a:r>
            <a:endParaRPr lang="en-US" dirty="0"/>
          </a:p>
          <a:p>
            <a:pPr marL="0" indent="0">
              <a:buNone/>
            </a:pPr>
            <a:r>
              <a:rPr lang="en-US" altLang="en-US" sz="2400" i="1" dirty="0"/>
              <a:t>(use this if during school hours)</a:t>
            </a:r>
          </a:p>
          <a:p>
            <a:pPr marL="0" indent="0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SLT Emergency Contacts</a:t>
            </a:r>
          </a:p>
          <a:p>
            <a:pPr marL="0" indent="0">
              <a:buNone/>
            </a:pPr>
            <a:r>
              <a:rPr lang="en-US" altLang="en-US" sz="2400" i="1" dirty="0"/>
              <a:t>(use these if outside school hours)</a:t>
            </a:r>
          </a:p>
          <a:p>
            <a:pPr marL="0" indent="0">
              <a:buNone/>
            </a:pPr>
            <a:r>
              <a:rPr lang="en-US" altLang="en-US" sz="2400" b="1" dirty="0"/>
              <a:t>Name1. _________________</a:t>
            </a:r>
            <a:r>
              <a:rPr lang="en-US" altLang="en-US" sz="2400" b="1" u="sng" dirty="0"/>
              <a:t>                                 </a:t>
            </a:r>
            <a:r>
              <a:rPr lang="en-US" altLang="en-US" sz="2400" b="1" dirty="0"/>
              <a:t>  Tel: </a:t>
            </a:r>
            <a:r>
              <a:rPr lang="en-US" altLang="en-US" sz="2400" b="1" u="sng" dirty="0"/>
              <a:t>____         ______________</a:t>
            </a:r>
            <a:r>
              <a:rPr lang="en-US" altLang="en-US" sz="2400" b="1" dirty="0"/>
              <a:t> </a:t>
            </a:r>
          </a:p>
          <a:p>
            <a:pPr marL="0" indent="0" eaLnBrk="1" hangingPunct="1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Name2. </a:t>
            </a:r>
            <a:r>
              <a:rPr lang="en-US" altLang="en-US" sz="2400" b="1" u="sng" dirty="0"/>
              <a:t>______________                                 ___</a:t>
            </a:r>
            <a:r>
              <a:rPr lang="en-US" altLang="en-US" sz="2400" b="1" dirty="0"/>
              <a:t>  Tel: </a:t>
            </a:r>
            <a:r>
              <a:rPr lang="en-US" altLang="en-US" sz="2400" b="1" u="sng" dirty="0"/>
              <a:t>___       ________________</a:t>
            </a:r>
          </a:p>
          <a:p>
            <a:pPr marL="0" indent="0" eaLnBrk="1" hangingPunct="1">
              <a:buFontTx/>
              <a:buNone/>
            </a:pPr>
            <a:endParaRPr lang="en-US" altLang="en-US" sz="2400" b="1"/>
          </a:p>
          <a:p>
            <a:pPr marL="0" indent="0">
              <a:buNone/>
            </a:pPr>
            <a:r>
              <a:rPr lang="en-US" altLang="en-US" sz="2400" b="1" dirty="0"/>
              <a:t>Name3. </a:t>
            </a:r>
            <a:r>
              <a:rPr lang="en-US" altLang="en-US" sz="2400" b="1" u="sng" dirty="0"/>
              <a:t>_Greg </a:t>
            </a:r>
            <a:r>
              <a:rPr lang="en-US" altLang="en-US" sz="2400" b="1" u="sng" dirty="0" err="1"/>
              <a:t>McClarey</a:t>
            </a:r>
            <a:r>
              <a:rPr lang="en-US" altLang="en-US" sz="2400" b="1" u="sng" dirty="0"/>
              <a:t>________       _____</a:t>
            </a:r>
            <a:r>
              <a:rPr lang="en-US" altLang="en-US" sz="2400" b="1" dirty="0"/>
              <a:t>   Tel: </a:t>
            </a:r>
            <a:r>
              <a:rPr lang="en-US" altLang="en-US" sz="2400" b="1" u="sng" dirty="0"/>
              <a:t>__        ___         __</a:t>
            </a:r>
          </a:p>
          <a:p>
            <a:pPr marL="0" indent="0" eaLnBrk="1" hangingPunct="1">
              <a:buFontTx/>
              <a:buNone/>
            </a:pP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53922595-5BD2-2E06-6511-11983E981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0525" y="62801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280581" name="Text Box 6">
            <a:extLst>
              <a:ext uri="{FF2B5EF4-FFF2-40B4-BE49-F238E27FC236}">
                <a16:creationId xmlns:a16="http://schemas.microsoft.com/office/drawing/2014/main" id="{96512CE4-2BEA-9A46-3944-59AA51638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62039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280582" name="Text Box 7">
            <a:extLst>
              <a:ext uri="{FF2B5EF4-FFF2-40B4-BE49-F238E27FC236}">
                <a16:creationId xmlns:a16="http://schemas.microsoft.com/office/drawing/2014/main" id="{22FCB2FB-6528-AC60-912A-287EE067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636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a typeface="ヒラギノ角ゴ ProN W3" charset="-128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Emergency Contact Crib Card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</cp:revision>
  <dcterms:created xsi:type="dcterms:W3CDTF">2024-09-04T08:20:04Z</dcterms:created>
  <dcterms:modified xsi:type="dcterms:W3CDTF">2025-07-11T09:56:49Z</dcterms:modified>
</cp:coreProperties>
</file>