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3.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21" r:id="rId7"/>
    <p:sldMasterId id="2147483733" r:id="rId8"/>
    <p:sldMasterId id="2147483746" r:id="rId9"/>
    <p:sldMasterId id="2147483759" r:id="rId10"/>
    <p:sldMasterId id="2147483771" r:id="rId11"/>
    <p:sldMasterId id="2147483784" r:id="rId12"/>
    <p:sldMasterId id="2147483796" r:id="rId13"/>
    <p:sldMasterId id="2147483808" r:id="rId14"/>
    <p:sldMasterId id="2147483834" r:id="rId15"/>
    <p:sldMasterId id="2147483859" r:id="rId16"/>
    <p:sldMasterId id="2147483872" r:id="rId17"/>
    <p:sldMasterId id="2147483885" r:id="rId18"/>
    <p:sldMasterId id="2147483897" r:id="rId19"/>
    <p:sldMasterId id="2147483910" r:id="rId20"/>
    <p:sldMasterId id="2147483925" r:id="rId21"/>
    <p:sldMasterId id="2147483937" r:id="rId22"/>
    <p:sldMasterId id="2147483950" r:id="rId23"/>
    <p:sldMasterId id="2147483962" r:id="rId24"/>
  </p:sldMasterIdLst>
  <p:notesMasterIdLst>
    <p:notesMasterId r:id="rId169"/>
  </p:notesMasterIdLst>
  <p:sldIdLst>
    <p:sldId id="1296" r:id="rId25"/>
    <p:sldId id="1525" r:id="rId26"/>
    <p:sldId id="1524" r:id="rId27"/>
    <p:sldId id="1523" r:id="rId28"/>
    <p:sldId id="622" r:id="rId29"/>
    <p:sldId id="1328" r:id="rId30"/>
    <p:sldId id="1435" r:id="rId31"/>
    <p:sldId id="1436" r:id="rId32"/>
    <p:sldId id="1459" r:id="rId33"/>
    <p:sldId id="1437" r:id="rId34"/>
    <p:sldId id="663" r:id="rId35"/>
    <p:sldId id="1526" r:id="rId36"/>
    <p:sldId id="1485" r:id="rId37"/>
    <p:sldId id="1487" r:id="rId38"/>
    <p:sldId id="1488" r:id="rId39"/>
    <p:sldId id="1489" r:id="rId40"/>
    <p:sldId id="1532" r:id="rId41"/>
    <p:sldId id="978" r:id="rId42"/>
    <p:sldId id="259" r:id="rId43"/>
    <p:sldId id="1490" r:id="rId44"/>
    <p:sldId id="1148" r:id="rId45"/>
    <p:sldId id="1522" r:id="rId46"/>
    <p:sldId id="1527" r:id="rId47"/>
    <p:sldId id="724" r:id="rId48"/>
    <p:sldId id="725" r:id="rId49"/>
    <p:sldId id="1022" r:id="rId50"/>
    <p:sldId id="1023" r:id="rId51"/>
    <p:sldId id="1319" r:id="rId52"/>
    <p:sldId id="1018" r:id="rId53"/>
    <p:sldId id="1030" r:id="rId54"/>
    <p:sldId id="264" r:id="rId55"/>
    <p:sldId id="735" r:id="rId56"/>
    <p:sldId id="1031" r:id="rId57"/>
    <p:sldId id="647" r:id="rId58"/>
    <p:sldId id="1528" r:id="rId59"/>
    <p:sldId id="1254" r:id="rId60"/>
    <p:sldId id="740" r:id="rId61"/>
    <p:sldId id="1512" r:id="rId62"/>
    <p:sldId id="1513" r:id="rId63"/>
    <p:sldId id="1514" r:id="rId64"/>
    <p:sldId id="1515" r:id="rId65"/>
    <p:sldId id="742" r:id="rId66"/>
    <p:sldId id="1226" r:id="rId67"/>
    <p:sldId id="267" r:id="rId68"/>
    <p:sldId id="1529" r:id="rId69"/>
    <p:sldId id="1349" r:id="rId70"/>
    <p:sldId id="1354" r:id="rId71"/>
    <p:sldId id="1353" r:id="rId72"/>
    <p:sldId id="1359" r:id="rId73"/>
    <p:sldId id="1355" r:id="rId74"/>
    <p:sldId id="1351" r:id="rId75"/>
    <p:sldId id="1350" r:id="rId76"/>
    <p:sldId id="1358" r:id="rId77"/>
    <p:sldId id="1357" r:id="rId78"/>
    <p:sldId id="1356" r:id="rId79"/>
    <p:sldId id="824" r:id="rId80"/>
    <p:sldId id="825" r:id="rId81"/>
    <p:sldId id="1227" r:id="rId82"/>
    <p:sldId id="827" r:id="rId83"/>
    <p:sldId id="1229" r:id="rId84"/>
    <p:sldId id="668" r:id="rId85"/>
    <p:sldId id="669" r:id="rId86"/>
    <p:sldId id="1228" r:id="rId87"/>
    <p:sldId id="639" r:id="rId88"/>
    <p:sldId id="1230" r:id="rId89"/>
    <p:sldId id="839" r:id="rId90"/>
    <p:sldId id="657" r:id="rId91"/>
    <p:sldId id="1316" r:id="rId92"/>
    <p:sldId id="842" r:id="rId93"/>
    <p:sldId id="843" r:id="rId94"/>
    <p:sldId id="844" r:id="rId95"/>
    <p:sldId id="845" r:id="rId96"/>
    <p:sldId id="1280" r:id="rId97"/>
    <p:sldId id="520" r:id="rId98"/>
    <p:sldId id="1533" r:id="rId99"/>
    <p:sldId id="1534" r:id="rId100"/>
    <p:sldId id="848" r:id="rId101"/>
    <p:sldId id="1530" r:id="rId102"/>
    <p:sldId id="649" r:id="rId103"/>
    <p:sldId id="648" r:id="rId104"/>
    <p:sldId id="1492" r:id="rId105"/>
    <p:sldId id="1493" r:id="rId106"/>
    <p:sldId id="1494" r:id="rId107"/>
    <p:sldId id="1506" r:id="rId108"/>
    <p:sldId id="1496" r:id="rId109"/>
    <p:sldId id="1497" r:id="rId110"/>
    <p:sldId id="1085" r:id="rId111"/>
    <p:sldId id="1311" r:id="rId112"/>
    <p:sldId id="1312" r:id="rId113"/>
    <p:sldId id="1313" r:id="rId114"/>
    <p:sldId id="1498" r:id="rId115"/>
    <p:sldId id="1257" r:id="rId116"/>
    <p:sldId id="1531" r:id="rId117"/>
    <p:sldId id="1258" r:id="rId118"/>
    <p:sldId id="822" r:id="rId119"/>
    <p:sldId id="1454" r:id="rId120"/>
    <p:sldId id="658" r:id="rId121"/>
    <p:sldId id="1499" r:id="rId122"/>
    <p:sldId id="1500" r:id="rId123"/>
    <p:sldId id="1501" r:id="rId124"/>
    <p:sldId id="1507" r:id="rId125"/>
    <p:sldId id="1503" r:id="rId126"/>
    <p:sldId id="1504" r:id="rId127"/>
    <p:sldId id="1505" r:id="rId128"/>
    <p:sldId id="1343" r:id="rId129"/>
    <p:sldId id="1384" r:id="rId130"/>
    <p:sldId id="1381" r:id="rId131"/>
    <p:sldId id="1383" r:id="rId132"/>
    <p:sldId id="1320" r:id="rId133"/>
    <p:sldId id="1165" r:id="rId134"/>
    <p:sldId id="1270" r:id="rId135"/>
    <p:sldId id="1271" r:id="rId136"/>
    <p:sldId id="1304" r:id="rId137"/>
    <p:sldId id="1360" r:id="rId138"/>
    <p:sldId id="1464" r:id="rId139"/>
    <p:sldId id="1242" r:id="rId140"/>
    <p:sldId id="1337" r:id="rId141"/>
    <p:sldId id="1338" r:id="rId142"/>
    <p:sldId id="1486" r:id="rId143"/>
    <p:sldId id="1198" r:id="rId144"/>
    <p:sldId id="1199" r:id="rId145"/>
    <p:sldId id="1200" r:id="rId146"/>
    <p:sldId id="1201" r:id="rId147"/>
    <p:sldId id="1336" r:id="rId148"/>
    <p:sldId id="1149" r:id="rId149"/>
    <p:sldId id="1150" r:id="rId150"/>
    <p:sldId id="1151" r:id="rId151"/>
    <p:sldId id="1491" r:id="rId152"/>
    <p:sldId id="1374" r:id="rId153"/>
    <p:sldId id="1375" r:id="rId154"/>
    <p:sldId id="1376" r:id="rId155"/>
    <p:sldId id="1377" r:id="rId156"/>
    <p:sldId id="1378" r:id="rId157"/>
    <p:sldId id="1166" r:id="rId158"/>
    <p:sldId id="1365" r:id="rId159"/>
    <p:sldId id="1361" r:id="rId160"/>
    <p:sldId id="1370" r:id="rId161"/>
    <p:sldId id="1371" r:id="rId162"/>
    <p:sldId id="1379" r:id="rId163"/>
    <p:sldId id="1052" r:id="rId164"/>
    <p:sldId id="837" r:id="rId165"/>
    <p:sldId id="838" r:id="rId166"/>
    <p:sldId id="847" r:id="rId167"/>
    <p:sldId id="1147" r:id="rId1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4" autoAdjust="0"/>
    <p:restoredTop sz="94660"/>
  </p:normalViewPr>
  <p:slideViewPr>
    <p:cSldViewPr snapToGrid="0">
      <p:cViewPr varScale="1">
        <p:scale>
          <a:sx n="48" d="100"/>
          <a:sy n="48" d="100"/>
        </p:scale>
        <p:origin x="29" y="68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59" Type="http://schemas.openxmlformats.org/officeDocument/2006/relationships/slide" Target="slides/slide135.xml"/><Relationship Id="rId170" Type="http://schemas.openxmlformats.org/officeDocument/2006/relationships/presProps" Target="presProps.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149" Type="http://schemas.openxmlformats.org/officeDocument/2006/relationships/slide" Target="slides/slide125.xml"/><Relationship Id="rId5" Type="http://schemas.openxmlformats.org/officeDocument/2006/relationships/slideMaster" Target="slideMasters/slideMaster5.xml"/><Relationship Id="rId95" Type="http://schemas.openxmlformats.org/officeDocument/2006/relationships/slide" Target="slides/slide71.xml"/><Relationship Id="rId160" Type="http://schemas.openxmlformats.org/officeDocument/2006/relationships/slide" Target="slides/slide136.xml"/><Relationship Id="rId22" Type="http://schemas.openxmlformats.org/officeDocument/2006/relationships/slideMaster" Target="slideMasters/slideMaster22.xml"/><Relationship Id="rId43" Type="http://schemas.openxmlformats.org/officeDocument/2006/relationships/slide" Target="slides/slide19.xml"/><Relationship Id="rId64" Type="http://schemas.openxmlformats.org/officeDocument/2006/relationships/slide" Target="slides/slide40.xml"/><Relationship Id="rId118" Type="http://schemas.openxmlformats.org/officeDocument/2006/relationships/slide" Target="slides/slide94.xml"/><Relationship Id="rId139" Type="http://schemas.openxmlformats.org/officeDocument/2006/relationships/slide" Target="slides/slide115.xml"/><Relationship Id="rId85" Type="http://schemas.openxmlformats.org/officeDocument/2006/relationships/slide" Target="slides/slide61.xml"/><Relationship Id="rId150" Type="http://schemas.openxmlformats.org/officeDocument/2006/relationships/slide" Target="slides/slide126.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9.xml"/><Relationship Id="rId108" Type="http://schemas.openxmlformats.org/officeDocument/2006/relationships/slide" Target="slides/slide84.xml"/><Relationship Id="rId129" Type="http://schemas.openxmlformats.org/officeDocument/2006/relationships/slide" Target="slides/slide105.xml"/><Relationship Id="rId54" Type="http://schemas.openxmlformats.org/officeDocument/2006/relationships/slide" Target="slides/slide30.xml"/><Relationship Id="rId75" Type="http://schemas.openxmlformats.org/officeDocument/2006/relationships/slide" Target="slides/slide51.xml"/><Relationship Id="rId96" Type="http://schemas.openxmlformats.org/officeDocument/2006/relationships/slide" Target="slides/slide72.xml"/><Relationship Id="rId140" Type="http://schemas.openxmlformats.org/officeDocument/2006/relationships/slide" Target="slides/slide116.xml"/><Relationship Id="rId161"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51" Type="http://schemas.openxmlformats.org/officeDocument/2006/relationships/slide" Target="slides/slide127.xml"/><Relationship Id="rId156" Type="http://schemas.openxmlformats.org/officeDocument/2006/relationships/slide" Target="slides/slide132.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167" Type="http://schemas.openxmlformats.org/officeDocument/2006/relationships/slide" Target="slides/slide143.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162" Type="http://schemas.openxmlformats.org/officeDocument/2006/relationships/slide" Target="slides/slide13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slide" Target="slides/slide133.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73"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163"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3" Type="http://schemas.openxmlformats.org/officeDocument/2006/relationships/slide" Target="slides/slide129.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slide" Target="slides/slide119.xml"/><Relationship Id="rId148" Type="http://schemas.openxmlformats.org/officeDocument/2006/relationships/slide" Target="slides/slide124.xml"/><Relationship Id="rId164" Type="http://schemas.openxmlformats.org/officeDocument/2006/relationships/slide" Target="slides/slide140.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54" Type="http://schemas.openxmlformats.org/officeDocument/2006/relationships/slide" Target="slides/slide130.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slide" Target="slides/slide120.xml"/><Relationship Id="rId90" Type="http://schemas.openxmlformats.org/officeDocument/2006/relationships/slide" Target="slides/slide66.xml"/><Relationship Id="rId165" Type="http://schemas.openxmlformats.org/officeDocument/2006/relationships/slide" Target="slides/slide141.xml"/><Relationship Id="rId27" Type="http://schemas.openxmlformats.org/officeDocument/2006/relationships/slide" Target="slides/slide3.xml"/><Relationship Id="rId48" Type="http://schemas.openxmlformats.org/officeDocument/2006/relationships/slide" Target="slides/slide24.xml"/><Relationship Id="rId69" Type="http://schemas.openxmlformats.org/officeDocument/2006/relationships/slide" Target="slides/slide45.xml"/><Relationship Id="rId113" Type="http://schemas.openxmlformats.org/officeDocument/2006/relationships/slide" Target="slides/slide89.xml"/><Relationship Id="rId134" Type="http://schemas.openxmlformats.org/officeDocument/2006/relationships/slide" Target="slides/slide110.xml"/><Relationship Id="rId80" Type="http://schemas.openxmlformats.org/officeDocument/2006/relationships/slide" Target="slides/slide56.xml"/><Relationship Id="rId155" Type="http://schemas.openxmlformats.org/officeDocument/2006/relationships/slide" Target="slides/slide131.xml"/><Relationship Id="rId17" Type="http://schemas.openxmlformats.org/officeDocument/2006/relationships/slideMaster" Target="slideMasters/slideMaster17.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24" Type="http://schemas.openxmlformats.org/officeDocument/2006/relationships/slide" Target="slides/slide100.xml"/><Relationship Id="rId70" Type="http://schemas.openxmlformats.org/officeDocument/2006/relationships/slide" Target="slides/slide46.xml"/><Relationship Id="rId91" Type="http://schemas.openxmlformats.org/officeDocument/2006/relationships/slide" Target="slides/slide67.xml"/><Relationship Id="rId145" Type="http://schemas.openxmlformats.org/officeDocument/2006/relationships/slide" Target="slides/slide121.xml"/><Relationship Id="rId166" Type="http://schemas.openxmlformats.org/officeDocument/2006/relationships/slide" Target="slides/slide1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FDB67-61D4-4939-A5B9-9B37E35D1CFD}" type="datetimeFigureOut">
              <a:rPr lang="en-GB" smtClean="0"/>
              <a:t>17/07/2025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0874C-6C44-4807-A372-64227C8CECA1}" type="slidenum">
              <a:rPr lang="en-GB" smtClean="0"/>
              <a:t>‹#›</a:t>
            </a:fld>
            <a:endParaRPr lang="en-GB"/>
          </a:p>
        </p:txBody>
      </p:sp>
    </p:spTree>
    <p:extLst>
      <p:ext uri="{BB962C8B-B14F-4D97-AF65-F5344CB8AC3E}">
        <p14:creationId xmlns:p14="http://schemas.microsoft.com/office/powerpoint/2010/main" val="166566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7CBB1EA-7F9A-45CE-BE9F-F3DA2988060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1321" indent="-284147">
              <a:spcBef>
                <a:spcPct val="30000"/>
              </a:spcBef>
              <a:defRPr sz="1200">
                <a:solidFill>
                  <a:schemeClr val="tx1"/>
                </a:solidFill>
                <a:latin typeface="Arial" panose="020B0604020202020204" pitchFamily="34" charset="0"/>
                <a:cs typeface="Arial" panose="020B0604020202020204" pitchFamily="34" charset="0"/>
              </a:defRPr>
            </a:lvl2pPr>
            <a:lvl3pPr marL="1141349" indent="-227000">
              <a:spcBef>
                <a:spcPct val="30000"/>
              </a:spcBef>
              <a:defRPr sz="1200">
                <a:solidFill>
                  <a:schemeClr val="tx1"/>
                </a:solidFill>
                <a:latin typeface="Arial" panose="020B0604020202020204" pitchFamily="34" charset="0"/>
                <a:cs typeface="Arial" panose="020B0604020202020204" pitchFamily="34" charset="0"/>
              </a:defRPr>
            </a:lvl3pPr>
            <a:lvl4pPr marL="1598524" indent="-227000">
              <a:spcBef>
                <a:spcPct val="30000"/>
              </a:spcBef>
              <a:defRPr sz="1200">
                <a:solidFill>
                  <a:schemeClr val="tx1"/>
                </a:solidFill>
                <a:latin typeface="Arial" panose="020B0604020202020204" pitchFamily="34" charset="0"/>
                <a:cs typeface="Arial" panose="020B0604020202020204" pitchFamily="34" charset="0"/>
              </a:defRPr>
            </a:lvl4pPr>
            <a:lvl5pPr marL="2055698" indent="-227000">
              <a:spcBef>
                <a:spcPct val="30000"/>
              </a:spcBef>
              <a:defRPr sz="1200">
                <a:solidFill>
                  <a:schemeClr val="tx1"/>
                </a:solidFill>
                <a:latin typeface="Arial" panose="020B0604020202020204" pitchFamily="34" charset="0"/>
                <a:cs typeface="Arial" panose="020B0604020202020204" pitchFamily="34" charset="0"/>
              </a:defRPr>
            </a:lvl5pPr>
            <a:lvl6pPr marL="2512873" indent="-2270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0047" indent="-2270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7222" indent="-2270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4396" indent="-2270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68BE92DC-1CD1-4060-BE24-A4DF482E3FF5}"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45AC0D24-F927-413A-A6F8-768032C3CCAA}"/>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00A4BA0-0F7F-470B-92AE-EEBB70D87F52}"/>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69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599ADA-AE38-43CF-B2D3-637E48C61E4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438431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B90B95-EC20-4A61-AA7E-1DEE62460C75}"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872615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E7DF4-6786-509A-892F-DF6767691DF0}"/>
            </a:ext>
          </a:extLst>
        </p:cNvPr>
        <p:cNvGrpSpPr/>
        <p:nvPr/>
      </p:nvGrpSpPr>
      <p:grpSpPr>
        <a:xfrm>
          <a:off x="0" y="0"/>
          <a:ext cx="0" cy="0"/>
          <a:chOff x="0" y="0"/>
          <a:chExt cx="0" cy="0"/>
        </a:xfrm>
      </p:grpSpPr>
      <p:sp>
        <p:nvSpPr>
          <p:cNvPr id="208898" name="Rectangle 7">
            <a:extLst>
              <a:ext uri="{FF2B5EF4-FFF2-40B4-BE49-F238E27FC236}">
                <a16:creationId xmlns:a16="http://schemas.microsoft.com/office/drawing/2014/main" id="{56ABBFA4-39B3-F87E-BB20-534A8560B20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79850730-DE8E-48CA-A3AF-24D45DB189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899" name="Rectangle 2">
            <a:extLst>
              <a:ext uri="{FF2B5EF4-FFF2-40B4-BE49-F238E27FC236}">
                <a16:creationId xmlns:a16="http://schemas.microsoft.com/office/drawing/2014/main" id="{D01396E5-B6E4-8968-3B06-4E04FA202A2C}"/>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2257DA82-8FCE-795B-A1B9-FEE7CAC3B57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70185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833856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AFE068-E817-4F3E-A32F-E70B2B1F1051}"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3468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847002-A50F-4206-A555-02848F129AD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7834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AFE068-E817-4F3E-A32F-E70B2B1F1051}"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6395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AFE068-E817-4F3E-A32F-E70B2B1F1051}"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40850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4055" indent="-270790">
              <a:spcBef>
                <a:spcPct val="30000"/>
              </a:spcBef>
              <a:defRPr sz="1100">
                <a:solidFill>
                  <a:schemeClr val="tx1"/>
                </a:solidFill>
                <a:latin typeface="Arial" charset="0"/>
                <a:cs typeface="Arial" charset="0"/>
              </a:defRPr>
            </a:lvl2pPr>
            <a:lvl3pPr marL="1083161" indent="-216632">
              <a:spcBef>
                <a:spcPct val="30000"/>
              </a:spcBef>
              <a:defRPr sz="1100">
                <a:solidFill>
                  <a:schemeClr val="tx1"/>
                </a:solidFill>
                <a:latin typeface="Arial" charset="0"/>
                <a:cs typeface="Arial" charset="0"/>
              </a:defRPr>
            </a:lvl3pPr>
            <a:lvl4pPr marL="1516426" indent="-216632">
              <a:spcBef>
                <a:spcPct val="30000"/>
              </a:spcBef>
              <a:defRPr sz="1100">
                <a:solidFill>
                  <a:schemeClr val="tx1"/>
                </a:solidFill>
                <a:latin typeface="Arial" charset="0"/>
                <a:cs typeface="Arial" charset="0"/>
              </a:defRPr>
            </a:lvl4pPr>
            <a:lvl5pPr marL="1949690" indent="-216632">
              <a:spcBef>
                <a:spcPct val="30000"/>
              </a:spcBef>
              <a:defRPr sz="1100">
                <a:solidFill>
                  <a:schemeClr val="tx1"/>
                </a:solidFill>
                <a:latin typeface="Arial" charset="0"/>
                <a:cs typeface="Arial" charset="0"/>
              </a:defRPr>
            </a:lvl5pPr>
            <a:lvl6pPr marL="2382953" indent="-216632" eaLnBrk="0" fontAlgn="base" hangingPunct="0">
              <a:spcBef>
                <a:spcPct val="30000"/>
              </a:spcBef>
              <a:spcAft>
                <a:spcPct val="0"/>
              </a:spcAft>
              <a:defRPr sz="1100">
                <a:solidFill>
                  <a:schemeClr val="tx1"/>
                </a:solidFill>
                <a:latin typeface="Arial" charset="0"/>
                <a:cs typeface="Arial" charset="0"/>
              </a:defRPr>
            </a:lvl6pPr>
            <a:lvl7pPr marL="2816218" indent="-216632" eaLnBrk="0" fontAlgn="base" hangingPunct="0">
              <a:spcBef>
                <a:spcPct val="30000"/>
              </a:spcBef>
              <a:spcAft>
                <a:spcPct val="0"/>
              </a:spcAft>
              <a:defRPr sz="1100">
                <a:solidFill>
                  <a:schemeClr val="tx1"/>
                </a:solidFill>
                <a:latin typeface="Arial" charset="0"/>
                <a:cs typeface="Arial" charset="0"/>
              </a:defRPr>
            </a:lvl7pPr>
            <a:lvl8pPr marL="3249482" indent="-216632" eaLnBrk="0" fontAlgn="base" hangingPunct="0">
              <a:spcBef>
                <a:spcPct val="30000"/>
              </a:spcBef>
              <a:spcAft>
                <a:spcPct val="0"/>
              </a:spcAft>
              <a:defRPr sz="1100">
                <a:solidFill>
                  <a:schemeClr val="tx1"/>
                </a:solidFill>
                <a:latin typeface="Arial" charset="0"/>
                <a:cs typeface="Arial" charset="0"/>
              </a:defRPr>
            </a:lvl8pPr>
            <a:lvl9pPr marL="3682747" indent="-216632"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3532F-D734-4714-BF1C-95D86344E9B8}"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7466316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6476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866AB0B-A279-82FC-AC01-1C5BEBB9AC9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907231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5-ADB0-49E5-B93D-50070AD951A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2293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149293C-E08A-D622-5ED8-2C71D372F54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1650047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BE263B1-96F3-65B0-8B75-86C0530A51B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3566931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98954972-24A0-4362-A9C1-131CDEB7A329}"/>
              </a:ext>
            </a:extLst>
          </p:cNvPr>
          <p:cNvSpPr txBox="1">
            <a:spLocks noGrp="1" noChangeArrowheads="1"/>
          </p:cNvSpPr>
          <p:nvPr/>
        </p:nvSpPr>
        <p:spPr bwMode="auto">
          <a:xfrm>
            <a:off x="3863031" y="10314399"/>
            <a:ext cx="2956673" cy="54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462" tIns="48232" rIns="96462" bIns="48232"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E83C96AF-A7F7-45FC-8A5B-30C0AF55977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140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07" name="Rectangle 2">
            <a:extLst>
              <a:ext uri="{FF2B5EF4-FFF2-40B4-BE49-F238E27FC236}">
                <a16:creationId xmlns:a16="http://schemas.microsoft.com/office/drawing/2014/main" id="{F5FAC439-2EB6-4F18-B0F8-3170C6CCC5E0}"/>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A8F85704-A5B3-43FD-A15A-62F2983F3B9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D52C38-7D10-4076-A57E-10994B9B3061}"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450569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96290-18E6-445C-AD7D-8FB55B1D860D}"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1755418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2645F-7392-4074-9831-433DC2DAE1D2}"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7781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32237-9779-4A72-AA5E-F0B02B50060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24459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8A84-073D-5AFF-6C94-C8E57F8D719E}"/>
            </a:ext>
          </a:extLst>
        </p:cNvPr>
        <p:cNvGrpSpPr/>
        <p:nvPr/>
      </p:nvGrpSpPr>
      <p:grpSpPr>
        <a:xfrm>
          <a:off x="0" y="0"/>
          <a:ext cx="0" cy="0"/>
          <a:chOff x="0" y="0"/>
          <a:chExt cx="0" cy="0"/>
        </a:xfrm>
      </p:grpSpPr>
      <p:sp>
        <p:nvSpPr>
          <p:cNvPr id="234498" name="Rectangle 7">
            <a:extLst>
              <a:ext uri="{FF2B5EF4-FFF2-40B4-BE49-F238E27FC236}">
                <a16:creationId xmlns:a16="http://schemas.microsoft.com/office/drawing/2014/main" id="{19497715-064D-F1D4-11CA-17875AE5C9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a:extLst>
              <a:ext uri="{FF2B5EF4-FFF2-40B4-BE49-F238E27FC236}">
                <a16:creationId xmlns:a16="http://schemas.microsoft.com/office/drawing/2014/main" id="{5B5E0E73-4DCD-A04B-563E-AAFB0B3AA0E4}"/>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F07777F-7CBC-28FD-A5DE-5DB93063696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9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2AEF-6406-5C67-0176-84C9A4799575}"/>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CB7F6D69-2F95-5C49-12B3-E05B0320B3A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1CDE489E-840F-1EFE-FEB4-51F0D07E7D6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07704FA-C79C-176F-473D-3A34520355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83615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78A68E-16B1-4FF0-9CDA-051C36214E36}"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0698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AE1A0-1FED-4AE5-8866-0333A2AC532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5253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08410-4E25-4679-85CA-5C0103B4585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98246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31359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825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80D0-3E58-FBE5-1246-D8BF5CFF8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C0002-E61A-FB57-6BA1-F3ACD8750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B0F27-BE9F-B3EC-76F0-137BD012BB1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7236CB4-0FA4-5213-F510-3347356163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7BAB-1FD8-47FA-B7FE-F83566D76C7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926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846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377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86F088-D24C-4CC9-9B39-3996ADEB306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52753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041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C69B-7468-12E5-0C77-098E3171B566}"/>
            </a:ext>
          </a:extLst>
        </p:cNvPr>
        <p:cNvGrpSpPr/>
        <p:nvPr/>
      </p:nvGrpSpPr>
      <p:grpSpPr>
        <a:xfrm>
          <a:off x="0" y="0"/>
          <a:ext cx="0" cy="0"/>
          <a:chOff x="0" y="0"/>
          <a:chExt cx="0" cy="0"/>
        </a:xfrm>
      </p:grpSpPr>
      <p:sp>
        <p:nvSpPr>
          <p:cNvPr id="165890" name="Rectangle 7">
            <a:extLst>
              <a:ext uri="{FF2B5EF4-FFF2-40B4-BE49-F238E27FC236}">
                <a16:creationId xmlns:a16="http://schemas.microsoft.com/office/drawing/2014/main" id="{85B1B325-2096-FB82-B3AE-04BD76B13B22}"/>
              </a:ext>
            </a:extLst>
          </p:cNvPr>
          <p:cNvSpPr txBox="1">
            <a:spLocks noGrp="1" noChangeArrowheads="1"/>
          </p:cNvSpPr>
          <p:nvPr/>
        </p:nvSpPr>
        <p:spPr bwMode="auto">
          <a:xfrm>
            <a:off x="3883827" y="8685421"/>
            <a:ext cx="2972590"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8406E-7A53-4B8E-8C18-9BBF34D956F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891" name="Rectangle 2">
            <a:extLst>
              <a:ext uri="{FF2B5EF4-FFF2-40B4-BE49-F238E27FC236}">
                <a16:creationId xmlns:a16="http://schemas.microsoft.com/office/drawing/2014/main" id="{D39D78EF-7D8E-DAA3-3D0C-3375A944F220}"/>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E9BF6ECE-B58F-A852-FE07-3181E5E5F64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45476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2884-DF01-AB34-C2AA-0D236F72E1D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06554D79-A1F5-6D38-EE17-B8ED44B5D3D9}"/>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F6D4CB14-E815-AE4B-AEE5-818EDB4508E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0DF8306-EB06-A9BB-2F87-4A660E2D413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96649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48BFAED9-C660-4432-BA57-9821FB15C33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79850730-DE8E-48CA-A3AF-24D45DB189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899" name="Rectangle 2">
            <a:extLst>
              <a:ext uri="{FF2B5EF4-FFF2-40B4-BE49-F238E27FC236}">
                <a16:creationId xmlns:a16="http://schemas.microsoft.com/office/drawing/2014/main" id="{65718851-039C-4B07-A1AF-37DDCFEF5F0C}"/>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2BB98DF9-1AD4-47EA-B3CC-77650D203A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64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73198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3E37-6FA4-699C-F11D-435D76873664}"/>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C3A0113A-B8B8-F444-BC60-9D6C1E47F2F0}"/>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2FBABB48-A331-F6B7-E555-B514480411D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F9B83E4-8881-83C8-E059-75FFD397841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20064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AEB8-FEB1-6451-100A-8120CBCDC8AE}"/>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A5DC445D-751A-0B21-A3CC-3E09E016E332}"/>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7820B25B-010D-5924-CB82-7B0BC3C3909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C150501-B750-6593-33F6-88620E4A4B0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175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0EDF-59C8-927A-CA78-C6BA82E16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4C29F-8BC2-0C05-E267-01EE62F2C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39E01-3C92-92BB-3007-1FE1FA1C44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B69C453-9986-D9B9-D872-6205F7A59C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7BAB-1FD8-47FA-B7FE-F83566D76C7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19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5BBE-8E7A-53B0-F8E7-0CC7DDD6808F}"/>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B328C8F3-4B78-FFBA-B520-5703DEF203B3}"/>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4A083EEA-5F43-E093-9724-4B19F25BB48B}"/>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B6D4C6F-245E-525C-2F0F-DFD2B4F40EC9}"/>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74674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7D088-703E-D4CE-E21B-809FDA3AD7D8}"/>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8DC56409-6080-0CB5-60A3-7F6ACCE37718}"/>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0037A159-F35C-85ED-9350-CAAE4F0FE123}"/>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210E371-3F36-5730-BDA1-3B7C70299445}"/>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2937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4A78D5-E6EC-4F7B-B5B5-99C90EFA7E2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2625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694266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2E765D-CD0B-4366-A51F-3F290DDBF2A5}"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7205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B3D3-897F-0229-268E-755E2DE3680F}"/>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106077F-859F-72C1-4273-D2A7CDD3912E}"/>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1328EA8-2028-F0C3-A23F-B46E255E015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63A82B5-685D-73F6-691A-524FFCA9208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43660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470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787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8035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28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41029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041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0188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4849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391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583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BA4AC9-4991-488F-9B31-CE390F2CC140}"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41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03AD6-587E-4AD0-9E21-3A4EA55A00F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420410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36445F-6A45-46A0-953D-E8820BCCDED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03918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06406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1513F-4F72-45BB-A889-E2710DA06DA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94432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36359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780388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3DBC1CC-B82B-5FB3-C2B8-FAFBD7D68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05016-6178-45FD-9762-95B08D2BC7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13AB33FB-C29D-5B75-0783-CC04E2A8A1D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CD35247-8B72-7120-F840-4982C00EC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6679733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FD1E076-65A9-0F76-B4E6-442746CC17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A5A63-A710-4584-B723-F75FF87AD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062DD84A-5BDB-A382-8973-C63000E6867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DAF9CE5-6363-00F5-9183-6716573D09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476746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4437379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0334E-E9E3-47E4-B7DA-D20402BDA0C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55408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504253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CAECE-167E-4C60-B300-7553573FFC0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665525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93BE-96AA-82D2-A538-E1E226A2C4E5}"/>
            </a:ext>
          </a:extLst>
        </p:cNvPr>
        <p:cNvGrpSpPr/>
        <p:nvPr/>
      </p:nvGrpSpPr>
      <p:grpSpPr>
        <a:xfrm>
          <a:off x="0" y="0"/>
          <a:ext cx="0" cy="0"/>
          <a:chOff x="0" y="0"/>
          <a:chExt cx="0" cy="0"/>
        </a:xfrm>
      </p:grpSpPr>
      <p:sp>
        <p:nvSpPr>
          <p:cNvPr id="52226" name="Rectangle 7">
            <a:extLst>
              <a:ext uri="{FF2B5EF4-FFF2-40B4-BE49-F238E27FC236}">
                <a16:creationId xmlns:a16="http://schemas.microsoft.com/office/drawing/2014/main" id="{23FD9D6D-CB6D-F147-1E84-79610141072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AF94C4-ABF1-42FA-8888-2148CBBC428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a:extLst>
              <a:ext uri="{FF2B5EF4-FFF2-40B4-BE49-F238E27FC236}">
                <a16:creationId xmlns:a16="http://schemas.microsoft.com/office/drawing/2014/main" id="{AD7A1C1F-FB86-42A9-769F-A5532F57B3A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B2D4FB6-1F87-5B25-BF26-17C355D0DC2D}"/>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398356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0799317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23AA8-CFBF-4AB5-8D72-4BEA2FE94EFA}"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2267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2749638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B34F32-874C-4DF9-83A0-F35F68299DA7}"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319850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F7DFA-CD0D-4A40-B0C9-57E4F230891E}"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193718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5E1B9-6FBF-4FDE-A7A8-FF5D89FCF8F5}"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85787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D4C3-A36C-41D1-8866-EC691B06D876}" type="slidenum">
              <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53587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FFD8E60-82AE-A61F-6D21-B003648822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61CF0DCD-8440-F29B-6FB8-CA832185542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B41525A4-A0E1-0DCF-216A-51101A37A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9428902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937D-BD40-AC2F-1339-7CC004F54C4D}"/>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B68344DD-9E93-397C-0624-71ED016C86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894D3B2E-7E78-DED7-6A35-547ECBACF2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42BA0A7-58A0-6273-DC5E-7BD0742F0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651114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59DB-CF88-EE65-8516-0D67ADCC6523}"/>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A7A26581-7A4A-81B8-F78A-F96984CC90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A0956394-7DFD-9244-5BFD-3E43BC5670D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767691C-527B-AA8A-8B15-1C8300846D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53646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025FE-2CC7-4C80-A4F3-A0C8F28A27CF}"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498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08AD-BD51-5809-780D-FD1D66183A57}"/>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EB2140FC-C512-710E-5EB5-306C54C02CBB}"/>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4E16873-B47D-4F2B-1127-01E037845FF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5778D7F-AA25-AB3F-7537-888DA91E287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94016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9DB9-1A3E-5C51-9EFD-85E83369C71F}"/>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B6FA3E16-F601-16CA-0F6A-D92DE3F7CDC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91E90CA-FA55-4A13-A732-B3126EF64632}"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79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371" name="Rectangle 2">
            <a:extLst>
              <a:ext uri="{FF2B5EF4-FFF2-40B4-BE49-F238E27FC236}">
                <a16:creationId xmlns:a16="http://schemas.microsoft.com/office/drawing/2014/main" id="{AF7024AD-BCD9-4770-68CA-FDCA73E814C8}"/>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3F113C4-8425-FD4C-18F9-314FBFA8A24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6279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96173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2308-C326-908A-D8A9-8DA356A61105}"/>
            </a:ext>
          </a:extLst>
        </p:cNvPr>
        <p:cNvGrpSpPr/>
        <p:nvPr/>
      </p:nvGrpSpPr>
      <p:grpSpPr>
        <a:xfrm>
          <a:off x="0" y="0"/>
          <a:ext cx="0" cy="0"/>
          <a:chOff x="0" y="0"/>
          <a:chExt cx="0" cy="0"/>
        </a:xfrm>
      </p:grpSpPr>
      <p:sp>
        <p:nvSpPr>
          <p:cNvPr id="178178" name="Rectangle 7">
            <a:extLst>
              <a:ext uri="{FF2B5EF4-FFF2-40B4-BE49-F238E27FC236}">
                <a16:creationId xmlns:a16="http://schemas.microsoft.com/office/drawing/2014/main" id="{4079CED0-FB0C-AA4B-68F1-9C884A61655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82E7B4-3073-4F84-BBEA-5F815C9E62C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179" name="Rectangle 2">
            <a:extLst>
              <a:ext uri="{FF2B5EF4-FFF2-40B4-BE49-F238E27FC236}">
                <a16:creationId xmlns:a16="http://schemas.microsoft.com/office/drawing/2014/main" id="{FF07318F-E073-C25C-3C5F-B6EB4109EA78}"/>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95AA5E44-D541-9AB2-A8B7-346FE069B91E}"/>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9394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49664" y="9428811"/>
            <a:ext cx="2946442"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nchor="b"/>
          <a:lstStyle>
            <a:lvl1pPr>
              <a:defRPr sz="4800">
                <a:solidFill>
                  <a:schemeClr val="tx1"/>
                </a:solidFill>
                <a:latin typeface="Comic Sans MS" pitchFamily="66" charset="0"/>
                <a:cs typeface="Arial" charset="0"/>
              </a:defRPr>
            </a:lvl1pPr>
            <a:lvl2pPr marL="742950" indent="-285750">
              <a:defRPr sz="4800">
                <a:solidFill>
                  <a:schemeClr val="tx1"/>
                </a:solidFill>
                <a:latin typeface="Comic Sans MS" pitchFamily="66" charset="0"/>
                <a:cs typeface="Arial" charset="0"/>
              </a:defRPr>
            </a:lvl2pPr>
            <a:lvl3pPr marL="1143000" indent="-228600">
              <a:defRPr sz="4800">
                <a:solidFill>
                  <a:schemeClr val="tx1"/>
                </a:solidFill>
                <a:latin typeface="Comic Sans MS" pitchFamily="66" charset="0"/>
                <a:cs typeface="Arial" charset="0"/>
              </a:defRPr>
            </a:lvl3pPr>
            <a:lvl4pPr marL="1600200" indent="-228600">
              <a:defRPr sz="4800">
                <a:solidFill>
                  <a:schemeClr val="tx1"/>
                </a:solidFill>
                <a:latin typeface="Comic Sans MS" pitchFamily="66" charset="0"/>
                <a:cs typeface="Arial" charset="0"/>
              </a:defRPr>
            </a:lvl4pPr>
            <a:lvl5pPr marL="2057400" indent="-228600">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defRPr sz="48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B9090-1D8F-4BE8-8545-A911692F009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14430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0BC7-8D37-05B8-21AC-0531FFC5C162}"/>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AE482AA4-6740-09DD-5C6E-3A1AB6AD5DC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03828033-C474-1495-C864-BF1787A0C2B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3317DCD-E577-5580-7506-FECA36062CB2}"/>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801926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8424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5eb9b4d64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35eb9b4d64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51284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9CA0-67B7-A2B6-EB70-BB8ED7A5DB1D}"/>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C21ED66F-CA99-6975-A134-7822B5E68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83DD3B1F-62A6-C9F2-51C1-029DA48257FA}"/>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3C3A2A7-8274-ED44-4B3A-35EB626F4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1757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D928-0C0E-527E-51BE-1149FFEBADD7}"/>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AD4E8F14-D596-B994-4209-7A801B77E7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2042D874-63D2-DB9C-548A-C679B88475A9}"/>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37B8286C-38FE-D5B9-D701-7B3C148DCC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9355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456E-B47F-C4A0-1D69-3AAD03A52712}"/>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0F19801B-A14E-F20A-1338-19E704B224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D17DAAE6-6505-CBB5-01E3-55CDBC6B1BE8}"/>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4AEAB36C-3E00-1A94-A2F1-0B8D590C2D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1243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54C6B-30A4-7720-0B4F-FC8CE774239C}"/>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1C5C160-134E-CD39-F260-681DFA1009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BFAFAEBA-D284-67AE-60B0-E7BC8E2169C2}"/>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BC844B52-6C2B-D5FC-EC62-317A71E896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5849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6AD0-53EC-C6EC-9C1B-0E1F33F57945}"/>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3173972B-76FE-3AED-3D0E-E7BB10751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5C99EFAE-888A-76D0-BEC5-4A368328FE70}"/>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C335FC5B-D1E0-54FA-E4BD-17FEBF87FA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2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C7BAB-1FD8-47FA-B7FE-F83566D76C7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54128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8CA0-0023-E14C-7C0C-A99CF0E0564B}"/>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AD5C7FA-C19A-06E7-EA00-4F0A4166A4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E96EB6F7-FD84-AA97-2A53-150653E26B87}"/>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D06AC5F9-14A1-D6B6-AA8A-457AE2A951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4427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1657" indent="-215128">
              <a:spcBef>
                <a:spcPct val="30000"/>
              </a:spcBef>
              <a:defRPr sz="1100">
                <a:solidFill>
                  <a:schemeClr val="tx1"/>
                </a:solidFill>
                <a:latin typeface="Arial" charset="0"/>
                <a:cs typeface="Arial" charset="0"/>
              </a:defRPr>
            </a:lvl3pPr>
            <a:lvl4pPr marL="1514921" indent="-215128">
              <a:spcBef>
                <a:spcPct val="30000"/>
              </a:spcBef>
              <a:defRPr sz="1100">
                <a:solidFill>
                  <a:schemeClr val="tx1"/>
                </a:solidFill>
                <a:latin typeface="Arial" charset="0"/>
                <a:cs typeface="Arial" charset="0"/>
              </a:defRPr>
            </a:lvl4pPr>
            <a:lvl5pPr marL="1948185" indent="-215128">
              <a:spcBef>
                <a:spcPct val="30000"/>
              </a:spcBef>
              <a:defRPr sz="1100">
                <a:solidFill>
                  <a:schemeClr val="tx1"/>
                </a:solidFill>
                <a:latin typeface="Arial" charset="0"/>
                <a:cs typeface="Arial" charset="0"/>
              </a:defRPr>
            </a:lvl5pPr>
            <a:lvl6pPr marL="2381449" indent="-215128" eaLnBrk="0" fontAlgn="base" hangingPunct="0">
              <a:spcBef>
                <a:spcPct val="30000"/>
              </a:spcBef>
              <a:spcAft>
                <a:spcPct val="0"/>
              </a:spcAft>
              <a:defRPr sz="1100">
                <a:solidFill>
                  <a:schemeClr val="tx1"/>
                </a:solidFill>
                <a:latin typeface="Arial" charset="0"/>
                <a:cs typeface="Arial" charset="0"/>
              </a:defRPr>
            </a:lvl6pPr>
            <a:lvl7pPr marL="2814714" indent="-215128" eaLnBrk="0" fontAlgn="base" hangingPunct="0">
              <a:spcBef>
                <a:spcPct val="30000"/>
              </a:spcBef>
              <a:spcAft>
                <a:spcPct val="0"/>
              </a:spcAft>
              <a:defRPr sz="1100">
                <a:solidFill>
                  <a:schemeClr val="tx1"/>
                </a:solidFill>
                <a:latin typeface="Arial" charset="0"/>
                <a:cs typeface="Arial" charset="0"/>
              </a:defRPr>
            </a:lvl7pPr>
            <a:lvl8pPr marL="3247977" indent="-215128" eaLnBrk="0" fontAlgn="base" hangingPunct="0">
              <a:spcBef>
                <a:spcPct val="30000"/>
              </a:spcBef>
              <a:spcAft>
                <a:spcPct val="0"/>
              </a:spcAft>
              <a:defRPr sz="1100">
                <a:solidFill>
                  <a:schemeClr val="tx1"/>
                </a:solidFill>
                <a:latin typeface="Arial" charset="0"/>
                <a:cs typeface="Arial" charset="0"/>
              </a:defRPr>
            </a:lvl8pPr>
            <a:lvl9pPr marL="3681242"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D81E1-DCC7-44BE-B7D9-E0AE081B6B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36604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19176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4866AB0B-A279-82FC-AC01-1C5BEBB9AC9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5084645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7703013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555529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1657" indent="-215128">
              <a:spcBef>
                <a:spcPct val="30000"/>
              </a:spcBef>
              <a:defRPr sz="1100">
                <a:solidFill>
                  <a:schemeClr val="tx1"/>
                </a:solidFill>
                <a:latin typeface="Arial" charset="0"/>
                <a:cs typeface="Arial" charset="0"/>
              </a:defRPr>
            </a:lvl3pPr>
            <a:lvl4pPr marL="1514921" indent="-215128">
              <a:spcBef>
                <a:spcPct val="30000"/>
              </a:spcBef>
              <a:defRPr sz="1100">
                <a:solidFill>
                  <a:schemeClr val="tx1"/>
                </a:solidFill>
                <a:latin typeface="Arial" charset="0"/>
                <a:cs typeface="Arial" charset="0"/>
              </a:defRPr>
            </a:lvl4pPr>
            <a:lvl5pPr marL="1948185" indent="-215128">
              <a:spcBef>
                <a:spcPct val="30000"/>
              </a:spcBef>
              <a:defRPr sz="1100">
                <a:solidFill>
                  <a:schemeClr val="tx1"/>
                </a:solidFill>
                <a:latin typeface="Arial" charset="0"/>
                <a:cs typeface="Arial" charset="0"/>
              </a:defRPr>
            </a:lvl5pPr>
            <a:lvl6pPr marL="2381449" indent="-215128" eaLnBrk="0" fontAlgn="base" hangingPunct="0">
              <a:spcBef>
                <a:spcPct val="30000"/>
              </a:spcBef>
              <a:spcAft>
                <a:spcPct val="0"/>
              </a:spcAft>
              <a:defRPr sz="1100">
                <a:solidFill>
                  <a:schemeClr val="tx1"/>
                </a:solidFill>
                <a:latin typeface="Arial" charset="0"/>
                <a:cs typeface="Arial" charset="0"/>
              </a:defRPr>
            </a:lvl6pPr>
            <a:lvl7pPr marL="2814714" indent="-215128" eaLnBrk="0" fontAlgn="base" hangingPunct="0">
              <a:spcBef>
                <a:spcPct val="30000"/>
              </a:spcBef>
              <a:spcAft>
                <a:spcPct val="0"/>
              </a:spcAft>
              <a:defRPr sz="1100">
                <a:solidFill>
                  <a:schemeClr val="tx1"/>
                </a:solidFill>
                <a:latin typeface="Arial" charset="0"/>
                <a:cs typeface="Arial" charset="0"/>
              </a:defRPr>
            </a:lvl7pPr>
            <a:lvl8pPr marL="3247977" indent="-215128" eaLnBrk="0" fontAlgn="base" hangingPunct="0">
              <a:spcBef>
                <a:spcPct val="30000"/>
              </a:spcBef>
              <a:spcAft>
                <a:spcPct val="0"/>
              </a:spcAft>
              <a:defRPr sz="1100">
                <a:solidFill>
                  <a:schemeClr val="tx1"/>
                </a:solidFill>
                <a:latin typeface="Arial" charset="0"/>
                <a:cs typeface="Arial" charset="0"/>
              </a:defRPr>
            </a:lvl8pPr>
            <a:lvl9pPr marL="3681242"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D81E1-DCC7-44BE-B7D9-E0AE081B6B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366040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76236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AFAEE-AE98-5281-62F6-058E615DB3BC}"/>
            </a:ext>
          </a:extLst>
        </p:cNvPr>
        <p:cNvGrpSpPr/>
        <p:nvPr/>
      </p:nvGrpSpPr>
      <p:grpSpPr>
        <a:xfrm>
          <a:off x="0" y="0"/>
          <a:ext cx="0" cy="0"/>
          <a:chOff x="0" y="0"/>
          <a:chExt cx="0" cy="0"/>
        </a:xfrm>
      </p:grpSpPr>
      <p:sp>
        <p:nvSpPr>
          <p:cNvPr id="285698" name="Rectangle 7">
            <a:extLst>
              <a:ext uri="{FF2B5EF4-FFF2-40B4-BE49-F238E27FC236}">
                <a16:creationId xmlns:a16="http://schemas.microsoft.com/office/drawing/2014/main" id="{54FD9267-0A83-1EC9-F41E-1876496FE35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398B17-F172-4059-88A9-64B0BA994B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5699" name="Rectangle 2">
            <a:extLst>
              <a:ext uri="{FF2B5EF4-FFF2-40B4-BE49-F238E27FC236}">
                <a16:creationId xmlns:a16="http://schemas.microsoft.com/office/drawing/2014/main" id="{3DE0D386-0611-53B8-5800-8938B256FD74}"/>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95EC7934-6301-C93B-4DCF-5C7816531B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60411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5085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821869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398B17-F172-4059-88A9-64B0BA994B9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4494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9C1317-15B9-4A8D-BD82-681661FF640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6302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B149293C-E08A-D622-5ED8-2C71D372F54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130637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4055" indent="-270790">
              <a:spcBef>
                <a:spcPct val="30000"/>
              </a:spcBef>
              <a:defRPr sz="1100">
                <a:solidFill>
                  <a:schemeClr val="tx1"/>
                </a:solidFill>
                <a:latin typeface="Arial" charset="0"/>
                <a:cs typeface="Arial" charset="0"/>
              </a:defRPr>
            </a:lvl2pPr>
            <a:lvl3pPr marL="1083161" indent="-216632">
              <a:spcBef>
                <a:spcPct val="30000"/>
              </a:spcBef>
              <a:defRPr sz="1100">
                <a:solidFill>
                  <a:schemeClr val="tx1"/>
                </a:solidFill>
                <a:latin typeface="Arial" charset="0"/>
                <a:cs typeface="Arial" charset="0"/>
              </a:defRPr>
            </a:lvl3pPr>
            <a:lvl4pPr marL="1516426" indent="-216632">
              <a:spcBef>
                <a:spcPct val="30000"/>
              </a:spcBef>
              <a:defRPr sz="1100">
                <a:solidFill>
                  <a:schemeClr val="tx1"/>
                </a:solidFill>
                <a:latin typeface="Arial" charset="0"/>
                <a:cs typeface="Arial" charset="0"/>
              </a:defRPr>
            </a:lvl4pPr>
            <a:lvl5pPr marL="1949690" indent="-216632">
              <a:spcBef>
                <a:spcPct val="30000"/>
              </a:spcBef>
              <a:defRPr sz="1100">
                <a:solidFill>
                  <a:schemeClr val="tx1"/>
                </a:solidFill>
                <a:latin typeface="Arial" charset="0"/>
                <a:cs typeface="Arial" charset="0"/>
              </a:defRPr>
            </a:lvl5pPr>
            <a:lvl6pPr marL="2382953" indent="-216632" eaLnBrk="0" fontAlgn="base" hangingPunct="0">
              <a:spcBef>
                <a:spcPct val="30000"/>
              </a:spcBef>
              <a:spcAft>
                <a:spcPct val="0"/>
              </a:spcAft>
              <a:defRPr sz="1100">
                <a:solidFill>
                  <a:schemeClr val="tx1"/>
                </a:solidFill>
                <a:latin typeface="Arial" charset="0"/>
                <a:cs typeface="Arial" charset="0"/>
              </a:defRPr>
            </a:lvl6pPr>
            <a:lvl7pPr marL="2816218" indent="-216632" eaLnBrk="0" fontAlgn="base" hangingPunct="0">
              <a:spcBef>
                <a:spcPct val="30000"/>
              </a:spcBef>
              <a:spcAft>
                <a:spcPct val="0"/>
              </a:spcAft>
              <a:defRPr sz="1100">
                <a:solidFill>
                  <a:schemeClr val="tx1"/>
                </a:solidFill>
                <a:latin typeface="Arial" charset="0"/>
                <a:cs typeface="Arial" charset="0"/>
              </a:defRPr>
            </a:lvl7pPr>
            <a:lvl8pPr marL="3249482" indent="-216632" eaLnBrk="0" fontAlgn="base" hangingPunct="0">
              <a:spcBef>
                <a:spcPct val="30000"/>
              </a:spcBef>
              <a:spcAft>
                <a:spcPct val="0"/>
              </a:spcAft>
              <a:defRPr sz="1100">
                <a:solidFill>
                  <a:schemeClr val="tx1"/>
                </a:solidFill>
                <a:latin typeface="Arial" charset="0"/>
                <a:cs typeface="Arial" charset="0"/>
              </a:defRPr>
            </a:lvl8pPr>
            <a:lvl9pPr marL="3682747" indent="-216632"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091C21-A16A-436E-B441-F76946097330}"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396409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4055" indent="-270790">
              <a:spcBef>
                <a:spcPct val="30000"/>
              </a:spcBef>
              <a:defRPr sz="1100">
                <a:solidFill>
                  <a:schemeClr val="tx1"/>
                </a:solidFill>
                <a:latin typeface="Arial" charset="0"/>
                <a:cs typeface="Arial" charset="0"/>
              </a:defRPr>
            </a:lvl2pPr>
            <a:lvl3pPr marL="1083161" indent="-216632">
              <a:spcBef>
                <a:spcPct val="30000"/>
              </a:spcBef>
              <a:defRPr sz="1100">
                <a:solidFill>
                  <a:schemeClr val="tx1"/>
                </a:solidFill>
                <a:latin typeface="Arial" charset="0"/>
                <a:cs typeface="Arial" charset="0"/>
              </a:defRPr>
            </a:lvl3pPr>
            <a:lvl4pPr marL="1516426" indent="-216632">
              <a:spcBef>
                <a:spcPct val="30000"/>
              </a:spcBef>
              <a:defRPr sz="1100">
                <a:solidFill>
                  <a:schemeClr val="tx1"/>
                </a:solidFill>
                <a:latin typeface="Arial" charset="0"/>
                <a:cs typeface="Arial" charset="0"/>
              </a:defRPr>
            </a:lvl4pPr>
            <a:lvl5pPr marL="1949690" indent="-216632">
              <a:spcBef>
                <a:spcPct val="30000"/>
              </a:spcBef>
              <a:defRPr sz="1100">
                <a:solidFill>
                  <a:schemeClr val="tx1"/>
                </a:solidFill>
                <a:latin typeface="Arial" charset="0"/>
                <a:cs typeface="Arial" charset="0"/>
              </a:defRPr>
            </a:lvl5pPr>
            <a:lvl6pPr marL="2382953" indent="-216632" eaLnBrk="0" fontAlgn="base" hangingPunct="0">
              <a:spcBef>
                <a:spcPct val="30000"/>
              </a:spcBef>
              <a:spcAft>
                <a:spcPct val="0"/>
              </a:spcAft>
              <a:defRPr sz="1100">
                <a:solidFill>
                  <a:schemeClr val="tx1"/>
                </a:solidFill>
                <a:latin typeface="Arial" charset="0"/>
                <a:cs typeface="Arial" charset="0"/>
              </a:defRPr>
            </a:lvl6pPr>
            <a:lvl7pPr marL="2816218" indent="-216632" eaLnBrk="0" fontAlgn="base" hangingPunct="0">
              <a:spcBef>
                <a:spcPct val="30000"/>
              </a:spcBef>
              <a:spcAft>
                <a:spcPct val="0"/>
              </a:spcAft>
              <a:defRPr sz="1100">
                <a:solidFill>
                  <a:schemeClr val="tx1"/>
                </a:solidFill>
                <a:latin typeface="Arial" charset="0"/>
                <a:cs typeface="Arial" charset="0"/>
              </a:defRPr>
            </a:lvl7pPr>
            <a:lvl8pPr marL="3249482" indent="-216632" eaLnBrk="0" fontAlgn="base" hangingPunct="0">
              <a:spcBef>
                <a:spcPct val="30000"/>
              </a:spcBef>
              <a:spcAft>
                <a:spcPct val="0"/>
              </a:spcAft>
              <a:defRPr sz="1100">
                <a:solidFill>
                  <a:schemeClr val="tx1"/>
                </a:solidFill>
                <a:latin typeface="Arial" charset="0"/>
                <a:cs typeface="Arial" charset="0"/>
              </a:defRPr>
            </a:lvl8pPr>
            <a:lvl9pPr marL="3682747" indent="-216632"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30F5C5-6F92-46CB-9257-EAD5916C197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14089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4055" indent="-270790">
              <a:spcBef>
                <a:spcPct val="30000"/>
              </a:spcBef>
              <a:defRPr sz="1100">
                <a:solidFill>
                  <a:schemeClr val="tx1"/>
                </a:solidFill>
                <a:latin typeface="Arial" charset="0"/>
                <a:cs typeface="Arial" charset="0"/>
              </a:defRPr>
            </a:lvl2pPr>
            <a:lvl3pPr marL="1083161" indent="-216632">
              <a:spcBef>
                <a:spcPct val="30000"/>
              </a:spcBef>
              <a:defRPr sz="1100">
                <a:solidFill>
                  <a:schemeClr val="tx1"/>
                </a:solidFill>
                <a:latin typeface="Arial" charset="0"/>
                <a:cs typeface="Arial" charset="0"/>
              </a:defRPr>
            </a:lvl3pPr>
            <a:lvl4pPr marL="1516426" indent="-216632">
              <a:spcBef>
                <a:spcPct val="30000"/>
              </a:spcBef>
              <a:defRPr sz="1100">
                <a:solidFill>
                  <a:schemeClr val="tx1"/>
                </a:solidFill>
                <a:latin typeface="Arial" charset="0"/>
                <a:cs typeface="Arial" charset="0"/>
              </a:defRPr>
            </a:lvl4pPr>
            <a:lvl5pPr marL="1949690" indent="-216632">
              <a:spcBef>
                <a:spcPct val="30000"/>
              </a:spcBef>
              <a:defRPr sz="1100">
                <a:solidFill>
                  <a:schemeClr val="tx1"/>
                </a:solidFill>
                <a:latin typeface="Arial" charset="0"/>
                <a:cs typeface="Arial" charset="0"/>
              </a:defRPr>
            </a:lvl5pPr>
            <a:lvl6pPr marL="2382953" indent="-216632" eaLnBrk="0" fontAlgn="base" hangingPunct="0">
              <a:spcBef>
                <a:spcPct val="30000"/>
              </a:spcBef>
              <a:spcAft>
                <a:spcPct val="0"/>
              </a:spcAft>
              <a:defRPr sz="1100">
                <a:solidFill>
                  <a:schemeClr val="tx1"/>
                </a:solidFill>
                <a:latin typeface="Arial" charset="0"/>
                <a:cs typeface="Arial" charset="0"/>
              </a:defRPr>
            </a:lvl6pPr>
            <a:lvl7pPr marL="2816218" indent="-216632" eaLnBrk="0" fontAlgn="base" hangingPunct="0">
              <a:spcBef>
                <a:spcPct val="30000"/>
              </a:spcBef>
              <a:spcAft>
                <a:spcPct val="0"/>
              </a:spcAft>
              <a:defRPr sz="1100">
                <a:solidFill>
                  <a:schemeClr val="tx1"/>
                </a:solidFill>
                <a:latin typeface="Arial" charset="0"/>
                <a:cs typeface="Arial" charset="0"/>
              </a:defRPr>
            </a:lvl7pPr>
            <a:lvl8pPr marL="3249482" indent="-216632" eaLnBrk="0" fontAlgn="base" hangingPunct="0">
              <a:spcBef>
                <a:spcPct val="30000"/>
              </a:spcBef>
              <a:spcAft>
                <a:spcPct val="0"/>
              </a:spcAft>
              <a:defRPr sz="1100">
                <a:solidFill>
                  <a:schemeClr val="tx1"/>
                </a:solidFill>
                <a:latin typeface="Arial" charset="0"/>
                <a:cs typeface="Arial" charset="0"/>
              </a:defRPr>
            </a:lvl8pPr>
            <a:lvl9pPr marL="3682747" indent="-216632"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9436DC-159B-4A37-995C-AFED72BE3FB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454775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4055" indent="-270790">
              <a:spcBef>
                <a:spcPct val="30000"/>
              </a:spcBef>
              <a:defRPr sz="1100">
                <a:solidFill>
                  <a:schemeClr val="tx1"/>
                </a:solidFill>
                <a:latin typeface="Arial" charset="0"/>
                <a:cs typeface="Arial" charset="0"/>
              </a:defRPr>
            </a:lvl2pPr>
            <a:lvl3pPr marL="1083161" indent="-216632">
              <a:spcBef>
                <a:spcPct val="30000"/>
              </a:spcBef>
              <a:defRPr sz="1100">
                <a:solidFill>
                  <a:schemeClr val="tx1"/>
                </a:solidFill>
                <a:latin typeface="Arial" charset="0"/>
                <a:cs typeface="Arial" charset="0"/>
              </a:defRPr>
            </a:lvl3pPr>
            <a:lvl4pPr marL="1516426" indent="-216632">
              <a:spcBef>
                <a:spcPct val="30000"/>
              </a:spcBef>
              <a:defRPr sz="1100">
                <a:solidFill>
                  <a:schemeClr val="tx1"/>
                </a:solidFill>
                <a:latin typeface="Arial" charset="0"/>
                <a:cs typeface="Arial" charset="0"/>
              </a:defRPr>
            </a:lvl4pPr>
            <a:lvl5pPr marL="1949690" indent="-216632">
              <a:spcBef>
                <a:spcPct val="30000"/>
              </a:spcBef>
              <a:defRPr sz="1100">
                <a:solidFill>
                  <a:schemeClr val="tx1"/>
                </a:solidFill>
                <a:latin typeface="Arial" charset="0"/>
                <a:cs typeface="Arial" charset="0"/>
              </a:defRPr>
            </a:lvl5pPr>
            <a:lvl6pPr marL="2382953" indent="-216632" eaLnBrk="0" fontAlgn="base" hangingPunct="0">
              <a:spcBef>
                <a:spcPct val="30000"/>
              </a:spcBef>
              <a:spcAft>
                <a:spcPct val="0"/>
              </a:spcAft>
              <a:defRPr sz="1100">
                <a:solidFill>
                  <a:schemeClr val="tx1"/>
                </a:solidFill>
                <a:latin typeface="Arial" charset="0"/>
                <a:cs typeface="Arial" charset="0"/>
              </a:defRPr>
            </a:lvl6pPr>
            <a:lvl7pPr marL="2816218" indent="-216632" eaLnBrk="0" fontAlgn="base" hangingPunct="0">
              <a:spcBef>
                <a:spcPct val="30000"/>
              </a:spcBef>
              <a:spcAft>
                <a:spcPct val="0"/>
              </a:spcAft>
              <a:defRPr sz="1100">
                <a:solidFill>
                  <a:schemeClr val="tx1"/>
                </a:solidFill>
                <a:latin typeface="Arial" charset="0"/>
                <a:cs typeface="Arial" charset="0"/>
              </a:defRPr>
            </a:lvl7pPr>
            <a:lvl8pPr marL="3249482" indent="-216632" eaLnBrk="0" fontAlgn="base" hangingPunct="0">
              <a:spcBef>
                <a:spcPct val="30000"/>
              </a:spcBef>
              <a:spcAft>
                <a:spcPct val="0"/>
              </a:spcAft>
              <a:defRPr sz="1100">
                <a:solidFill>
                  <a:schemeClr val="tx1"/>
                </a:solidFill>
                <a:latin typeface="Arial" charset="0"/>
                <a:cs typeface="Arial" charset="0"/>
              </a:defRPr>
            </a:lvl8pPr>
            <a:lvl9pPr marL="3682747" indent="-216632"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1AEF5A-87F2-40D7-8B77-964CF77A2BBA}"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8403842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a:extLst>
              <a:ext uri="{FF2B5EF4-FFF2-40B4-BE49-F238E27FC236}">
                <a16:creationId xmlns:a16="http://schemas.microsoft.com/office/drawing/2014/main" id="{98954972-24A0-4362-A9C1-131CDEB7A329}"/>
              </a:ext>
            </a:extLst>
          </p:cNvPr>
          <p:cNvSpPr txBox="1">
            <a:spLocks noGrp="1" noChangeArrowheads="1"/>
          </p:cNvSpPr>
          <p:nvPr/>
        </p:nvSpPr>
        <p:spPr bwMode="auto">
          <a:xfrm>
            <a:off x="3863031" y="10314399"/>
            <a:ext cx="2956673" cy="54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462" tIns="48232" rIns="96462" bIns="48232"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E83C96AF-A7F7-45FC-8A5B-30C0AF55977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124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07" name="Rectangle 2">
            <a:extLst>
              <a:ext uri="{FF2B5EF4-FFF2-40B4-BE49-F238E27FC236}">
                <a16:creationId xmlns:a16="http://schemas.microsoft.com/office/drawing/2014/main" id="{F5FAC439-2EB6-4F18-B0F8-3170C6CCC5E0}"/>
              </a:ext>
            </a:extLst>
          </p:cNvPr>
          <p:cNvSpPr>
            <a:spLocks noGrp="1" noRot="1" noChangeAspect="1" noChangeArrowheads="1" noTextEdit="1"/>
          </p:cNvSpPr>
          <p:nvPr>
            <p:ph type="sldImg"/>
          </p:nvPr>
        </p:nvSpPr>
        <p:spPr>
          <a:ln/>
        </p:spPr>
      </p:sp>
      <p:sp>
        <p:nvSpPr>
          <p:cNvPr id="175108" name="Rectangle 3">
            <a:extLst>
              <a:ext uri="{FF2B5EF4-FFF2-40B4-BE49-F238E27FC236}">
                <a16:creationId xmlns:a16="http://schemas.microsoft.com/office/drawing/2014/main" id="{A8F85704-A5B3-43FD-A15A-62F2983F3B9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9026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5C7447-7D5D-4224-BFBD-93695A89B7E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4650001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874A84-B5B9-443B-85E2-11225061660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03220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F60A-CFED-7833-3B4C-AAEC5F7F6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B32220-A3E1-27A9-C7C9-8F5317379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93F6EE-13EA-197B-22BC-C42AF9F7119F}"/>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1854B058-0BBE-2140-36F0-53457B75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907623-5FF2-DCD2-27A5-4B4B62FD2D5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92118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991B-9154-25C9-569C-AF98D81785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BAD1A-B736-65AD-D7A9-966DAD9D6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8DCE4-DC79-55F3-75C8-ECDE977A81D9}"/>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0D9C17D6-3873-1FF3-8EB1-2FF578466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E77BB5-A57B-9EFB-2F4A-672F5CA82FF8}"/>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1643746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2EB1D60-8C2A-4342-B734-C695A4F3F9FE}" type="slidenum">
              <a:rPr lang="en-GB" altLang="en-US"/>
              <a:pPr>
                <a:defRPr/>
              </a:pPr>
              <a:t>‹#›</a:t>
            </a:fld>
            <a:endParaRPr lang="en-GB" altLang="en-US"/>
          </a:p>
        </p:txBody>
      </p:sp>
    </p:spTree>
    <p:extLst>
      <p:ext uri="{BB962C8B-B14F-4D97-AF65-F5344CB8AC3E}">
        <p14:creationId xmlns:p14="http://schemas.microsoft.com/office/powerpoint/2010/main" val="831788970"/>
      </p:ext>
    </p:extLst>
  </p:cSld>
  <p:clrMapOvr>
    <a:masterClrMapping/>
  </p:clrMapOvr>
  <p:transition spd="slow">
    <p:split orient="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7750F4-7417-4A85-895B-B4DBB1392E8E}" type="slidenum">
              <a:rPr lang="en-GB" altLang="en-US"/>
              <a:pPr>
                <a:defRPr/>
              </a:pPr>
              <a:t>‹#›</a:t>
            </a:fld>
            <a:endParaRPr lang="en-GB" altLang="en-US"/>
          </a:p>
        </p:txBody>
      </p:sp>
    </p:spTree>
    <p:extLst>
      <p:ext uri="{BB962C8B-B14F-4D97-AF65-F5344CB8AC3E}">
        <p14:creationId xmlns:p14="http://schemas.microsoft.com/office/powerpoint/2010/main" val="797637054"/>
      </p:ext>
    </p:extLst>
  </p:cSld>
  <p:clrMapOvr>
    <a:masterClrMapping/>
  </p:clrMapOvr>
  <p:transition spd="slow">
    <p:split orient="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66FB296-7B64-4AC0-8B60-FDA33A1A0D5B}" type="slidenum">
              <a:rPr lang="en-GB" altLang="en-US"/>
              <a:pPr>
                <a:defRPr/>
              </a:pPr>
              <a:t>‹#›</a:t>
            </a:fld>
            <a:endParaRPr lang="en-GB" altLang="en-US"/>
          </a:p>
        </p:txBody>
      </p:sp>
    </p:spTree>
    <p:extLst>
      <p:ext uri="{BB962C8B-B14F-4D97-AF65-F5344CB8AC3E}">
        <p14:creationId xmlns:p14="http://schemas.microsoft.com/office/powerpoint/2010/main" val="1989963768"/>
      </p:ext>
    </p:extLst>
  </p:cSld>
  <p:clrMapOvr>
    <a:masterClrMapping/>
  </p:clrMapOvr>
  <p:transition spd="slow">
    <p:split orient="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6DE1D0-D797-490F-AE87-C06DD9A6084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804745069"/>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9086E79-1812-457C-A108-B9C3E438D82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70008725"/>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18D444D-76DA-4ADA-A0BA-A8E76B59F10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62399680"/>
      </p:ext>
    </p:extLst>
  </p:cSld>
  <p:clrMapOvr>
    <a:masterClrMapping/>
  </p:clrMapOvr>
  <p:transition spd="slow">
    <p:pull/>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7187526-833C-458A-B064-F9605AFAF3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96762898"/>
      </p:ext>
    </p:extLst>
  </p:cSld>
  <p:clrMapOvr>
    <a:masterClrMapping/>
  </p:clrMapOvr>
  <p:transition spd="slow">
    <p:pull/>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F87FD00-DD13-4F2D-8BF1-F1B6F5D1187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22438595"/>
      </p:ext>
    </p:extLst>
  </p:cSld>
  <p:clrMapOvr>
    <a:masterClrMapping/>
  </p:clrMapOvr>
  <p:transition spd="slow">
    <p:pull/>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51D8E9C-5EDC-4983-BC6A-D088F63A3B1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75050980"/>
      </p:ext>
    </p:extLst>
  </p:cSld>
  <p:clrMapOvr>
    <a:masterClrMapping/>
  </p:clrMapOvr>
  <p:transition spd="slow">
    <p:pull/>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FFD1028-A9CE-4286-8CBE-F0EAC5E980C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171471317"/>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A3D26-032D-5C02-0363-28B385A770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1ED5E-773B-170C-BF29-C0ED880D7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B69A64-6001-81AE-F2C3-3D5D4C593498}"/>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6EA37C38-F493-D01F-7A6A-AA5E8A42B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85BD0-51BA-C894-16AB-BA5C788FE4E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337675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86C9B27-60AF-4FE3-9997-153007CE82B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37213952"/>
      </p:ext>
    </p:extLst>
  </p:cSld>
  <p:clrMapOvr>
    <a:masterClrMapping/>
  </p:clrMapOvr>
  <p:transition spd="slow">
    <p:pull/>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EE7A467-41CB-4084-8DEE-A9733C44CA1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124515795"/>
      </p:ext>
    </p:extLst>
  </p:cSld>
  <p:clrMapOvr>
    <a:masterClrMapping/>
  </p:clrMapOvr>
  <p:transition spd="slow">
    <p:pull/>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DEF8ACC-0C3F-4B59-B977-521F795F19F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92621963"/>
      </p:ext>
    </p:extLst>
  </p:cSld>
  <p:clrMapOvr>
    <a:masterClrMapping/>
  </p:clrMapOvr>
  <p:transition spd="slow">
    <p:pull/>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5958F79-C2F8-4E0B-BAFD-4749A0EBFF2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42972988"/>
      </p:ext>
    </p:extLst>
  </p:cSld>
  <p:clrMapOvr>
    <a:masterClrMapping/>
  </p:clrMapOvr>
  <p:transition spd="slow">
    <p:pull/>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AF2DFE5-1D7F-4FD6-90C3-556DED93DFB8}"/>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a:extLst>
              <a:ext uri="{FF2B5EF4-FFF2-40B4-BE49-F238E27FC236}">
                <a16:creationId xmlns:a16="http://schemas.microsoft.com/office/drawing/2014/main" id="{B8549BA6-26B9-402E-8AD4-7E1A1E430348}"/>
              </a:ext>
            </a:extLst>
          </p:cNvPr>
          <p:cNvSpPr>
            <a:spLocks noGrp="1" noChangeArrowheads="1"/>
          </p:cNvSpPr>
          <p:nvPr>
            <p:ph type="ftr" sz="quarter"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AD5A8B4F-05C6-4FD4-B5BC-406567DB766A}"/>
              </a:ext>
            </a:extLst>
          </p:cNvPr>
          <p:cNvSpPr>
            <a:spLocks noGrp="1" noChangeArrowheads="1"/>
          </p:cNvSpPr>
          <p:nvPr>
            <p:ph type="sldNum" sz="quarter" idx="11"/>
          </p:nvPr>
        </p:nvSpPr>
        <p:spPr/>
        <p:txBody>
          <a:bodyPr/>
          <a:lstStyle>
            <a:lvl1pPr eaLnBrk="0" hangingPunct="0">
              <a:defRPr/>
            </a:lvl1pPr>
          </a:lstStyle>
          <a:p>
            <a:fld id="{330011AF-DA54-43FE-BFED-2F91DEBF3930}" type="slidenum">
              <a:rPr lang="en-GB" altLang="en-US"/>
              <a:pPr/>
              <a:t>‹#›</a:t>
            </a:fld>
            <a:endParaRPr lang="en-GB" altLang="en-US"/>
          </a:p>
        </p:txBody>
      </p:sp>
      <p:sp>
        <p:nvSpPr>
          <p:cNvPr id="7" name="Rectangle 7">
            <a:extLst>
              <a:ext uri="{FF2B5EF4-FFF2-40B4-BE49-F238E27FC236}">
                <a16:creationId xmlns:a16="http://schemas.microsoft.com/office/drawing/2014/main" id="{47AC8BBA-320F-45A5-9801-A577DB1B1DBB}"/>
              </a:ext>
            </a:extLst>
          </p:cNvPr>
          <p:cNvSpPr>
            <a:spLocks noGrp="1" noChangeArrowheads="1"/>
          </p:cNvSpPr>
          <p:nvPr>
            <p:ph type="dt" sz="quarter" idx="12"/>
          </p:nvPr>
        </p:nvSpPr>
        <p:spPr/>
        <p:txBody>
          <a:bodyPr/>
          <a:lstStyle>
            <a:lvl1pPr eaLnBrk="0" hangingPunct="0">
              <a:defRPr>
                <a:cs typeface="Arial" panose="020B0604020202020204" pitchFamily="34" charset="0"/>
              </a:defRPr>
            </a:lvl1pPr>
          </a:lstStyle>
          <a:p>
            <a:pPr>
              <a:defRPr/>
            </a:pPr>
            <a:endParaRPr lang="en-GB"/>
          </a:p>
        </p:txBody>
      </p:sp>
    </p:spTree>
    <p:extLst>
      <p:ext uri="{BB962C8B-B14F-4D97-AF65-F5344CB8AC3E}">
        <p14:creationId xmlns:p14="http://schemas.microsoft.com/office/powerpoint/2010/main" val="2769038921"/>
      </p:ext>
    </p:extLst>
  </p:cSld>
  <p:clrMapOvr>
    <a:masterClrMapping/>
  </p:clrMapOvr>
  <p:transition spd="slow">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963F839-E57E-4C00-9E6F-FC8E172EAE6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48D85D08-A309-406E-924C-96633792521E}"/>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68092B7B-F9D1-418D-BBFE-8F97C52CD347}"/>
              </a:ext>
            </a:extLst>
          </p:cNvPr>
          <p:cNvSpPr>
            <a:spLocks noGrp="1" noChangeArrowheads="1"/>
          </p:cNvSpPr>
          <p:nvPr>
            <p:ph type="sldNum" sz="quarter" idx="12"/>
          </p:nvPr>
        </p:nvSpPr>
        <p:spPr/>
        <p:txBody>
          <a:bodyPr/>
          <a:lstStyle>
            <a:lvl1pPr eaLnBrk="0" hangingPunct="0">
              <a:defRPr/>
            </a:lvl1pPr>
          </a:lstStyle>
          <a:p>
            <a:fld id="{3B20E766-445D-42F9-99B7-5297629D0B14}" type="slidenum">
              <a:rPr lang="en-GB" altLang="en-US"/>
              <a:pPr/>
              <a:t>‹#›</a:t>
            </a:fld>
            <a:endParaRPr lang="en-GB" altLang="en-US"/>
          </a:p>
        </p:txBody>
      </p:sp>
    </p:spTree>
    <p:extLst>
      <p:ext uri="{BB962C8B-B14F-4D97-AF65-F5344CB8AC3E}">
        <p14:creationId xmlns:p14="http://schemas.microsoft.com/office/powerpoint/2010/main" val="1925984143"/>
      </p:ext>
    </p:extLst>
  </p:cSld>
  <p:clrMapOvr>
    <a:masterClrMapping/>
  </p:clrMapOvr>
  <p:transition spd="slow">
    <p:split orient="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35D183-44BB-466D-A82C-07B531C63D1C}"/>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8634E500-5C15-4A10-9AB7-605B1F58146A}"/>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6C9D7D0-85DF-4136-8352-1A6574161FB7}"/>
              </a:ext>
            </a:extLst>
          </p:cNvPr>
          <p:cNvSpPr>
            <a:spLocks noGrp="1" noChangeArrowheads="1"/>
          </p:cNvSpPr>
          <p:nvPr>
            <p:ph type="sldNum" sz="quarter" idx="12"/>
          </p:nvPr>
        </p:nvSpPr>
        <p:spPr/>
        <p:txBody>
          <a:bodyPr/>
          <a:lstStyle>
            <a:lvl1pPr eaLnBrk="0" hangingPunct="0">
              <a:defRPr/>
            </a:lvl1pPr>
          </a:lstStyle>
          <a:p>
            <a:fld id="{BBB9195E-E130-4BE7-931B-A0D3531051FD}" type="slidenum">
              <a:rPr lang="en-GB" altLang="en-US"/>
              <a:pPr/>
              <a:t>‹#›</a:t>
            </a:fld>
            <a:endParaRPr lang="en-GB" altLang="en-US"/>
          </a:p>
        </p:txBody>
      </p:sp>
    </p:spTree>
    <p:extLst>
      <p:ext uri="{BB962C8B-B14F-4D97-AF65-F5344CB8AC3E}">
        <p14:creationId xmlns:p14="http://schemas.microsoft.com/office/powerpoint/2010/main" val="476742556"/>
      </p:ext>
    </p:extLst>
  </p:cSld>
  <p:clrMapOvr>
    <a:masterClrMapping/>
  </p:clrMapOvr>
  <p:transition spd="slow">
    <p:split orient="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A105-12BC-4E14-BB9B-8968F8F6702D}"/>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FBB85D5E-34B3-4AD4-951F-6948633061D7}"/>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199FB1E-55F1-4DC8-9CEE-83C430C21A12}"/>
              </a:ext>
            </a:extLst>
          </p:cNvPr>
          <p:cNvSpPr>
            <a:spLocks noGrp="1" noChangeArrowheads="1"/>
          </p:cNvSpPr>
          <p:nvPr>
            <p:ph type="sldNum" sz="quarter" idx="12"/>
          </p:nvPr>
        </p:nvSpPr>
        <p:spPr/>
        <p:txBody>
          <a:bodyPr/>
          <a:lstStyle>
            <a:lvl1pPr eaLnBrk="0" hangingPunct="0">
              <a:defRPr/>
            </a:lvl1pPr>
          </a:lstStyle>
          <a:p>
            <a:fld id="{6342F715-5F8A-4F5B-A74C-6CA4F733CDF7}" type="slidenum">
              <a:rPr lang="en-GB" altLang="en-US"/>
              <a:pPr/>
              <a:t>‹#›</a:t>
            </a:fld>
            <a:endParaRPr lang="en-GB" altLang="en-US"/>
          </a:p>
        </p:txBody>
      </p:sp>
    </p:spTree>
    <p:extLst>
      <p:ext uri="{BB962C8B-B14F-4D97-AF65-F5344CB8AC3E}">
        <p14:creationId xmlns:p14="http://schemas.microsoft.com/office/powerpoint/2010/main" val="3301806415"/>
      </p:ext>
    </p:extLst>
  </p:cSld>
  <p:clrMapOvr>
    <a:masterClrMapping/>
  </p:clrMapOvr>
  <p:transition spd="slow">
    <p:split orient="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FE360E3-EA4A-4375-B873-EFC30B5E3D26}"/>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5">
            <a:extLst>
              <a:ext uri="{FF2B5EF4-FFF2-40B4-BE49-F238E27FC236}">
                <a16:creationId xmlns:a16="http://schemas.microsoft.com/office/drawing/2014/main" id="{5BA4A40E-A2DE-4B00-9FEB-FF75813CEAA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9" name="Rectangle 6">
            <a:extLst>
              <a:ext uri="{FF2B5EF4-FFF2-40B4-BE49-F238E27FC236}">
                <a16:creationId xmlns:a16="http://schemas.microsoft.com/office/drawing/2014/main" id="{CBF0BEC6-FDF0-464F-AB46-21B28D352FF0}"/>
              </a:ext>
            </a:extLst>
          </p:cNvPr>
          <p:cNvSpPr>
            <a:spLocks noGrp="1" noChangeArrowheads="1"/>
          </p:cNvSpPr>
          <p:nvPr>
            <p:ph type="sldNum" sz="quarter" idx="12"/>
          </p:nvPr>
        </p:nvSpPr>
        <p:spPr/>
        <p:txBody>
          <a:bodyPr/>
          <a:lstStyle>
            <a:lvl1pPr eaLnBrk="0" hangingPunct="0">
              <a:defRPr/>
            </a:lvl1pPr>
          </a:lstStyle>
          <a:p>
            <a:fld id="{F0293F5C-B374-4B0B-9480-9B2ED26665C7}" type="slidenum">
              <a:rPr lang="en-GB" altLang="en-US"/>
              <a:pPr/>
              <a:t>‹#›</a:t>
            </a:fld>
            <a:endParaRPr lang="en-GB" altLang="en-US"/>
          </a:p>
        </p:txBody>
      </p:sp>
    </p:spTree>
    <p:extLst>
      <p:ext uri="{BB962C8B-B14F-4D97-AF65-F5344CB8AC3E}">
        <p14:creationId xmlns:p14="http://schemas.microsoft.com/office/powerpoint/2010/main" val="3616581116"/>
      </p:ext>
    </p:extLst>
  </p:cSld>
  <p:clrMapOvr>
    <a:masterClrMapping/>
  </p:clrMapOvr>
  <p:transition spd="slow">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83C925A-2270-458B-8EB5-079AE9C36529}"/>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5CBBFF7E-1B4B-4915-AF9B-8992A59D5D82}"/>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FF84C5E3-E852-44AA-8AE6-A3F73F1DBC7F}"/>
              </a:ext>
            </a:extLst>
          </p:cNvPr>
          <p:cNvSpPr>
            <a:spLocks noGrp="1" noChangeArrowheads="1"/>
          </p:cNvSpPr>
          <p:nvPr>
            <p:ph type="sldNum" sz="quarter" idx="12"/>
          </p:nvPr>
        </p:nvSpPr>
        <p:spPr/>
        <p:txBody>
          <a:bodyPr/>
          <a:lstStyle>
            <a:lvl1pPr eaLnBrk="0" hangingPunct="0">
              <a:defRPr/>
            </a:lvl1pPr>
          </a:lstStyle>
          <a:p>
            <a:fld id="{94841E26-F07F-43C2-A2E8-12C2164A4B5C}" type="slidenum">
              <a:rPr lang="en-GB" altLang="en-US"/>
              <a:pPr/>
              <a:t>‹#›</a:t>
            </a:fld>
            <a:endParaRPr lang="en-GB" altLang="en-US"/>
          </a:p>
        </p:txBody>
      </p:sp>
    </p:spTree>
    <p:extLst>
      <p:ext uri="{BB962C8B-B14F-4D97-AF65-F5344CB8AC3E}">
        <p14:creationId xmlns:p14="http://schemas.microsoft.com/office/powerpoint/2010/main" val="978598544"/>
      </p:ext>
    </p:extLst>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166136760"/>
      </p:ext>
    </p:extLst>
  </p:cSld>
  <p:clrMapOvr>
    <a:masterClrMapping/>
  </p:clrMapOvr>
  <p:transition spd="slow">
    <p:pull/>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59C1DB-6346-4F03-998E-E1153DCF0D0A}"/>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5">
            <a:extLst>
              <a:ext uri="{FF2B5EF4-FFF2-40B4-BE49-F238E27FC236}">
                <a16:creationId xmlns:a16="http://schemas.microsoft.com/office/drawing/2014/main" id="{0F8778AD-09C7-4700-9098-206F9CD6A3D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4" name="Rectangle 6">
            <a:extLst>
              <a:ext uri="{FF2B5EF4-FFF2-40B4-BE49-F238E27FC236}">
                <a16:creationId xmlns:a16="http://schemas.microsoft.com/office/drawing/2014/main" id="{0F90235D-28EE-4F34-8C0A-2EFC5197566C}"/>
              </a:ext>
            </a:extLst>
          </p:cNvPr>
          <p:cNvSpPr>
            <a:spLocks noGrp="1" noChangeArrowheads="1"/>
          </p:cNvSpPr>
          <p:nvPr>
            <p:ph type="sldNum" sz="quarter" idx="12"/>
          </p:nvPr>
        </p:nvSpPr>
        <p:spPr/>
        <p:txBody>
          <a:bodyPr/>
          <a:lstStyle>
            <a:lvl1pPr eaLnBrk="0" hangingPunct="0">
              <a:defRPr/>
            </a:lvl1pPr>
          </a:lstStyle>
          <a:p>
            <a:fld id="{78AA4B1C-6B7A-4197-A41C-B5A713DCA5D0}" type="slidenum">
              <a:rPr lang="en-GB" altLang="en-US"/>
              <a:pPr/>
              <a:t>‹#›</a:t>
            </a:fld>
            <a:endParaRPr lang="en-GB" altLang="en-US"/>
          </a:p>
        </p:txBody>
      </p:sp>
    </p:spTree>
    <p:extLst>
      <p:ext uri="{BB962C8B-B14F-4D97-AF65-F5344CB8AC3E}">
        <p14:creationId xmlns:p14="http://schemas.microsoft.com/office/powerpoint/2010/main" val="830465966"/>
      </p:ext>
    </p:extLst>
  </p:cSld>
  <p:clrMapOvr>
    <a:masterClrMapping/>
  </p:clrMapOvr>
  <p:transition spd="slow">
    <p:split orient="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9328E0-DD5A-40D6-9CA3-C8CDD07EE18E}"/>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67008931-D08E-4232-8D8B-4EC4409691E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AFD6480D-B852-476C-A5B2-1CEEDA83E32A}"/>
              </a:ext>
            </a:extLst>
          </p:cNvPr>
          <p:cNvSpPr>
            <a:spLocks noGrp="1" noChangeArrowheads="1"/>
          </p:cNvSpPr>
          <p:nvPr>
            <p:ph type="sldNum" sz="quarter" idx="12"/>
          </p:nvPr>
        </p:nvSpPr>
        <p:spPr/>
        <p:txBody>
          <a:bodyPr/>
          <a:lstStyle>
            <a:lvl1pPr eaLnBrk="0" hangingPunct="0">
              <a:defRPr/>
            </a:lvl1pPr>
          </a:lstStyle>
          <a:p>
            <a:fld id="{113B575A-87FD-4056-8744-85D50AF82A4B}" type="slidenum">
              <a:rPr lang="en-GB" altLang="en-US"/>
              <a:pPr/>
              <a:t>‹#›</a:t>
            </a:fld>
            <a:endParaRPr lang="en-GB" altLang="en-US"/>
          </a:p>
        </p:txBody>
      </p:sp>
    </p:spTree>
    <p:extLst>
      <p:ext uri="{BB962C8B-B14F-4D97-AF65-F5344CB8AC3E}">
        <p14:creationId xmlns:p14="http://schemas.microsoft.com/office/powerpoint/2010/main" val="4267645630"/>
      </p:ext>
    </p:extLst>
  </p:cSld>
  <p:clrMapOvr>
    <a:masterClrMapping/>
  </p:clrMapOvr>
  <p:transition spd="slow">
    <p:split orient="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76C7DD-26B5-4AB8-A1D0-1FC51841A34F}"/>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26B3E55D-24A3-4C98-9E5D-D1834B376A3B}"/>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45824D3-2794-49E5-94D0-9FB341E97184}"/>
              </a:ext>
            </a:extLst>
          </p:cNvPr>
          <p:cNvSpPr>
            <a:spLocks noGrp="1" noChangeArrowheads="1"/>
          </p:cNvSpPr>
          <p:nvPr>
            <p:ph type="sldNum" sz="quarter" idx="12"/>
          </p:nvPr>
        </p:nvSpPr>
        <p:spPr/>
        <p:txBody>
          <a:bodyPr/>
          <a:lstStyle>
            <a:lvl1pPr eaLnBrk="0" hangingPunct="0">
              <a:defRPr/>
            </a:lvl1pPr>
          </a:lstStyle>
          <a:p>
            <a:fld id="{8A44970B-F1FB-4921-A61D-5FEDBF681070}" type="slidenum">
              <a:rPr lang="en-GB" altLang="en-US"/>
              <a:pPr/>
              <a:t>‹#›</a:t>
            </a:fld>
            <a:endParaRPr lang="en-GB" altLang="en-US"/>
          </a:p>
        </p:txBody>
      </p:sp>
    </p:spTree>
    <p:extLst>
      <p:ext uri="{BB962C8B-B14F-4D97-AF65-F5344CB8AC3E}">
        <p14:creationId xmlns:p14="http://schemas.microsoft.com/office/powerpoint/2010/main" val="2248151901"/>
      </p:ext>
    </p:extLst>
  </p:cSld>
  <p:clrMapOvr>
    <a:masterClrMapping/>
  </p:clrMapOvr>
  <p:transition spd="slow">
    <p:split orient="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59A98C9-1C13-428A-B688-6373C9129BB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80273BE-5C0D-40DD-9E96-66A5BA19D05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EC07E365-2E73-4B2B-8769-781E5456D5C5}"/>
              </a:ext>
            </a:extLst>
          </p:cNvPr>
          <p:cNvSpPr>
            <a:spLocks noGrp="1" noChangeArrowheads="1"/>
          </p:cNvSpPr>
          <p:nvPr>
            <p:ph type="sldNum" sz="quarter" idx="12"/>
          </p:nvPr>
        </p:nvSpPr>
        <p:spPr/>
        <p:txBody>
          <a:bodyPr/>
          <a:lstStyle>
            <a:lvl1pPr eaLnBrk="0" hangingPunct="0">
              <a:defRPr/>
            </a:lvl1pPr>
          </a:lstStyle>
          <a:p>
            <a:fld id="{0826B14D-8A22-4002-82F3-32E3A04F36A9}" type="slidenum">
              <a:rPr lang="en-GB" altLang="en-US"/>
              <a:pPr/>
              <a:t>‹#›</a:t>
            </a:fld>
            <a:endParaRPr lang="en-GB" altLang="en-US"/>
          </a:p>
        </p:txBody>
      </p:sp>
    </p:spTree>
    <p:extLst>
      <p:ext uri="{BB962C8B-B14F-4D97-AF65-F5344CB8AC3E}">
        <p14:creationId xmlns:p14="http://schemas.microsoft.com/office/powerpoint/2010/main" val="920493789"/>
      </p:ext>
    </p:extLst>
  </p:cSld>
  <p:clrMapOvr>
    <a:masterClrMapping/>
  </p:clrMapOvr>
  <p:transition spd="slow">
    <p:split orient="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698D28A-F745-4778-A84A-B70A490FBF37}"/>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C21C8BD-4806-4EE9-92C4-7143E765B97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8CCCC04-0D77-40C5-9098-F9A81892FAD5}"/>
              </a:ext>
            </a:extLst>
          </p:cNvPr>
          <p:cNvSpPr>
            <a:spLocks noGrp="1" noChangeArrowheads="1"/>
          </p:cNvSpPr>
          <p:nvPr>
            <p:ph type="sldNum" sz="quarter" idx="12"/>
          </p:nvPr>
        </p:nvSpPr>
        <p:spPr/>
        <p:txBody>
          <a:bodyPr/>
          <a:lstStyle>
            <a:lvl1pPr eaLnBrk="0" hangingPunct="0">
              <a:defRPr/>
            </a:lvl1pPr>
          </a:lstStyle>
          <a:p>
            <a:fld id="{5C521951-DF0E-4B7C-88B2-44B5912DD596}" type="slidenum">
              <a:rPr lang="en-GB" altLang="en-US"/>
              <a:pPr/>
              <a:t>‹#›</a:t>
            </a:fld>
            <a:endParaRPr lang="en-GB" altLang="en-US"/>
          </a:p>
        </p:txBody>
      </p:sp>
    </p:spTree>
    <p:extLst>
      <p:ext uri="{BB962C8B-B14F-4D97-AF65-F5344CB8AC3E}">
        <p14:creationId xmlns:p14="http://schemas.microsoft.com/office/powerpoint/2010/main" val="139769472"/>
      </p:ext>
    </p:extLst>
  </p:cSld>
  <p:clrMapOvr>
    <a:masterClrMapping/>
  </p:clrMapOvr>
  <p:transition spd="slow">
    <p:split orient="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B130108-FF4F-4846-BE6E-8F2559C1E583}"/>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C7551F71-7351-4437-B76F-88A1368C153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4790D8F8-B25C-4F1D-8CBB-ED0295D9A50B}"/>
              </a:ext>
            </a:extLst>
          </p:cNvPr>
          <p:cNvSpPr>
            <a:spLocks noGrp="1" noChangeArrowheads="1"/>
          </p:cNvSpPr>
          <p:nvPr>
            <p:ph type="sldNum" sz="quarter" idx="12"/>
          </p:nvPr>
        </p:nvSpPr>
        <p:spPr/>
        <p:txBody>
          <a:bodyPr/>
          <a:lstStyle>
            <a:lvl1pPr eaLnBrk="0" hangingPunct="0">
              <a:defRPr/>
            </a:lvl1pPr>
          </a:lstStyle>
          <a:p>
            <a:fld id="{3FCDE6A5-0072-4591-8E9A-4B42A1B4E863}" type="slidenum">
              <a:rPr lang="en-GB" altLang="en-US"/>
              <a:pPr/>
              <a:t>‹#›</a:t>
            </a:fld>
            <a:endParaRPr lang="en-GB" altLang="en-US"/>
          </a:p>
        </p:txBody>
      </p:sp>
    </p:spTree>
    <p:extLst>
      <p:ext uri="{BB962C8B-B14F-4D97-AF65-F5344CB8AC3E}">
        <p14:creationId xmlns:p14="http://schemas.microsoft.com/office/powerpoint/2010/main" val="53163704"/>
      </p:ext>
    </p:extLst>
  </p:cSld>
  <p:clrMapOvr>
    <a:masterClrMapping/>
  </p:clrMapOvr>
  <p:transition spd="slow">
    <p:split orient="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7872035"/>
      </p:ext>
    </p:extLst>
  </p:cSld>
  <p:clrMapOvr>
    <a:masterClrMapping/>
  </p:clrMapOvr>
  <p:transition spd="slow">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58243240"/>
      </p:ext>
    </p:extLst>
  </p:cSld>
  <p:clrMapOvr>
    <a:masterClrMapping/>
  </p:clrMapOvr>
  <p:transition spd="slow">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34848841"/>
      </p:ext>
    </p:extLst>
  </p:cSld>
  <p:clrMapOvr>
    <a:masterClrMapping/>
  </p:clrMapOvr>
  <p:transition spd="slow">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65243585"/>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502824865"/>
      </p:ext>
    </p:extLst>
  </p:cSld>
  <p:clrMapOvr>
    <a:masterClrMapping/>
  </p:clrMapOvr>
  <p:transition spd="slow">
    <p:pull/>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79636481"/>
      </p:ext>
    </p:extLst>
  </p:cSld>
  <p:clrMapOvr>
    <a:masterClrMapping/>
  </p:clrMapOvr>
  <p:transition spd="slow">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5063932"/>
      </p:ext>
    </p:extLst>
  </p:cSld>
  <p:clrMapOvr>
    <a:masterClrMapping/>
  </p:clrMapOvr>
  <p:transition spd="slow">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755704973"/>
      </p:ext>
    </p:extLst>
  </p:cSld>
  <p:clrMapOvr>
    <a:masterClrMapping/>
  </p:clrMapOvr>
  <p:transition spd="slow">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08601699"/>
      </p:ext>
    </p:extLst>
  </p:cSld>
  <p:clrMapOvr>
    <a:masterClrMapping/>
  </p:clrMapOvr>
  <p:transition spd="slow">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35452010"/>
      </p:ext>
    </p:extLst>
  </p:cSld>
  <p:clrMapOvr>
    <a:masterClrMapping/>
  </p:clrMapOvr>
  <p:transition spd="slow">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24799577"/>
      </p:ext>
    </p:extLst>
  </p:cSld>
  <p:clrMapOvr>
    <a:masterClrMapping/>
  </p:clrMapOvr>
  <p:transition spd="slow">
    <p:pull/>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21082938"/>
      </p:ext>
    </p:extLst>
  </p:cSld>
  <p:clrMapOvr>
    <a:masterClrMapping/>
  </p:clrMapOvr>
  <p:transition spd="slow">
    <p:pull/>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157496291"/>
      </p:ext>
    </p:extLst>
  </p:cSld>
  <p:clrMapOvr>
    <a:masterClrMapping/>
  </p:clrMapOvr>
  <p:transition spd="slow">
    <p:pull/>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4181702124"/>
      </p:ext>
    </p:extLst>
  </p:cSld>
  <p:clrMapOvr>
    <a:masterClrMapping/>
  </p:clrMapOvr>
  <p:transition spd="slow">
    <p:pull/>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882518384"/>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58519519"/>
      </p:ext>
    </p:extLst>
  </p:cSld>
  <p:clrMapOvr>
    <a:masterClrMapping/>
  </p:clrMapOvr>
  <p:transition spd="slow">
    <p:pull/>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974201083"/>
      </p:ext>
    </p:extLst>
  </p:cSld>
  <p:clrMapOvr>
    <a:masterClrMapping/>
  </p:clrMapOvr>
  <p:transition spd="slow">
    <p:pull/>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20369525"/>
      </p:ext>
    </p:extLst>
  </p:cSld>
  <p:clrMapOvr>
    <a:masterClrMapping/>
  </p:clrMapOvr>
  <p:transition spd="slow">
    <p:pull/>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4016039"/>
      </p:ext>
    </p:extLst>
  </p:cSld>
  <p:clrMapOvr>
    <a:masterClrMapping/>
  </p:clrMapOvr>
  <p:transition spd="slow">
    <p:pul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011583772"/>
      </p:ext>
    </p:extLst>
  </p:cSld>
  <p:clrMapOvr>
    <a:masterClrMapping/>
  </p:clrMapOvr>
  <p:transition spd="slow">
    <p:pul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036360177"/>
      </p:ext>
    </p:extLst>
  </p:cSld>
  <p:clrMapOvr>
    <a:masterClrMapping/>
  </p:clrMapOvr>
  <p:transition spd="slow">
    <p:pul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989052083"/>
      </p:ext>
    </p:extLst>
  </p:cSld>
  <p:clrMapOvr>
    <a:masterClrMapping/>
  </p:clrMapOvr>
  <p:transition spd="slow">
    <p:pul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943411350"/>
      </p:ext>
    </p:extLst>
  </p:cSld>
  <p:clrMapOvr>
    <a:masterClrMapping/>
  </p:clrMapOvr>
  <p:transition spd="slow">
    <p:pul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474181449"/>
      </p:ext>
    </p:extLst>
  </p:cSld>
  <p:clrMapOvr>
    <a:masterClrMapping/>
  </p:clrMapOvr>
  <p:transition spd="slow">
    <p:pul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fld id="{827D75A9-751B-4687-8B9A-733FC7B2B499}"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32250382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F23EE36-FBDB-44BA-AE31-FCF6F5DCCA71}" type="slidenum">
              <a:rPr lang="en-GB" altLang="en-US"/>
              <a:pPr/>
              <a:t>‹#›</a:t>
            </a:fld>
            <a:endParaRPr lang="en-GB" altLang="en-US"/>
          </a:p>
        </p:txBody>
      </p:sp>
    </p:spTree>
    <p:extLst>
      <p:ext uri="{BB962C8B-B14F-4D97-AF65-F5344CB8AC3E}">
        <p14:creationId xmlns:p14="http://schemas.microsoft.com/office/powerpoint/2010/main" val="15973755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734134833"/>
      </p:ext>
    </p:extLst>
  </p:cSld>
  <p:clrMapOvr>
    <a:masterClrMapping/>
  </p:clrMapOvr>
  <p:transition spd="slow">
    <p:pull/>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03C22943-1002-4F71-B534-E3F85C1E1921}" type="slidenum">
              <a:rPr lang="en-GB" altLang="en-US"/>
              <a:pPr/>
              <a:t>‹#›</a:t>
            </a:fld>
            <a:endParaRPr lang="en-GB" altLang="en-US"/>
          </a:p>
        </p:txBody>
      </p:sp>
    </p:spTree>
    <p:extLst>
      <p:ext uri="{BB962C8B-B14F-4D97-AF65-F5344CB8AC3E}">
        <p14:creationId xmlns:p14="http://schemas.microsoft.com/office/powerpoint/2010/main" val="2844279986"/>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4D49CFD1-5D2B-4E57-B3A0-BE69E5092F8B}" type="slidenum">
              <a:rPr lang="en-GB" altLang="en-US"/>
              <a:pPr/>
              <a:t>‹#›</a:t>
            </a:fld>
            <a:endParaRPr lang="en-GB" altLang="en-US"/>
          </a:p>
        </p:txBody>
      </p:sp>
    </p:spTree>
    <p:extLst>
      <p:ext uri="{BB962C8B-B14F-4D97-AF65-F5344CB8AC3E}">
        <p14:creationId xmlns:p14="http://schemas.microsoft.com/office/powerpoint/2010/main" val="213426186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3182A721-BCA4-4262-A352-0E90D9490264}" type="slidenum">
              <a:rPr lang="en-GB" altLang="en-US"/>
              <a:pPr/>
              <a:t>‹#›</a:t>
            </a:fld>
            <a:endParaRPr lang="en-GB" altLang="en-US"/>
          </a:p>
        </p:txBody>
      </p:sp>
    </p:spTree>
    <p:extLst>
      <p:ext uri="{BB962C8B-B14F-4D97-AF65-F5344CB8AC3E}">
        <p14:creationId xmlns:p14="http://schemas.microsoft.com/office/powerpoint/2010/main" val="124523773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E3850F64-9EE6-4CF9-936C-A810C3F26AE9}" type="slidenum">
              <a:rPr lang="en-GB" altLang="en-US"/>
              <a:pPr/>
              <a:t>‹#›</a:t>
            </a:fld>
            <a:endParaRPr lang="en-GB" altLang="en-US"/>
          </a:p>
        </p:txBody>
      </p:sp>
    </p:spTree>
    <p:extLst>
      <p:ext uri="{BB962C8B-B14F-4D97-AF65-F5344CB8AC3E}">
        <p14:creationId xmlns:p14="http://schemas.microsoft.com/office/powerpoint/2010/main" val="334535999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2BB86ECA-1EB1-4DD3-9C72-2F57CD0DF0CC}" type="slidenum">
              <a:rPr lang="en-GB" altLang="en-US"/>
              <a:pPr/>
              <a:t>‹#›</a:t>
            </a:fld>
            <a:endParaRPr lang="en-GB" altLang="en-US"/>
          </a:p>
        </p:txBody>
      </p:sp>
    </p:spTree>
    <p:extLst>
      <p:ext uri="{BB962C8B-B14F-4D97-AF65-F5344CB8AC3E}">
        <p14:creationId xmlns:p14="http://schemas.microsoft.com/office/powerpoint/2010/main" val="180305987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1FA0A8C-BDD2-4BB2-9370-F64948D16CEE}" type="slidenum">
              <a:rPr lang="en-GB" altLang="en-US"/>
              <a:pPr/>
              <a:t>‹#›</a:t>
            </a:fld>
            <a:endParaRPr lang="en-GB" altLang="en-US"/>
          </a:p>
        </p:txBody>
      </p:sp>
    </p:spTree>
    <p:extLst>
      <p:ext uri="{BB962C8B-B14F-4D97-AF65-F5344CB8AC3E}">
        <p14:creationId xmlns:p14="http://schemas.microsoft.com/office/powerpoint/2010/main" val="78610332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E661C5C4-632B-42E1-8A60-7B1DF9F98A58}" type="slidenum">
              <a:rPr lang="en-GB" altLang="en-US"/>
              <a:pPr/>
              <a:t>‹#›</a:t>
            </a:fld>
            <a:endParaRPr lang="en-GB" altLang="en-US"/>
          </a:p>
        </p:txBody>
      </p:sp>
    </p:spTree>
    <p:extLst>
      <p:ext uri="{BB962C8B-B14F-4D97-AF65-F5344CB8AC3E}">
        <p14:creationId xmlns:p14="http://schemas.microsoft.com/office/powerpoint/2010/main" val="63840437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7939629-6787-4EC9-9917-F86415F99108}" type="slidenum">
              <a:rPr lang="en-GB" altLang="en-US"/>
              <a:pPr/>
              <a:t>‹#›</a:t>
            </a:fld>
            <a:endParaRPr lang="en-GB" altLang="en-US"/>
          </a:p>
        </p:txBody>
      </p:sp>
    </p:spTree>
    <p:extLst>
      <p:ext uri="{BB962C8B-B14F-4D97-AF65-F5344CB8AC3E}">
        <p14:creationId xmlns:p14="http://schemas.microsoft.com/office/powerpoint/2010/main" val="3918715861"/>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2276736-277D-43A0-9506-6AC3CFAB849A}" type="slidenum">
              <a:rPr lang="en-GB" altLang="en-US"/>
              <a:pPr/>
              <a:t>‹#›</a:t>
            </a:fld>
            <a:endParaRPr lang="en-GB" altLang="en-US"/>
          </a:p>
        </p:txBody>
      </p:sp>
    </p:spTree>
    <p:extLst>
      <p:ext uri="{BB962C8B-B14F-4D97-AF65-F5344CB8AC3E}">
        <p14:creationId xmlns:p14="http://schemas.microsoft.com/office/powerpoint/2010/main" val="382817839"/>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9041B670-EBF3-4054-A3AF-62FE7CCF4A27}" type="slidenum">
              <a:rPr lang="en-GB" altLang="en-US"/>
              <a:pPr/>
              <a:t>‹#›</a:t>
            </a:fld>
            <a:endParaRPr lang="en-GB" altLang="en-US"/>
          </a:p>
        </p:txBody>
      </p:sp>
    </p:spTree>
    <p:extLst>
      <p:ext uri="{BB962C8B-B14F-4D97-AF65-F5344CB8AC3E}">
        <p14:creationId xmlns:p14="http://schemas.microsoft.com/office/powerpoint/2010/main" val="215224625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72155328"/>
      </p:ext>
    </p:extLst>
  </p:cSld>
  <p:clrMapOvr>
    <a:masterClrMapping/>
  </p:clrMapOvr>
  <p:transition spd="slow">
    <p:pull/>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1"/>
          </p:nvPr>
        </p:nvSpPr>
        <p:spPr/>
        <p:txBody>
          <a:bodyPr/>
          <a:lstStyle>
            <a:lvl1pPr>
              <a:defRPr/>
            </a:lvl1pPr>
          </a:lstStyle>
          <a:p>
            <a:fld id="{589EF886-3CD8-473E-9202-1388D4923E55}"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545763152"/>
      </p:ext>
    </p:extLst>
  </p:cSld>
  <p:clrMapOvr>
    <a:masterClrMapping/>
  </p:clrMapOvr>
  <p:transition spd="slow">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8C0585B1-231F-4824-B75D-CEEF66C32A7A}" type="slidenum">
              <a:rPr lang="en-GB" altLang="en-US"/>
              <a:pPr/>
              <a:t>‹#›</a:t>
            </a:fld>
            <a:endParaRPr lang="en-GB" altLang="en-US"/>
          </a:p>
        </p:txBody>
      </p:sp>
    </p:spTree>
    <p:extLst>
      <p:ext uri="{BB962C8B-B14F-4D97-AF65-F5344CB8AC3E}">
        <p14:creationId xmlns:p14="http://schemas.microsoft.com/office/powerpoint/2010/main" val="1916493012"/>
      </p:ext>
    </p:extLst>
  </p:cSld>
  <p:clrMapOvr>
    <a:masterClrMapping/>
  </p:clrMapOvr>
  <p:transition spd="slow">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B2E1437F-DB73-4D08-860D-AB22212C25E4}" type="slidenum">
              <a:rPr lang="en-GB" altLang="en-US"/>
              <a:pPr/>
              <a:t>‹#›</a:t>
            </a:fld>
            <a:endParaRPr lang="en-GB" altLang="en-US"/>
          </a:p>
        </p:txBody>
      </p:sp>
    </p:spTree>
    <p:extLst>
      <p:ext uri="{BB962C8B-B14F-4D97-AF65-F5344CB8AC3E}">
        <p14:creationId xmlns:p14="http://schemas.microsoft.com/office/powerpoint/2010/main" val="1476438902"/>
      </p:ext>
    </p:extLst>
  </p:cSld>
  <p:clrMapOvr>
    <a:masterClrMapping/>
  </p:clrMapOvr>
  <p:transition spd="slow">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5DE14C9-1862-4913-A445-32C3B351D9A0}" type="slidenum">
              <a:rPr lang="en-GB" altLang="en-US"/>
              <a:pPr/>
              <a:t>‹#›</a:t>
            </a:fld>
            <a:endParaRPr lang="en-GB" altLang="en-US"/>
          </a:p>
        </p:txBody>
      </p:sp>
    </p:spTree>
    <p:extLst>
      <p:ext uri="{BB962C8B-B14F-4D97-AF65-F5344CB8AC3E}">
        <p14:creationId xmlns:p14="http://schemas.microsoft.com/office/powerpoint/2010/main" val="1059046195"/>
      </p:ext>
    </p:extLst>
  </p:cSld>
  <p:clrMapOvr>
    <a:masterClrMapping/>
  </p:clrMapOvr>
  <p:transition spd="slow">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72EE3C6E-503B-4B03-B967-D28FC67C8459}" type="slidenum">
              <a:rPr lang="en-GB" altLang="en-US"/>
              <a:pPr/>
              <a:t>‹#›</a:t>
            </a:fld>
            <a:endParaRPr lang="en-GB" altLang="en-US"/>
          </a:p>
        </p:txBody>
      </p:sp>
    </p:spTree>
    <p:extLst>
      <p:ext uri="{BB962C8B-B14F-4D97-AF65-F5344CB8AC3E}">
        <p14:creationId xmlns:p14="http://schemas.microsoft.com/office/powerpoint/2010/main" val="3627741616"/>
      </p:ext>
    </p:extLst>
  </p:cSld>
  <p:clrMapOvr>
    <a:masterClrMapping/>
  </p:clrMapOvr>
  <p:transition spd="slow">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E6DF1B7C-22AD-4822-B5BD-1BD40F94CD58}" type="slidenum">
              <a:rPr lang="en-GB" altLang="en-US"/>
              <a:pPr/>
              <a:t>‹#›</a:t>
            </a:fld>
            <a:endParaRPr lang="en-GB" altLang="en-US"/>
          </a:p>
        </p:txBody>
      </p:sp>
    </p:spTree>
    <p:extLst>
      <p:ext uri="{BB962C8B-B14F-4D97-AF65-F5344CB8AC3E}">
        <p14:creationId xmlns:p14="http://schemas.microsoft.com/office/powerpoint/2010/main" val="343577759"/>
      </p:ext>
    </p:extLst>
  </p:cSld>
  <p:clrMapOvr>
    <a:masterClrMapping/>
  </p:clrMapOvr>
  <p:transition spd="slow">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01E3E84-CD4F-4E73-B4A6-27B18723B9AC}" type="slidenum">
              <a:rPr lang="en-GB" altLang="en-US"/>
              <a:pPr/>
              <a:t>‹#›</a:t>
            </a:fld>
            <a:endParaRPr lang="en-GB" altLang="en-US"/>
          </a:p>
        </p:txBody>
      </p:sp>
    </p:spTree>
    <p:extLst>
      <p:ext uri="{BB962C8B-B14F-4D97-AF65-F5344CB8AC3E}">
        <p14:creationId xmlns:p14="http://schemas.microsoft.com/office/powerpoint/2010/main" val="3342206492"/>
      </p:ext>
    </p:extLst>
  </p:cSld>
  <p:clrMapOvr>
    <a:masterClrMapping/>
  </p:clrMapOvr>
  <p:transition spd="slow">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8582D65-7224-4384-90D7-C086D6A642D3}" type="slidenum">
              <a:rPr lang="en-GB" altLang="en-US"/>
              <a:pPr/>
              <a:t>‹#›</a:t>
            </a:fld>
            <a:endParaRPr lang="en-GB" altLang="en-US"/>
          </a:p>
        </p:txBody>
      </p:sp>
    </p:spTree>
    <p:extLst>
      <p:ext uri="{BB962C8B-B14F-4D97-AF65-F5344CB8AC3E}">
        <p14:creationId xmlns:p14="http://schemas.microsoft.com/office/powerpoint/2010/main" val="1874853463"/>
      </p:ext>
    </p:extLst>
  </p:cSld>
  <p:clrMapOvr>
    <a:masterClrMapping/>
  </p:clrMapOvr>
  <p:transition spd="slow">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DDFDFA5-DC1F-4DF2-8702-C791255279C4}" type="slidenum">
              <a:rPr lang="en-GB" altLang="en-US"/>
              <a:pPr/>
              <a:t>‹#›</a:t>
            </a:fld>
            <a:endParaRPr lang="en-GB" altLang="en-US"/>
          </a:p>
        </p:txBody>
      </p:sp>
    </p:spTree>
    <p:extLst>
      <p:ext uri="{BB962C8B-B14F-4D97-AF65-F5344CB8AC3E}">
        <p14:creationId xmlns:p14="http://schemas.microsoft.com/office/powerpoint/2010/main" val="2273909148"/>
      </p:ext>
    </p:extLst>
  </p:cSld>
  <p:clrMapOvr>
    <a:masterClrMapping/>
  </p:clrMapOvr>
  <p:transition spd="slow">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112AB38-4AE5-454E-8E06-A27F402A5708}" type="slidenum">
              <a:rPr lang="en-GB" altLang="en-US"/>
              <a:pPr/>
              <a:t>‹#›</a:t>
            </a:fld>
            <a:endParaRPr lang="en-GB" altLang="en-US"/>
          </a:p>
        </p:txBody>
      </p:sp>
    </p:spTree>
    <p:extLst>
      <p:ext uri="{BB962C8B-B14F-4D97-AF65-F5344CB8AC3E}">
        <p14:creationId xmlns:p14="http://schemas.microsoft.com/office/powerpoint/2010/main" val="1990222873"/>
      </p:ext>
    </p:extLst>
  </p:cSld>
  <p:clrMapOvr>
    <a:masterClrMapping/>
  </p:clrMapOvr>
  <p:transition spd="slow">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886937876"/>
      </p:ext>
    </p:extLst>
  </p:cSld>
  <p:clrMapOvr>
    <a:masterClrMapping/>
  </p:clrMapOvr>
  <p:transition spd="slow">
    <p:pull/>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C93C18A-F336-4979-9D51-715A37A55CA1}" type="slidenum">
              <a:rPr lang="en-GB" altLang="en-US"/>
              <a:pPr/>
              <a:t>‹#›</a:t>
            </a:fld>
            <a:endParaRPr lang="en-GB" altLang="en-US"/>
          </a:p>
        </p:txBody>
      </p:sp>
    </p:spTree>
    <p:extLst>
      <p:ext uri="{BB962C8B-B14F-4D97-AF65-F5344CB8AC3E}">
        <p14:creationId xmlns:p14="http://schemas.microsoft.com/office/powerpoint/2010/main" val="1699896887"/>
      </p:ext>
    </p:extLst>
  </p:cSld>
  <p:clrMapOvr>
    <a:masterClrMapping/>
  </p:clrMapOvr>
  <p:transition spd="slow">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72C6FFBB-3CD8-4E00-8AEF-5AF7211303BD}" type="slidenum">
              <a:rPr lang="en-GB" altLang="en-US"/>
              <a:pPr/>
              <a:t>‹#›</a:t>
            </a:fld>
            <a:endParaRPr lang="en-GB" altLang="en-US"/>
          </a:p>
        </p:txBody>
      </p:sp>
    </p:spTree>
    <p:extLst>
      <p:ext uri="{BB962C8B-B14F-4D97-AF65-F5344CB8AC3E}">
        <p14:creationId xmlns:p14="http://schemas.microsoft.com/office/powerpoint/2010/main" val="1354353253"/>
      </p:ext>
    </p:extLst>
  </p:cSld>
  <p:clrMapOvr>
    <a:masterClrMapping/>
  </p:clrMapOvr>
  <p:transition spd="slow">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C7AB653-8D3F-4E40-A8B2-926BA829CDDA}"/>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a:extLst>
              <a:ext uri="{FF2B5EF4-FFF2-40B4-BE49-F238E27FC236}">
                <a16:creationId xmlns:a16="http://schemas.microsoft.com/office/drawing/2014/main" id="{4C8A9537-6551-4E85-8A45-9B345A3EBA4B}"/>
              </a:ext>
            </a:extLst>
          </p:cNvPr>
          <p:cNvSpPr>
            <a:spLocks noGrp="1" noChangeArrowheads="1"/>
          </p:cNvSpPr>
          <p:nvPr>
            <p:ph type="ftr" sz="quarter" idx="10"/>
          </p:nvPr>
        </p:nvSpPr>
        <p:spPr/>
        <p:txBody>
          <a:bodyPr/>
          <a:lstStyle>
            <a:lvl1pPr eaLnBrk="0" hangingPunct="0">
              <a:defRPr>
                <a:cs typeface="Arial" charset="0"/>
              </a:defRPr>
            </a:lvl1pPr>
          </a:lstStyle>
          <a:p>
            <a:pPr>
              <a:defRPr/>
            </a:pPr>
            <a:endParaRPr lang="en-GB" altLang="en-US"/>
          </a:p>
        </p:txBody>
      </p:sp>
      <p:sp>
        <p:nvSpPr>
          <p:cNvPr id="6" name="Rectangle 6">
            <a:extLst>
              <a:ext uri="{FF2B5EF4-FFF2-40B4-BE49-F238E27FC236}">
                <a16:creationId xmlns:a16="http://schemas.microsoft.com/office/drawing/2014/main" id="{FF237A2F-7C0C-4287-804C-72F243EB7D1A}"/>
              </a:ext>
            </a:extLst>
          </p:cNvPr>
          <p:cNvSpPr>
            <a:spLocks noGrp="1" noChangeArrowheads="1"/>
          </p:cNvSpPr>
          <p:nvPr>
            <p:ph type="sldNum" sz="quarter" idx="11"/>
          </p:nvPr>
        </p:nvSpPr>
        <p:spPr/>
        <p:txBody>
          <a:bodyPr/>
          <a:lstStyle>
            <a:lvl1pPr eaLnBrk="0" hangingPunct="0">
              <a:defRPr/>
            </a:lvl1pPr>
          </a:lstStyle>
          <a:p>
            <a:pPr>
              <a:defRPr/>
            </a:pPr>
            <a:fld id="{04B32607-7EDE-4C0B-A61C-DB14A3FD07FF}" type="slidenum">
              <a:rPr lang="en-GB" altLang="en-US"/>
              <a:pPr>
                <a:defRPr/>
              </a:pPr>
              <a:t>‹#›</a:t>
            </a:fld>
            <a:endParaRPr lang="en-GB" altLang="en-US"/>
          </a:p>
        </p:txBody>
      </p:sp>
      <p:sp>
        <p:nvSpPr>
          <p:cNvPr id="7" name="Rectangle 7">
            <a:extLst>
              <a:ext uri="{FF2B5EF4-FFF2-40B4-BE49-F238E27FC236}">
                <a16:creationId xmlns:a16="http://schemas.microsoft.com/office/drawing/2014/main" id="{9A8EF746-F371-437A-883E-FEDBDB1499E3}"/>
              </a:ext>
            </a:extLst>
          </p:cNvPr>
          <p:cNvSpPr>
            <a:spLocks noGrp="1" noChangeArrowheads="1"/>
          </p:cNvSpPr>
          <p:nvPr>
            <p:ph type="dt" sz="quarter" idx="12"/>
          </p:nvPr>
        </p:nvSpPr>
        <p:spPr/>
        <p:txBody>
          <a:bodyPr/>
          <a:lstStyle>
            <a:lvl1pPr eaLnBrk="0" hangingPunct="0">
              <a:defRPr>
                <a:cs typeface="Arial" charset="0"/>
              </a:defRPr>
            </a:lvl1pPr>
          </a:lstStyle>
          <a:p>
            <a:pPr>
              <a:defRPr/>
            </a:pPr>
            <a:endParaRPr lang="en-GB" altLang="en-US"/>
          </a:p>
        </p:txBody>
      </p:sp>
    </p:spTree>
    <p:extLst>
      <p:ext uri="{BB962C8B-B14F-4D97-AF65-F5344CB8AC3E}">
        <p14:creationId xmlns:p14="http://schemas.microsoft.com/office/powerpoint/2010/main" val="2238042062"/>
      </p:ext>
    </p:extLst>
  </p:cSld>
  <p:clrMapOvr>
    <a:masterClrMapping/>
  </p:clrMapOvr>
  <p:transition spd="slow">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A4C096-CBEE-4138-9104-68690C5DD566}"/>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D9894BFB-DAED-46CE-80BC-D4353FF8B84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045BC815-8DC9-46BD-975D-8951B96F3D2D}"/>
              </a:ext>
            </a:extLst>
          </p:cNvPr>
          <p:cNvSpPr>
            <a:spLocks noGrp="1"/>
          </p:cNvSpPr>
          <p:nvPr>
            <p:ph type="sldNum" sz="quarter" idx="12"/>
          </p:nvPr>
        </p:nvSpPr>
        <p:spPr/>
        <p:txBody>
          <a:bodyPr/>
          <a:lstStyle>
            <a:lvl1pPr eaLnBrk="0" hangingPunct="0">
              <a:defRPr/>
            </a:lvl1pPr>
          </a:lstStyle>
          <a:p>
            <a:pPr>
              <a:defRPr/>
            </a:pPr>
            <a:fld id="{12FAE60E-2F40-47F4-9ECA-B4A04433310F}" type="slidenum">
              <a:rPr lang="en-GB" altLang="en-US"/>
              <a:pPr>
                <a:defRPr/>
              </a:pPr>
              <a:t>‹#›</a:t>
            </a:fld>
            <a:endParaRPr lang="en-GB" altLang="en-US"/>
          </a:p>
        </p:txBody>
      </p:sp>
    </p:spTree>
    <p:extLst>
      <p:ext uri="{BB962C8B-B14F-4D97-AF65-F5344CB8AC3E}">
        <p14:creationId xmlns:p14="http://schemas.microsoft.com/office/powerpoint/2010/main" val="2222812207"/>
      </p:ext>
    </p:extLst>
  </p:cSld>
  <p:clrMapOvr>
    <a:masterClrMapping/>
  </p:clrMapOvr>
  <p:transition spd="slow">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2432E4-BEFC-4EB0-8FB7-9B50EB56816E}"/>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3537A810-73AB-4F6D-8F43-015103C8E8B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A0B57663-DAA2-430E-8417-DA73A6D93214}"/>
              </a:ext>
            </a:extLst>
          </p:cNvPr>
          <p:cNvSpPr>
            <a:spLocks noGrp="1"/>
          </p:cNvSpPr>
          <p:nvPr>
            <p:ph type="sldNum" sz="quarter" idx="12"/>
          </p:nvPr>
        </p:nvSpPr>
        <p:spPr/>
        <p:txBody>
          <a:bodyPr/>
          <a:lstStyle>
            <a:lvl1pPr eaLnBrk="0" hangingPunct="0">
              <a:defRPr/>
            </a:lvl1pPr>
          </a:lstStyle>
          <a:p>
            <a:pPr>
              <a:defRPr/>
            </a:pPr>
            <a:fld id="{89A82CF1-7348-478D-A049-75C0A53D20E1}" type="slidenum">
              <a:rPr lang="en-GB" altLang="en-US"/>
              <a:pPr>
                <a:defRPr/>
              </a:pPr>
              <a:t>‹#›</a:t>
            </a:fld>
            <a:endParaRPr lang="en-GB" altLang="en-US"/>
          </a:p>
        </p:txBody>
      </p:sp>
    </p:spTree>
    <p:extLst>
      <p:ext uri="{BB962C8B-B14F-4D97-AF65-F5344CB8AC3E}">
        <p14:creationId xmlns:p14="http://schemas.microsoft.com/office/powerpoint/2010/main" val="1871220031"/>
      </p:ext>
    </p:extLst>
  </p:cSld>
  <p:clrMapOvr>
    <a:masterClrMapping/>
  </p:clrMapOvr>
  <p:transition spd="slow">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86F78E-ED15-4690-9728-D84E8C6916D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5957D081-C4C4-4DF2-8B9F-601B889C8C2A}"/>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4F48FCD5-58AC-41E0-B88B-F63D06C5C8B6}"/>
              </a:ext>
            </a:extLst>
          </p:cNvPr>
          <p:cNvSpPr>
            <a:spLocks noGrp="1"/>
          </p:cNvSpPr>
          <p:nvPr>
            <p:ph type="sldNum" sz="quarter" idx="12"/>
          </p:nvPr>
        </p:nvSpPr>
        <p:spPr/>
        <p:txBody>
          <a:bodyPr/>
          <a:lstStyle>
            <a:lvl1pPr eaLnBrk="0" hangingPunct="0">
              <a:defRPr/>
            </a:lvl1pPr>
          </a:lstStyle>
          <a:p>
            <a:pPr>
              <a:defRPr/>
            </a:pPr>
            <a:fld id="{CA1F499A-08A7-41C3-B52C-968B31F80A25}" type="slidenum">
              <a:rPr lang="en-GB" altLang="en-US"/>
              <a:pPr>
                <a:defRPr/>
              </a:pPr>
              <a:t>‹#›</a:t>
            </a:fld>
            <a:endParaRPr lang="en-GB" altLang="en-US"/>
          </a:p>
        </p:txBody>
      </p:sp>
    </p:spTree>
    <p:extLst>
      <p:ext uri="{BB962C8B-B14F-4D97-AF65-F5344CB8AC3E}">
        <p14:creationId xmlns:p14="http://schemas.microsoft.com/office/powerpoint/2010/main" val="135768284"/>
      </p:ext>
    </p:extLst>
  </p:cSld>
  <p:clrMapOvr>
    <a:masterClrMapping/>
  </p:clrMapOvr>
  <p:transition spd="slow">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7084AA-FD3B-4473-BD74-8BAC79AB3FF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8" name="Footer Placeholder 7">
            <a:extLst>
              <a:ext uri="{FF2B5EF4-FFF2-40B4-BE49-F238E27FC236}">
                <a16:creationId xmlns:a16="http://schemas.microsoft.com/office/drawing/2014/main" id="{F8B5B928-979C-4EA6-94DF-283E1C2D6BE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9" name="Slide Number Placeholder 8">
            <a:extLst>
              <a:ext uri="{FF2B5EF4-FFF2-40B4-BE49-F238E27FC236}">
                <a16:creationId xmlns:a16="http://schemas.microsoft.com/office/drawing/2014/main" id="{E617BC54-C3D7-4E2D-9939-10EA8BF174DB}"/>
              </a:ext>
            </a:extLst>
          </p:cNvPr>
          <p:cNvSpPr>
            <a:spLocks noGrp="1"/>
          </p:cNvSpPr>
          <p:nvPr>
            <p:ph type="sldNum" sz="quarter" idx="12"/>
          </p:nvPr>
        </p:nvSpPr>
        <p:spPr/>
        <p:txBody>
          <a:bodyPr/>
          <a:lstStyle>
            <a:lvl1pPr eaLnBrk="0" hangingPunct="0">
              <a:defRPr/>
            </a:lvl1pPr>
          </a:lstStyle>
          <a:p>
            <a:pPr>
              <a:defRPr/>
            </a:pPr>
            <a:fld id="{0F30C137-5836-457C-B48F-5F1165E5260B}" type="slidenum">
              <a:rPr lang="en-GB" altLang="en-US"/>
              <a:pPr>
                <a:defRPr/>
              </a:pPr>
              <a:t>‹#›</a:t>
            </a:fld>
            <a:endParaRPr lang="en-GB" altLang="en-US"/>
          </a:p>
        </p:txBody>
      </p:sp>
    </p:spTree>
    <p:extLst>
      <p:ext uri="{BB962C8B-B14F-4D97-AF65-F5344CB8AC3E}">
        <p14:creationId xmlns:p14="http://schemas.microsoft.com/office/powerpoint/2010/main" val="895362396"/>
      </p:ext>
    </p:extLst>
  </p:cSld>
  <p:clrMapOvr>
    <a:masterClrMapping/>
  </p:clrMapOvr>
  <p:transition spd="slow">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1C6824-7D31-4FD0-B888-D89BBEEC65C4}"/>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B0B2BF3-13D1-41BC-868D-93956C614BA2}"/>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C1CC1E46-F59A-4467-B1C0-DCDA2E9C1A4F}"/>
              </a:ext>
            </a:extLst>
          </p:cNvPr>
          <p:cNvSpPr>
            <a:spLocks noGrp="1"/>
          </p:cNvSpPr>
          <p:nvPr>
            <p:ph type="sldNum" sz="quarter" idx="12"/>
          </p:nvPr>
        </p:nvSpPr>
        <p:spPr/>
        <p:txBody>
          <a:bodyPr/>
          <a:lstStyle>
            <a:lvl1pPr eaLnBrk="0" hangingPunct="0">
              <a:defRPr/>
            </a:lvl1pPr>
          </a:lstStyle>
          <a:p>
            <a:pPr>
              <a:defRPr/>
            </a:pPr>
            <a:fld id="{407A43A2-C4B7-4B4B-9A64-B822E911B2AF}" type="slidenum">
              <a:rPr lang="en-GB" altLang="en-US"/>
              <a:pPr>
                <a:defRPr/>
              </a:pPr>
              <a:t>‹#›</a:t>
            </a:fld>
            <a:endParaRPr lang="en-GB" altLang="en-US"/>
          </a:p>
        </p:txBody>
      </p:sp>
    </p:spTree>
    <p:extLst>
      <p:ext uri="{BB962C8B-B14F-4D97-AF65-F5344CB8AC3E}">
        <p14:creationId xmlns:p14="http://schemas.microsoft.com/office/powerpoint/2010/main" val="3343385394"/>
      </p:ext>
    </p:extLst>
  </p:cSld>
  <p:clrMapOvr>
    <a:masterClrMapping/>
  </p:clrMapOvr>
  <p:transition spd="slow">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0C56-0BB5-4802-9EF0-F210A10E2323}"/>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3" name="Footer Placeholder 2">
            <a:extLst>
              <a:ext uri="{FF2B5EF4-FFF2-40B4-BE49-F238E27FC236}">
                <a16:creationId xmlns:a16="http://schemas.microsoft.com/office/drawing/2014/main" id="{51DC7127-9134-4AAC-B535-7FADBEC97EA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4" name="Slide Number Placeholder 3">
            <a:extLst>
              <a:ext uri="{FF2B5EF4-FFF2-40B4-BE49-F238E27FC236}">
                <a16:creationId xmlns:a16="http://schemas.microsoft.com/office/drawing/2014/main" id="{ECF7EDF4-5066-41D7-9492-DEED4D5069EF}"/>
              </a:ext>
            </a:extLst>
          </p:cNvPr>
          <p:cNvSpPr>
            <a:spLocks noGrp="1"/>
          </p:cNvSpPr>
          <p:nvPr>
            <p:ph type="sldNum" sz="quarter" idx="12"/>
          </p:nvPr>
        </p:nvSpPr>
        <p:spPr/>
        <p:txBody>
          <a:bodyPr/>
          <a:lstStyle>
            <a:lvl1pPr eaLnBrk="0" hangingPunct="0">
              <a:defRPr/>
            </a:lvl1pPr>
          </a:lstStyle>
          <a:p>
            <a:pPr>
              <a:defRPr/>
            </a:pPr>
            <a:fld id="{EDF901C4-20B9-4E19-95A4-C9F4E066D6AD}" type="slidenum">
              <a:rPr lang="en-GB" altLang="en-US"/>
              <a:pPr>
                <a:defRPr/>
              </a:pPr>
              <a:t>‹#›</a:t>
            </a:fld>
            <a:endParaRPr lang="en-GB" altLang="en-US"/>
          </a:p>
        </p:txBody>
      </p:sp>
    </p:spTree>
    <p:extLst>
      <p:ext uri="{BB962C8B-B14F-4D97-AF65-F5344CB8AC3E}">
        <p14:creationId xmlns:p14="http://schemas.microsoft.com/office/powerpoint/2010/main" val="3190054173"/>
      </p:ext>
    </p:extLst>
  </p:cSld>
  <p:clrMapOvr>
    <a:masterClrMapping/>
  </p:clrMapOvr>
  <p:transition spd="slow">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1D82D-2077-46E9-B6C3-16AE651B0E62}"/>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CB327AEF-C1CA-4E6E-9958-290E58A2267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52A1A794-F498-4A06-B0A5-B7505E628E6C}"/>
              </a:ext>
            </a:extLst>
          </p:cNvPr>
          <p:cNvSpPr>
            <a:spLocks noGrp="1"/>
          </p:cNvSpPr>
          <p:nvPr>
            <p:ph type="sldNum" sz="quarter" idx="12"/>
          </p:nvPr>
        </p:nvSpPr>
        <p:spPr/>
        <p:txBody>
          <a:bodyPr/>
          <a:lstStyle>
            <a:lvl1pPr eaLnBrk="0" hangingPunct="0">
              <a:defRPr/>
            </a:lvl1pPr>
          </a:lstStyle>
          <a:p>
            <a:pPr>
              <a:defRPr/>
            </a:pPr>
            <a:fld id="{DBEF349F-32E3-485C-9EA9-56FB092777B5}" type="slidenum">
              <a:rPr lang="en-GB" altLang="en-US"/>
              <a:pPr>
                <a:defRPr/>
              </a:pPr>
              <a:t>‹#›</a:t>
            </a:fld>
            <a:endParaRPr lang="en-GB" altLang="en-US"/>
          </a:p>
        </p:txBody>
      </p:sp>
    </p:spTree>
    <p:extLst>
      <p:ext uri="{BB962C8B-B14F-4D97-AF65-F5344CB8AC3E}">
        <p14:creationId xmlns:p14="http://schemas.microsoft.com/office/powerpoint/2010/main" val="4245180098"/>
      </p:ext>
    </p:extLst>
  </p:cSld>
  <p:clrMapOvr>
    <a:masterClrMapping/>
  </p:clrMapOvr>
  <p:transition spd="slow">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201865404"/>
      </p:ext>
    </p:extLst>
  </p:cSld>
  <p:clrMapOvr>
    <a:masterClrMapping/>
  </p:clrMapOvr>
  <p:transition spd="slow">
    <p:pull/>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542B6-25EA-4E37-B5EA-900826B197F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E2DDBB66-39BE-4D5D-AC1E-41C4EFAA0C29}"/>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648CA9FA-2A77-4AD3-A9F2-757B8433F909}"/>
              </a:ext>
            </a:extLst>
          </p:cNvPr>
          <p:cNvSpPr>
            <a:spLocks noGrp="1"/>
          </p:cNvSpPr>
          <p:nvPr>
            <p:ph type="sldNum" sz="quarter" idx="12"/>
          </p:nvPr>
        </p:nvSpPr>
        <p:spPr/>
        <p:txBody>
          <a:bodyPr/>
          <a:lstStyle>
            <a:lvl1pPr eaLnBrk="0" hangingPunct="0">
              <a:defRPr/>
            </a:lvl1pPr>
          </a:lstStyle>
          <a:p>
            <a:pPr>
              <a:defRPr/>
            </a:pPr>
            <a:fld id="{35E4D5EC-4902-4058-AC05-E2AF2DB62E75}" type="slidenum">
              <a:rPr lang="en-GB" altLang="en-US"/>
              <a:pPr>
                <a:defRPr/>
              </a:pPr>
              <a:t>‹#›</a:t>
            </a:fld>
            <a:endParaRPr lang="en-GB" altLang="en-US"/>
          </a:p>
        </p:txBody>
      </p:sp>
    </p:spTree>
    <p:extLst>
      <p:ext uri="{BB962C8B-B14F-4D97-AF65-F5344CB8AC3E}">
        <p14:creationId xmlns:p14="http://schemas.microsoft.com/office/powerpoint/2010/main" val="2639630288"/>
      </p:ext>
    </p:extLst>
  </p:cSld>
  <p:clrMapOvr>
    <a:masterClrMapping/>
  </p:clrMapOvr>
  <p:transition spd="slow">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C88985-16E5-4143-8F3C-92A442115CB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E3E2739D-4237-4EEC-9F6E-DF95DBB7C94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35E4837-A71C-4469-AB3D-7F0716A6FC29}"/>
              </a:ext>
            </a:extLst>
          </p:cNvPr>
          <p:cNvSpPr>
            <a:spLocks noGrp="1"/>
          </p:cNvSpPr>
          <p:nvPr>
            <p:ph type="sldNum" sz="quarter" idx="12"/>
          </p:nvPr>
        </p:nvSpPr>
        <p:spPr/>
        <p:txBody>
          <a:bodyPr/>
          <a:lstStyle>
            <a:lvl1pPr eaLnBrk="0" hangingPunct="0">
              <a:defRPr/>
            </a:lvl1pPr>
          </a:lstStyle>
          <a:p>
            <a:pPr>
              <a:defRPr/>
            </a:pPr>
            <a:fld id="{0BBDD584-1F08-4472-B43E-80C73221FCC2}" type="slidenum">
              <a:rPr lang="en-GB" altLang="en-US"/>
              <a:pPr>
                <a:defRPr/>
              </a:pPr>
              <a:t>‹#›</a:t>
            </a:fld>
            <a:endParaRPr lang="en-GB" altLang="en-US"/>
          </a:p>
        </p:txBody>
      </p:sp>
    </p:spTree>
    <p:extLst>
      <p:ext uri="{BB962C8B-B14F-4D97-AF65-F5344CB8AC3E}">
        <p14:creationId xmlns:p14="http://schemas.microsoft.com/office/powerpoint/2010/main" val="3316668659"/>
      </p:ext>
    </p:extLst>
  </p:cSld>
  <p:clrMapOvr>
    <a:masterClrMapping/>
  </p:clrMapOvr>
  <p:transition spd="slow">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221E6-5102-4390-95C2-519E8E4BEE7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CB6B94C1-31E0-4054-87B3-1CBBF258921D}"/>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1E4C2CD-626F-4E7F-AE8F-94CC2C38D68C}"/>
              </a:ext>
            </a:extLst>
          </p:cNvPr>
          <p:cNvSpPr>
            <a:spLocks noGrp="1"/>
          </p:cNvSpPr>
          <p:nvPr>
            <p:ph type="sldNum" sz="quarter" idx="12"/>
          </p:nvPr>
        </p:nvSpPr>
        <p:spPr/>
        <p:txBody>
          <a:bodyPr/>
          <a:lstStyle>
            <a:lvl1pPr eaLnBrk="0" hangingPunct="0">
              <a:defRPr/>
            </a:lvl1pPr>
          </a:lstStyle>
          <a:p>
            <a:pPr>
              <a:defRPr/>
            </a:pPr>
            <a:fld id="{CD433A52-6577-4884-9790-3070AEC5AE78}" type="slidenum">
              <a:rPr lang="en-GB" altLang="en-US"/>
              <a:pPr>
                <a:defRPr/>
              </a:pPr>
              <a:t>‹#›</a:t>
            </a:fld>
            <a:endParaRPr lang="en-GB" altLang="en-US"/>
          </a:p>
        </p:txBody>
      </p:sp>
    </p:spTree>
    <p:extLst>
      <p:ext uri="{BB962C8B-B14F-4D97-AF65-F5344CB8AC3E}">
        <p14:creationId xmlns:p14="http://schemas.microsoft.com/office/powerpoint/2010/main" val="3019996850"/>
      </p:ext>
    </p:extLst>
  </p:cSld>
  <p:clrMapOvr>
    <a:masterClrMapping/>
  </p:clrMapOvr>
  <p:transition spd="slow">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B4F880D6-8162-4261-84A2-4B339F2F6310}"/>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78DBDD9-7ABC-40D0-8342-E347BC33FBEC}"/>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B15F41BF-A019-4684-9E60-6B135A32983E}"/>
              </a:ext>
            </a:extLst>
          </p:cNvPr>
          <p:cNvSpPr>
            <a:spLocks noGrp="1"/>
          </p:cNvSpPr>
          <p:nvPr>
            <p:ph type="sldNum" sz="quarter" idx="12"/>
          </p:nvPr>
        </p:nvSpPr>
        <p:spPr/>
        <p:txBody>
          <a:bodyPr/>
          <a:lstStyle>
            <a:lvl1pPr eaLnBrk="0" hangingPunct="0">
              <a:defRPr/>
            </a:lvl1pPr>
          </a:lstStyle>
          <a:p>
            <a:pPr>
              <a:defRPr/>
            </a:pPr>
            <a:fld id="{0E831389-D39B-4499-99DD-5C60C0FE8772}" type="slidenum">
              <a:rPr lang="en-GB" altLang="en-US"/>
              <a:pPr>
                <a:defRPr/>
              </a:pPr>
              <a:t>‹#›</a:t>
            </a:fld>
            <a:endParaRPr lang="en-GB" altLang="en-US"/>
          </a:p>
        </p:txBody>
      </p:sp>
    </p:spTree>
    <p:extLst>
      <p:ext uri="{BB962C8B-B14F-4D97-AF65-F5344CB8AC3E}">
        <p14:creationId xmlns:p14="http://schemas.microsoft.com/office/powerpoint/2010/main" val="519058074"/>
      </p:ext>
    </p:extLst>
  </p:cSld>
  <p:clrMapOvr>
    <a:masterClrMapping/>
  </p:clrMapOvr>
  <p:transition spd="slow">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1"/>
          </p:nvPr>
        </p:nvSpPr>
        <p:spPr/>
        <p:txBody>
          <a:bodyPr/>
          <a:lstStyle>
            <a:lvl1pPr>
              <a:defRPr smtClean="0"/>
            </a:lvl1pPr>
          </a:lstStyle>
          <a:p>
            <a:pPr fontAlgn="base">
              <a:spcBef>
                <a:spcPct val="0"/>
              </a:spcBef>
              <a:spcAft>
                <a:spcPct val="0"/>
              </a:spcAft>
              <a:defRPr/>
            </a:pPr>
            <a:fld id="{32431B3B-912A-4025-A549-8967546FDE22}" type="slidenum">
              <a:rPr lang="en-GB" altLang="en-US" smtClean="0"/>
              <a:pPr fontAlgn="base">
                <a:spcBef>
                  <a:spcPct val="0"/>
                </a:spcBef>
                <a:spcAft>
                  <a:spcPct val="0"/>
                </a:spcAft>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76978034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788E16-E162-4046-B1FC-38908C41CFFF}"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76246676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40FD34-8346-45DF-8666-466FD0414A98}"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095909054"/>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2DF57-F1A5-4EEB-BF87-704C0E9FCCA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81666968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83C968-43D3-4D57-9C7E-204A55C13F79}"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5725224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B6A697-E675-42D9-82FF-66FAEE51083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976310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241498218"/>
      </p:ext>
    </p:extLst>
  </p:cSld>
  <p:clrMapOvr>
    <a:masterClrMapping/>
  </p:clrMapOvr>
  <p:transition spd="slow">
    <p:pull/>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6BBC26-0F3D-4A53-B7A8-271B004A1BE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61776611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97A930-41F0-4213-85DC-C9ABE225271C}"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1455413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F6D5C9-DB52-44D3-BDB9-2897E71E5183}"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26044957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F61D01-56CD-4C5E-BF0C-1290D45E245B}"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96815153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02AE2-4B88-4920-824B-2546F628C11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02400913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55C356-75E6-456C-9699-D8C8AD63D54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1543553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11662F19-EF5C-40A9-BAB0-852324293D5D}" type="datetimeFigureOut">
              <a:rPr lang="en-US"/>
              <a:pPr>
                <a:defRPr/>
              </a:pPr>
              <a:t>7/17/2025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F916E6BF-E8C7-418C-95D0-F393F8DDF108}" type="slidenum">
              <a:rPr lang="en-GB" altLang="en-US"/>
              <a:pPr>
                <a:defRPr/>
              </a:pPr>
              <a:t>‹#›</a:t>
            </a:fld>
            <a:endParaRPr lang="en-GB" altLang="en-US"/>
          </a:p>
        </p:txBody>
      </p:sp>
    </p:spTree>
    <p:extLst>
      <p:ext uri="{BB962C8B-B14F-4D97-AF65-F5344CB8AC3E}">
        <p14:creationId xmlns:p14="http://schemas.microsoft.com/office/powerpoint/2010/main" val="3063085241"/>
      </p:ext>
    </p:extLst>
  </p:cSld>
  <p:clrMapOvr>
    <a:masterClrMapping/>
  </p:clrMapOvr>
  <p:transition spd="slow">
    <p:split orient="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D226C3F2-CD57-4B09-95D9-E2AB51701699}" type="datetimeFigureOut">
              <a:rPr lang="en-US"/>
              <a:pPr>
                <a:defRPr/>
              </a:pPr>
              <a:t>7/17/2025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1D396E9B-F91D-45B0-9209-31DDA6F9213F}" type="slidenum">
              <a:rPr lang="en-GB" altLang="en-US"/>
              <a:pPr>
                <a:defRPr/>
              </a:pPr>
              <a:t>‹#›</a:t>
            </a:fld>
            <a:endParaRPr lang="en-GB" altLang="en-US"/>
          </a:p>
        </p:txBody>
      </p:sp>
    </p:spTree>
    <p:extLst>
      <p:ext uri="{BB962C8B-B14F-4D97-AF65-F5344CB8AC3E}">
        <p14:creationId xmlns:p14="http://schemas.microsoft.com/office/powerpoint/2010/main" val="1793069311"/>
      </p:ext>
    </p:extLst>
  </p:cSld>
  <p:clrMapOvr>
    <a:masterClrMapping/>
  </p:clrMapOvr>
  <p:transition spd="slow">
    <p:split orient="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44864F96-2E73-4AF5-ABF9-7EFDCC045917}" type="datetimeFigureOut">
              <a:rPr lang="en-US"/>
              <a:pPr>
                <a:defRPr/>
              </a:pPr>
              <a:t>7/17/2025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FD8712E7-6667-47F4-BA5A-836697027921}" type="slidenum">
              <a:rPr lang="en-GB" altLang="en-US"/>
              <a:pPr>
                <a:defRPr/>
              </a:pPr>
              <a:t>‹#›</a:t>
            </a:fld>
            <a:endParaRPr lang="en-GB" altLang="en-US"/>
          </a:p>
        </p:txBody>
      </p:sp>
    </p:spTree>
    <p:extLst>
      <p:ext uri="{BB962C8B-B14F-4D97-AF65-F5344CB8AC3E}">
        <p14:creationId xmlns:p14="http://schemas.microsoft.com/office/powerpoint/2010/main" val="588759090"/>
      </p:ext>
    </p:extLst>
  </p:cSld>
  <p:clrMapOvr>
    <a:masterClrMapping/>
  </p:clrMapOvr>
  <p:transition spd="slow">
    <p:split orient="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A7AC2A90-81BD-4818-8507-9839B79607A6}" type="datetimeFigureOut">
              <a:rPr lang="en-US"/>
              <a:pPr>
                <a:defRPr/>
              </a:pPr>
              <a:t>7/17/2025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57DD5AC7-88D5-4658-9845-6382AB8C874A}" type="slidenum">
              <a:rPr lang="en-GB" altLang="en-US"/>
              <a:pPr>
                <a:defRPr/>
              </a:pPr>
              <a:t>‹#›</a:t>
            </a:fld>
            <a:endParaRPr lang="en-GB" altLang="en-US"/>
          </a:p>
        </p:txBody>
      </p:sp>
    </p:spTree>
    <p:extLst>
      <p:ext uri="{BB962C8B-B14F-4D97-AF65-F5344CB8AC3E}">
        <p14:creationId xmlns:p14="http://schemas.microsoft.com/office/powerpoint/2010/main" val="194342413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F77-B3FD-F411-4697-40FDA65F5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41BE4C-953A-7A68-BD7D-A48D83A92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AF876-2AD9-4DD0-12BC-0E5CF770A3DD}"/>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30BE90D9-E1EC-B64F-CCA3-9E97C48875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48A-3473-9063-20E3-EA4EED827AF9}"/>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309993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763880322"/>
      </p:ext>
    </p:extLst>
  </p:cSld>
  <p:clrMapOvr>
    <a:masterClrMapping/>
  </p:clrMapOvr>
  <p:transition spd="slow">
    <p:pull/>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9C861572-1348-4D7B-91C7-54CDF400CEA1}" type="datetimeFigureOut">
              <a:rPr lang="en-US"/>
              <a:pPr>
                <a:defRPr/>
              </a:pPr>
              <a:t>7/17/2025</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D9723C97-62F5-4CE8-BB32-3C61328B3B48}" type="slidenum">
              <a:rPr lang="en-GB" altLang="en-US"/>
              <a:pPr>
                <a:defRPr/>
              </a:pPr>
              <a:t>‹#›</a:t>
            </a:fld>
            <a:endParaRPr lang="en-GB" altLang="en-US"/>
          </a:p>
        </p:txBody>
      </p:sp>
    </p:spTree>
    <p:extLst>
      <p:ext uri="{BB962C8B-B14F-4D97-AF65-F5344CB8AC3E}">
        <p14:creationId xmlns:p14="http://schemas.microsoft.com/office/powerpoint/2010/main" val="819982363"/>
      </p:ext>
    </p:extLst>
  </p:cSld>
  <p:clrMapOvr>
    <a:masterClrMapping/>
  </p:clrMapOvr>
  <p:transition spd="slow">
    <p:split orient="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61F9B23B-9176-4226-AC15-B1E545C70BAA}" type="datetimeFigureOut">
              <a:rPr lang="en-US"/>
              <a:pPr>
                <a:defRPr/>
              </a:pPr>
              <a:t>7/17/2025</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495A5A8A-70CB-45A2-816D-964AA1BD7BE4}" type="slidenum">
              <a:rPr lang="en-GB" altLang="en-US"/>
              <a:pPr>
                <a:defRPr/>
              </a:pPr>
              <a:t>‹#›</a:t>
            </a:fld>
            <a:endParaRPr lang="en-GB" altLang="en-US"/>
          </a:p>
        </p:txBody>
      </p:sp>
    </p:spTree>
    <p:extLst>
      <p:ext uri="{BB962C8B-B14F-4D97-AF65-F5344CB8AC3E}">
        <p14:creationId xmlns:p14="http://schemas.microsoft.com/office/powerpoint/2010/main" val="3634414560"/>
      </p:ext>
    </p:extLst>
  </p:cSld>
  <p:clrMapOvr>
    <a:masterClrMapping/>
  </p:clrMapOvr>
  <p:transition spd="slow">
    <p:split orient="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6D03AD6F-16F5-49C4-838A-D71801A8D396}" type="datetimeFigureOut">
              <a:rPr lang="en-US"/>
              <a:pPr>
                <a:defRPr/>
              </a:pPr>
              <a:t>7/17/2025</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57D1C4F1-B5EE-4012-979D-B7FD81B2A28A}" type="slidenum">
              <a:rPr lang="en-GB" altLang="en-US"/>
              <a:pPr>
                <a:defRPr/>
              </a:pPr>
              <a:t>‹#›</a:t>
            </a:fld>
            <a:endParaRPr lang="en-GB" altLang="en-US"/>
          </a:p>
        </p:txBody>
      </p:sp>
    </p:spTree>
    <p:extLst>
      <p:ext uri="{BB962C8B-B14F-4D97-AF65-F5344CB8AC3E}">
        <p14:creationId xmlns:p14="http://schemas.microsoft.com/office/powerpoint/2010/main" val="903487496"/>
      </p:ext>
    </p:extLst>
  </p:cSld>
  <p:clrMapOvr>
    <a:masterClrMapping/>
  </p:clrMapOvr>
  <p:transition spd="slow">
    <p:split orient="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E70CFD18-0633-4C94-8EF2-E983E291691F}" type="datetimeFigureOut">
              <a:rPr lang="en-US"/>
              <a:pPr>
                <a:defRPr/>
              </a:pPr>
              <a:t>7/17/2025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4254A038-96BD-4FEB-A4B3-494724B950CB}" type="slidenum">
              <a:rPr lang="en-GB" altLang="en-US"/>
              <a:pPr>
                <a:defRPr/>
              </a:pPr>
              <a:t>‹#›</a:t>
            </a:fld>
            <a:endParaRPr lang="en-GB" altLang="en-US"/>
          </a:p>
        </p:txBody>
      </p:sp>
    </p:spTree>
    <p:extLst>
      <p:ext uri="{BB962C8B-B14F-4D97-AF65-F5344CB8AC3E}">
        <p14:creationId xmlns:p14="http://schemas.microsoft.com/office/powerpoint/2010/main" val="2586523717"/>
      </p:ext>
    </p:extLst>
  </p:cSld>
  <p:clrMapOvr>
    <a:masterClrMapping/>
  </p:clrMapOvr>
  <p:transition spd="slow">
    <p:split orient="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E6D5EDF7-C9D1-48C5-9D4B-2ADB0183482D}" type="datetimeFigureOut">
              <a:rPr lang="en-US"/>
              <a:pPr>
                <a:defRPr/>
              </a:pPr>
              <a:t>7/17/2025</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C22C65AC-1E5C-474A-AA1F-996CBD10EE55}" type="slidenum">
              <a:rPr lang="en-GB" altLang="en-US"/>
              <a:pPr>
                <a:defRPr/>
              </a:pPr>
              <a:t>‹#›</a:t>
            </a:fld>
            <a:endParaRPr lang="en-GB" altLang="en-US"/>
          </a:p>
        </p:txBody>
      </p:sp>
    </p:spTree>
    <p:extLst>
      <p:ext uri="{BB962C8B-B14F-4D97-AF65-F5344CB8AC3E}">
        <p14:creationId xmlns:p14="http://schemas.microsoft.com/office/powerpoint/2010/main" val="3442282160"/>
      </p:ext>
    </p:extLst>
  </p:cSld>
  <p:clrMapOvr>
    <a:masterClrMapping/>
  </p:clrMapOvr>
  <p:transition spd="slow">
    <p:split orient="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026627EB-4209-40CA-B7B6-8CCDE8BFAA81}" type="datetimeFigureOut">
              <a:rPr lang="en-US"/>
              <a:pPr>
                <a:defRPr/>
              </a:pPr>
              <a:t>7/17/2025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8A46627A-3182-433F-9F2D-6F5C5B475160}" type="slidenum">
              <a:rPr lang="en-GB" altLang="en-US"/>
              <a:pPr>
                <a:defRPr/>
              </a:pPr>
              <a:t>‹#›</a:t>
            </a:fld>
            <a:endParaRPr lang="en-GB" altLang="en-US"/>
          </a:p>
        </p:txBody>
      </p:sp>
    </p:spTree>
    <p:extLst>
      <p:ext uri="{BB962C8B-B14F-4D97-AF65-F5344CB8AC3E}">
        <p14:creationId xmlns:p14="http://schemas.microsoft.com/office/powerpoint/2010/main" val="698238593"/>
      </p:ext>
    </p:extLst>
  </p:cSld>
  <p:clrMapOvr>
    <a:masterClrMapping/>
  </p:clrMapOvr>
  <p:transition spd="slow">
    <p:split orient="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fld id="{C9B98ADA-F6C3-4007-A1E9-EFDE83169DF7}" type="datetimeFigureOut">
              <a:rPr lang="en-US"/>
              <a:pPr>
                <a:defRPr/>
              </a:pPr>
              <a:t>7/17/2025</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Comic Sans MS" pitchFamily="66"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hangingPunct="0">
              <a:defRPr>
                <a:latin typeface="Comic Sans MS" panose="030F0702030302020204" pitchFamily="66" charset="0"/>
              </a:defRPr>
            </a:lvl1pPr>
          </a:lstStyle>
          <a:p>
            <a:pPr>
              <a:defRPr/>
            </a:pPr>
            <a:fld id="{00E49458-46C8-49F7-A678-19F3A45E5E1C}" type="slidenum">
              <a:rPr lang="en-GB" altLang="en-US"/>
              <a:pPr>
                <a:defRPr/>
              </a:pPr>
              <a:t>‹#›</a:t>
            </a:fld>
            <a:endParaRPr lang="en-GB" altLang="en-US"/>
          </a:p>
        </p:txBody>
      </p:sp>
    </p:spTree>
    <p:extLst>
      <p:ext uri="{BB962C8B-B14F-4D97-AF65-F5344CB8AC3E}">
        <p14:creationId xmlns:p14="http://schemas.microsoft.com/office/powerpoint/2010/main" val="1980544521"/>
      </p:ext>
    </p:extLst>
  </p:cSld>
  <p:clrMapOvr>
    <a:masterClrMapping/>
  </p:clrMapOvr>
  <p:transition spd="slow">
    <p:split orient="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AEBB3EFB-B4F6-4376-8034-2907E36D1593}" type="slidenum">
              <a:rPr lang="en-GB">
                <a:solidFill>
                  <a:srgbClr val="FFFFFF"/>
                </a:solidFill>
              </a:rPr>
              <a:pPr>
                <a:defRPr/>
              </a:pPr>
              <a:t>‹#›</a:t>
            </a:fld>
            <a:endParaRPr lang="en-GB">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776066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D3DF2-6AF7-45E8-AA5B-11CF97C0671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42527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9DDA1-080D-4790-AA80-F58667598F8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82718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31135570"/>
      </p:ext>
    </p:extLst>
  </p:cSld>
  <p:clrMapOvr>
    <a:masterClrMapping/>
  </p:clrMapOvr>
  <p:transition spd="slow">
    <p:pull/>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7D2C-C0C9-4112-AF85-F745E4E2ADF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0131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1B83F1-3FF2-4C65-94A0-3AE5C223B4FA}"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0992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EA7DCF-C3FD-4C3E-9B0D-E5A12C8A7FD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850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E99F4D-C2A3-4C2C-84D9-5AE3E379CFC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36480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B7EC7-FA0F-4EAF-BF64-889512569EB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7127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7BB7D5-0394-49D8-9D4D-DACBF99761E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3040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09C45-E213-4A5A-AEC5-CDDC316A01B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22296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E450E-49D6-4888-98B3-B2F79D20F66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303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0128C1-212C-4CC7-8062-8B72F04AD2B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527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GB"/>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E47FA99-0527-4FA2-908D-7D03FCC197E7}"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002759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62647820"/>
      </p:ext>
    </p:extLst>
  </p:cSld>
  <p:clrMapOvr>
    <a:masterClrMapping/>
  </p:clrMapOvr>
  <p:transition spd="slow">
    <p:pull/>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A31E8-7587-49EE-9CBC-E9F887E4CB8E}" type="slidenum">
              <a:rPr lang="en-GB"/>
              <a:pPr>
                <a:defRPr/>
              </a:pPr>
              <a:t>‹#›</a:t>
            </a:fld>
            <a:endParaRPr lang="en-GB"/>
          </a:p>
        </p:txBody>
      </p:sp>
    </p:spTree>
    <p:extLst>
      <p:ext uri="{BB962C8B-B14F-4D97-AF65-F5344CB8AC3E}">
        <p14:creationId xmlns:p14="http://schemas.microsoft.com/office/powerpoint/2010/main" val="391996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9D02F5B-EFFE-468A-B23F-68A4DE888426}" type="slidenum">
              <a:rPr lang="en-GB"/>
              <a:pPr>
                <a:defRPr/>
              </a:pPr>
              <a:t>‹#›</a:t>
            </a:fld>
            <a:endParaRPr lang="en-GB"/>
          </a:p>
        </p:txBody>
      </p:sp>
    </p:spTree>
    <p:extLst>
      <p:ext uri="{BB962C8B-B14F-4D97-AF65-F5344CB8AC3E}">
        <p14:creationId xmlns:p14="http://schemas.microsoft.com/office/powerpoint/2010/main" val="7699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8AACC7-8A97-4A04-8261-8465238C34BA}" type="slidenum">
              <a:rPr lang="en-GB"/>
              <a:pPr>
                <a:defRPr/>
              </a:pPr>
              <a:t>‹#›</a:t>
            </a:fld>
            <a:endParaRPr lang="en-GB"/>
          </a:p>
        </p:txBody>
      </p:sp>
    </p:spTree>
    <p:extLst>
      <p:ext uri="{BB962C8B-B14F-4D97-AF65-F5344CB8AC3E}">
        <p14:creationId xmlns:p14="http://schemas.microsoft.com/office/powerpoint/2010/main" val="194367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760E938-1DBE-49CB-B3C0-464978386A26}" type="slidenum">
              <a:rPr lang="en-GB"/>
              <a:pPr>
                <a:defRPr/>
              </a:pPr>
              <a:t>‹#›</a:t>
            </a:fld>
            <a:endParaRPr lang="en-GB"/>
          </a:p>
        </p:txBody>
      </p:sp>
    </p:spTree>
    <p:extLst>
      <p:ext uri="{BB962C8B-B14F-4D97-AF65-F5344CB8AC3E}">
        <p14:creationId xmlns:p14="http://schemas.microsoft.com/office/powerpoint/2010/main" val="343716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9D38A51-465D-4C33-B917-3E217656C590}" type="slidenum">
              <a:rPr lang="en-GB"/>
              <a:pPr>
                <a:defRPr/>
              </a:pPr>
              <a:t>‹#›</a:t>
            </a:fld>
            <a:endParaRPr lang="en-GB"/>
          </a:p>
        </p:txBody>
      </p:sp>
    </p:spTree>
    <p:extLst>
      <p:ext uri="{BB962C8B-B14F-4D97-AF65-F5344CB8AC3E}">
        <p14:creationId xmlns:p14="http://schemas.microsoft.com/office/powerpoint/2010/main" val="222672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670251E-7A56-4DBD-8781-D6646B24A777}" type="slidenum">
              <a:rPr lang="en-GB"/>
              <a:pPr>
                <a:defRPr/>
              </a:pPr>
              <a:t>‹#›</a:t>
            </a:fld>
            <a:endParaRPr lang="en-GB"/>
          </a:p>
        </p:txBody>
      </p:sp>
    </p:spTree>
    <p:extLst>
      <p:ext uri="{BB962C8B-B14F-4D97-AF65-F5344CB8AC3E}">
        <p14:creationId xmlns:p14="http://schemas.microsoft.com/office/powerpoint/2010/main" val="27662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C99B1F-76B2-4D18-AE55-4C547905E53D}" type="slidenum">
              <a:rPr lang="en-GB"/>
              <a:pPr>
                <a:defRPr/>
              </a:pPr>
              <a:t>‹#›</a:t>
            </a:fld>
            <a:endParaRPr lang="en-GB"/>
          </a:p>
        </p:txBody>
      </p:sp>
    </p:spTree>
    <p:extLst>
      <p:ext uri="{BB962C8B-B14F-4D97-AF65-F5344CB8AC3E}">
        <p14:creationId xmlns:p14="http://schemas.microsoft.com/office/powerpoint/2010/main" val="283656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8CD49E-B866-4004-998D-BBA432667C3E}" type="slidenum">
              <a:rPr lang="en-GB"/>
              <a:pPr>
                <a:defRPr/>
              </a:pPr>
              <a:t>‹#›</a:t>
            </a:fld>
            <a:endParaRPr lang="en-GB"/>
          </a:p>
        </p:txBody>
      </p:sp>
    </p:spTree>
    <p:extLst>
      <p:ext uri="{BB962C8B-B14F-4D97-AF65-F5344CB8AC3E}">
        <p14:creationId xmlns:p14="http://schemas.microsoft.com/office/powerpoint/2010/main" val="24631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ECDC1A-75A5-416E-AA8D-AE33C6F74F6B}" type="slidenum">
              <a:rPr lang="en-GB"/>
              <a:pPr>
                <a:defRPr/>
              </a:pPr>
              <a:t>‹#›</a:t>
            </a:fld>
            <a:endParaRPr lang="en-GB"/>
          </a:p>
        </p:txBody>
      </p:sp>
    </p:spTree>
    <p:extLst>
      <p:ext uri="{BB962C8B-B14F-4D97-AF65-F5344CB8AC3E}">
        <p14:creationId xmlns:p14="http://schemas.microsoft.com/office/powerpoint/2010/main" val="132944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EE2C4C-6079-42F9-AA09-DFD0467DC3C4}" type="slidenum">
              <a:rPr lang="en-GB"/>
              <a:pPr>
                <a:defRPr/>
              </a:pPr>
              <a:t>‹#›</a:t>
            </a:fld>
            <a:endParaRPr lang="en-GB"/>
          </a:p>
        </p:txBody>
      </p:sp>
    </p:spTree>
    <p:extLst>
      <p:ext uri="{BB962C8B-B14F-4D97-AF65-F5344CB8AC3E}">
        <p14:creationId xmlns:p14="http://schemas.microsoft.com/office/powerpoint/2010/main" val="3402606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97229FB-8FD4-F25E-6C57-0DF8D649B1EB}"/>
              </a:ext>
            </a:extLst>
          </p:cNvPr>
          <p:cNvSpPr>
            <a:spLocks/>
          </p:cNvSpPr>
          <p:nvPr/>
        </p:nvSpPr>
        <p:spPr bwMode="auto">
          <a:xfrm>
            <a:off x="381000" y="2803525"/>
            <a:ext cx="2117"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3" name="Rectangle 5">
            <a:extLst>
              <a:ext uri="{FF2B5EF4-FFF2-40B4-BE49-F238E27FC236}">
                <a16:creationId xmlns:a16="http://schemas.microsoft.com/office/drawing/2014/main" id="{A2AA1195-9213-3F53-D17D-DC58AD58BBD5}"/>
              </a:ext>
            </a:extLst>
          </p:cNvPr>
          <p:cNvSpPr>
            <a:spLocks noGrp="1" noChangeArrowheads="1"/>
          </p:cNvSpPr>
          <p:nvPr>
            <p:ph type="ftr" sz="quarter" idx="10"/>
          </p:nvPr>
        </p:nvSpPr>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88AED73-28BB-5578-3697-12BFC03B3100}"/>
              </a:ext>
            </a:extLst>
          </p:cNvPr>
          <p:cNvSpPr>
            <a:spLocks noGrp="1" noChangeArrowheads="1"/>
          </p:cNvSpPr>
          <p:nvPr>
            <p:ph type="sldNum" sz="quarter" idx="11"/>
          </p:nvPr>
        </p:nvSpPr>
        <p:spPr/>
        <p:txBody>
          <a:bodyPr/>
          <a:lstStyle>
            <a:lvl1pPr>
              <a:defRPr smtClean="0"/>
            </a:lvl1pPr>
          </a:lstStyle>
          <a:p>
            <a:pPr>
              <a:defRPr/>
            </a:pPr>
            <a:fld id="{72AC6A50-9F97-4F5A-8B51-3BCB89DCF123}" type="slidenum">
              <a:rPr lang="en-GB" altLang="en-US"/>
              <a:pPr>
                <a:defRPr/>
              </a:pPr>
              <a:t>‹#›</a:t>
            </a:fld>
            <a:endParaRPr lang="en-GB" altLang="en-US"/>
          </a:p>
        </p:txBody>
      </p:sp>
      <p:sp>
        <p:nvSpPr>
          <p:cNvPr id="5" name="Rectangle 7">
            <a:extLst>
              <a:ext uri="{FF2B5EF4-FFF2-40B4-BE49-F238E27FC236}">
                <a16:creationId xmlns:a16="http://schemas.microsoft.com/office/drawing/2014/main" id="{B4843A57-2755-B8BE-67F6-C342AB255565}"/>
              </a:ext>
            </a:extLst>
          </p:cNvPr>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058580462"/>
      </p:ext>
    </p:extLst>
  </p:cSld>
  <p:clrMapOvr>
    <a:masterClrMapping/>
  </p:clrMapOvr>
  <p:transition spd="slow">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70E496B-0E47-43C6-B957-AD017877843E}" type="slidenum">
              <a:rPr lang="en-GB"/>
              <a:pPr>
                <a:defRPr/>
              </a:pPr>
              <a:t>‹#›</a:t>
            </a:fld>
            <a:endParaRPr lang="en-GB"/>
          </a:p>
        </p:txBody>
      </p:sp>
    </p:spTree>
    <p:extLst>
      <p:ext uri="{BB962C8B-B14F-4D97-AF65-F5344CB8AC3E}">
        <p14:creationId xmlns:p14="http://schemas.microsoft.com/office/powerpoint/2010/main" val="34230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8136882-AE53-4E92-BAC0-D00B839AB091}" type="slidenum">
              <a:rPr lang="en-GB"/>
              <a:pPr>
                <a:defRPr/>
              </a:pPr>
              <a:t>‹#›</a:t>
            </a:fld>
            <a:endParaRPr lang="en-GB"/>
          </a:p>
        </p:txBody>
      </p:sp>
    </p:spTree>
    <p:extLst>
      <p:ext uri="{BB962C8B-B14F-4D97-AF65-F5344CB8AC3E}">
        <p14:creationId xmlns:p14="http://schemas.microsoft.com/office/powerpoint/2010/main" val="3408068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FAC431-FFC0-43A9-A329-DFBB48E0A68B}" type="slidenum">
              <a:rPr lang="en-GB"/>
              <a:pPr>
                <a:defRPr/>
              </a:pPr>
              <a:t>‹#›</a:t>
            </a:fld>
            <a:endParaRPr lang="en-GB"/>
          </a:p>
        </p:txBody>
      </p:sp>
    </p:spTree>
    <p:extLst>
      <p:ext uri="{BB962C8B-B14F-4D97-AF65-F5344CB8AC3E}">
        <p14:creationId xmlns:p14="http://schemas.microsoft.com/office/powerpoint/2010/main" val="3016417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6DE1D0-D797-490F-AE87-C06DD9A6084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419123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086E79-1812-457C-A108-B9C3E438D82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73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8D444D-76DA-4ADA-A0BA-A8E76B59F10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363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187526-833C-458A-B064-F9605AFAF37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130470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87FD00-DD13-4F2D-8BF1-F1B6F5D11874}"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64854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1D8E9C-5EDC-4983-BC6A-D088F63A3B1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01698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FD1028-A9CE-4286-8CBE-F0EAC5E980C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3935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E5C76D-12D0-0BE0-CA1A-C79C7A70852B}"/>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E20ED552-024B-3CCF-6248-EB7C0FF6767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5005F8C3-AA00-29E6-F5B7-6E3E5FD7F6DC}"/>
              </a:ext>
            </a:extLst>
          </p:cNvPr>
          <p:cNvSpPr>
            <a:spLocks noGrp="1"/>
          </p:cNvSpPr>
          <p:nvPr>
            <p:ph type="sldNum" sz="quarter" idx="12"/>
          </p:nvPr>
        </p:nvSpPr>
        <p:spPr/>
        <p:txBody>
          <a:bodyPr/>
          <a:lstStyle>
            <a:lvl1pPr>
              <a:defRPr smtClean="0"/>
            </a:lvl1pPr>
          </a:lstStyle>
          <a:p>
            <a:pPr>
              <a:defRPr/>
            </a:pPr>
            <a:fld id="{BD2D3E1D-6819-45CB-B4E4-7237A888D449}" type="slidenum">
              <a:rPr lang="en-GB" altLang="en-US"/>
              <a:pPr>
                <a:defRPr/>
              </a:pPr>
              <a:t>‹#›</a:t>
            </a:fld>
            <a:endParaRPr lang="en-GB" altLang="en-US"/>
          </a:p>
        </p:txBody>
      </p:sp>
    </p:spTree>
    <p:extLst>
      <p:ext uri="{BB962C8B-B14F-4D97-AF65-F5344CB8AC3E}">
        <p14:creationId xmlns:p14="http://schemas.microsoft.com/office/powerpoint/2010/main" val="1551862617"/>
      </p:ext>
    </p:extLst>
  </p:cSld>
  <p:clrMapOvr>
    <a:masterClrMapping/>
  </p:clrMapOvr>
  <p:transition spd="slow">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6C9B27-60AF-4FE3-9997-153007CE82BD}"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85166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E7A467-41CB-4084-8DEE-A9733C44CA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24563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EF8ACC-0C3F-4B59-B977-521F795F19F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8697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958F79-C2F8-4E0B-BAFD-4749A0EBFF2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12100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2DFDDA1-60B2-4B4A-9B77-C2A0101E1A2E}"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405639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81AD48-07C9-469B-A7CA-189055505783}" type="slidenum">
              <a:rPr lang="en-GB"/>
              <a:pPr>
                <a:defRPr/>
              </a:pPr>
              <a:t>‹#›</a:t>
            </a:fld>
            <a:endParaRPr lang="en-GB"/>
          </a:p>
        </p:txBody>
      </p:sp>
    </p:spTree>
    <p:extLst>
      <p:ext uri="{BB962C8B-B14F-4D97-AF65-F5344CB8AC3E}">
        <p14:creationId xmlns:p14="http://schemas.microsoft.com/office/powerpoint/2010/main" val="37714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060E5C-8966-4736-8124-DD9B4C1F320A}" type="slidenum">
              <a:rPr lang="en-GB"/>
              <a:pPr>
                <a:defRPr/>
              </a:pPr>
              <a:t>‹#›</a:t>
            </a:fld>
            <a:endParaRPr lang="en-GB"/>
          </a:p>
        </p:txBody>
      </p:sp>
    </p:spTree>
    <p:extLst>
      <p:ext uri="{BB962C8B-B14F-4D97-AF65-F5344CB8AC3E}">
        <p14:creationId xmlns:p14="http://schemas.microsoft.com/office/powerpoint/2010/main" val="22357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E04154E-45F8-4494-966E-6CCB37A42E1C}" type="slidenum">
              <a:rPr lang="en-GB"/>
              <a:pPr>
                <a:defRPr/>
              </a:pPr>
              <a:t>‹#›</a:t>
            </a:fld>
            <a:endParaRPr lang="en-GB"/>
          </a:p>
        </p:txBody>
      </p:sp>
    </p:spTree>
    <p:extLst>
      <p:ext uri="{BB962C8B-B14F-4D97-AF65-F5344CB8AC3E}">
        <p14:creationId xmlns:p14="http://schemas.microsoft.com/office/powerpoint/2010/main" val="347139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6C090D-E079-49C8-889C-AB5ACAA50C28}" type="slidenum">
              <a:rPr lang="en-GB"/>
              <a:pPr>
                <a:defRPr/>
              </a:pPr>
              <a:t>‹#›</a:t>
            </a:fld>
            <a:endParaRPr lang="en-GB"/>
          </a:p>
        </p:txBody>
      </p:sp>
    </p:spTree>
    <p:extLst>
      <p:ext uri="{BB962C8B-B14F-4D97-AF65-F5344CB8AC3E}">
        <p14:creationId xmlns:p14="http://schemas.microsoft.com/office/powerpoint/2010/main" val="2660906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7CCEAAC-D896-477E-AAD8-38B10F5BC7EE}" type="slidenum">
              <a:rPr lang="en-GB"/>
              <a:pPr>
                <a:defRPr/>
              </a:pPr>
              <a:t>‹#›</a:t>
            </a:fld>
            <a:endParaRPr lang="en-GB"/>
          </a:p>
        </p:txBody>
      </p:sp>
    </p:spTree>
    <p:extLst>
      <p:ext uri="{BB962C8B-B14F-4D97-AF65-F5344CB8AC3E}">
        <p14:creationId xmlns:p14="http://schemas.microsoft.com/office/powerpoint/2010/main" val="281472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051B89-719D-DC79-9C08-7E2865EFA5C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9C6AA807-5D4B-EFDC-3983-6F8A06B6CC0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5489830-BC05-0907-9B79-634ED55BF8DA}"/>
              </a:ext>
            </a:extLst>
          </p:cNvPr>
          <p:cNvSpPr>
            <a:spLocks noGrp="1"/>
          </p:cNvSpPr>
          <p:nvPr>
            <p:ph type="sldNum" sz="quarter" idx="12"/>
          </p:nvPr>
        </p:nvSpPr>
        <p:spPr/>
        <p:txBody>
          <a:bodyPr/>
          <a:lstStyle>
            <a:lvl1pPr>
              <a:defRPr smtClean="0"/>
            </a:lvl1pPr>
          </a:lstStyle>
          <a:p>
            <a:pPr>
              <a:defRPr/>
            </a:pPr>
            <a:fld id="{BBC9E19D-CD53-48E1-9DD0-F6A3B63466E6}" type="slidenum">
              <a:rPr lang="en-GB" altLang="en-US"/>
              <a:pPr>
                <a:defRPr/>
              </a:pPr>
              <a:t>‹#›</a:t>
            </a:fld>
            <a:endParaRPr lang="en-GB" altLang="en-US"/>
          </a:p>
        </p:txBody>
      </p:sp>
    </p:spTree>
    <p:extLst>
      <p:ext uri="{BB962C8B-B14F-4D97-AF65-F5344CB8AC3E}">
        <p14:creationId xmlns:p14="http://schemas.microsoft.com/office/powerpoint/2010/main" val="3628494917"/>
      </p:ext>
    </p:extLst>
  </p:cSld>
  <p:clrMapOvr>
    <a:masterClrMapping/>
  </p:clrMapOvr>
  <p:transition spd="slow">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6649BFF-7165-4DF1-AC08-B3F614BB9268}" type="slidenum">
              <a:rPr lang="en-GB"/>
              <a:pPr>
                <a:defRPr/>
              </a:pPr>
              <a:t>‹#›</a:t>
            </a:fld>
            <a:endParaRPr lang="en-GB"/>
          </a:p>
        </p:txBody>
      </p:sp>
    </p:spTree>
    <p:extLst>
      <p:ext uri="{BB962C8B-B14F-4D97-AF65-F5344CB8AC3E}">
        <p14:creationId xmlns:p14="http://schemas.microsoft.com/office/powerpoint/2010/main" val="2073679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DF33C55-B680-417F-8C66-0770B98061FA}" type="slidenum">
              <a:rPr lang="en-GB"/>
              <a:pPr>
                <a:defRPr/>
              </a:pPr>
              <a:t>‹#›</a:t>
            </a:fld>
            <a:endParaRPr lang="en-GB"/>
          </a:p>
        </p:txBody>
      </p:sp>
    </p:spTree>
    <p:extLst>
      <p:ext uri="{BB962C8B-B14F-4D97-AF65-F5344CB8AC3E}">
        <p14:creationId xmlns:p14="http://schemas.microsoft.com/office/powerpoint/2010/main" val="426647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E1F9EB-76C0-4035-AC6E-E693F38A4280}" type="slidenum">
              <a:rPr lang="en-GB"/>
              <a:pPr>
                <a:defRPr/>
              </a:pPr>
              <a:t>‹#›</a:t>
            </a:fld>
            <a:endParaRPr lang="en-GB"/>
          </a:p>
        </p:txBody>
      </p:sp>
    </p:spTree>
    <p:extLst>
      <p:ext uri="{BB962C8B-B14F-4D97-AF65-F5344CB8AC3E}">
        <p14:creationId xmlns:p14="http://schemas.microsoft.com/office/powerpoint/2010/main" val="1468074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BA7DA9-1800-4CDB-94A9-4AD4CACE5F84}" type="slidenum">
              <a:rPr lang="en-GB"/>
              <a:pPr>
                <a:defRPr/>
              </a:pPr>
              <a:t>‹#›</a:t>
            </a:fld>
            <a:endParaRPr lang="en-GB"/>
          </a:p>
        </p:txBody>
      </p:sp>
    </p:spTree>
    <p:extLst>
      <p:ext uri="{BB962C8B-B14F-4D97-AF65-F5344CB8AC3E}">
        <p14:creationId xmlns:p14="http://schemas.microsoft.com/office/powerpoint/2010/main" val="175343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09CEC5-FA34-419D-BAFF-A48CE8C8350E}" type="slidenum">
              <a:rPr lang="en-GB"/>
              <a:pPr>
                <a:defRPr/>
              </a:pPr>
              <a:t>‹#›</a:t>
            </a:fld>
            <a:endParaRPr lang="en-GB"/>
          </a:p>
        </p:txBody>
      </p:sp>
    </p:spTree>
    <p:extLst>
      <p:ext uri="{BB962C8B-B14F-4D97-AF65-F5344CB8AC3E}">
        <p14:creationId xmlns:p14="http://schemas.microsoft.com/office/powerpoint/2010/main" val="1481693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067CFC2-BD60-449E-B0E0-D4A5CA4C8529}" type="slidenum">
              <a:rPr lang="en-GB"/>
              <a:pPr>
                <a:defRPr/>
              </a:pPr>
              <a:t>‹#›</a:t>
            </a:fld>
            <a:endParaRPr lang="en-GB"/>
          </a:p>
        </p:txBody>
      </p:sp>
    </p:spTree>
    <p:extLst>
      <p:ext uri="{BB962C8B-B14F-4D97-AF65-F5344CB8AC3E}">
        <p14:creationId xmlns:p14="http://schemas.microsoft.com/office/powerpoint/2010/main" val="64322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0050FB-71C3-4047-8EA8-ED403474647F}" type="slidenum">
              <a:rPr lang="en-GB"/>
              <a:pPr>
                <a:defRPr/>
              </a:pPr>
              <a:t>‹#›</a:t>
            </a:fld>
            <a:endParaRPr lang="en-GB"/>
          </a:p>
        </p:txBody>
      </p:sp>
    </p:spTree>
    <p:extLst>
      <p:ext uri="{BB962C8B-B14F-4D97-AF65-F5344CB8AC3E}">
        <p14:creationId xmlns:p14="http://schemas.microsoft.com/office/powerpoint/2010/main" val="3183200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5F81D1F-D86E-46F5-8C02-50556F128B1E}" type="slidenum">
              <a:rPr lang="en-GB"/>
              <a:pPr>
                <a:defRPr/>
              </a:pPr>
              <a:t>‹#›</a:t>
            </a:fld>
            <a:endParaRPr lang="en-GB"/>
          </a:p>
        </p:txBody>
      </p:sp>
    </p:spTree>
    <p:extLst>
      <p:ext uri="{BB962C8B-B14F-4D97-AF65-F5344CB8AC3E}">
        <p14:creationId xmlns:p14="http://schemas.microsoft.com/office/powerpoint/2010/main" val="406526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0F98BE0-A1DC-4375-B6B1-C44B1B999EFE}" type="slidenum">
              <a:rPr lang="en-GB"/>
              <a:pPr>
                <a:defRPr/>
              </a:pPr>
              <a:t>‹#›</a:t>
            </a:fld>
            <a:endParaRPr lang="en-GB"/>
          </a:p>
        </p:txBody>
      </p:sp>
    </p:spTree>
    <p:extLst>
      <p:ext uri="{BB962C8B-B14F-4D97-AF65-F5344CB8AC3E}">
        <p14:creationId xmlns:p14="http://schemas.microsoft.com/office/powerpoint/2010/main" val="136527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00DA343-087A-4D94-8CD6-E15067D01883}" type="slidenum">
              <a:rPr lang="en-GB"/>
              <a:pPr>
                <a:defRPr/>
              </a:pPr>
              <a:t>‹#›</a:t>
            </a:fld>
            <a:endParaRPr lang="en-GB"/>
          </a:p>
        </p:txBody>
      </p:sp>
    </p:spTree>
    <p:extLst>
      <p:ext uri="{BB962C8B-B14F-4D97-AF65-F5344CB8AC3E}">
        <p14:creationId xmlns:p14="http://schemas.microsoft.com/office/powerpoint/2010/main" val="178612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5372D0-E8EC-91BD-C348-5F824BFB004D}"/>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58835A50-A287-862E-9169-4FAEDBE7406A}"/>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D1131676-EE68-FEDD-A56F-0479BDC4D1DF}"/>
              </a:ext>
            </a:extLst>
          </p:cNvPr>
          <p:cNvSpPr>
            <a:spLocks noGrp="1"/>
          </p:cNvSpPr>
          <p:nvPr>
            <p:ph type="sldNum" sz="quarter" idx="12"/>
          </p:nvPr>
        </p:nvSpPr>
        <p:spPr/>
        <p:txBody>
          <a:bodyPr/>
          <a:lstStyle>
            <a:lvl1pPr>
              <a:defRPr smtClean="0"/>
            </a:lvl1pPr>
          </a:lstStyle>
          <a:p>
            <a:pPr>
              <a:defRPr/>
            </a:pPr>
            <a:fld id="{BA6A5E02-BA9C-4ED4-9ABC-B9B366DD770B}" type="slidenum">
              <a:rPr lang="en-GB" altLang="en-US"/>
              <a:pPr>
                <a:defRPr/>
              </a:pPr>
              <a:t>‹#›</a:t>
            </a:fld>
            <a:endParaRPr lang="en-GB" altLang="en-US"/>
          </a:p>
        </p:txBody>
      </p:sp>
    </p:spTree>
    <p:extLst>
      <p:ext uri="{BB962C8B-B14F-4D97-AF65-F5344CB8AC3E}">
        <p14:creationId xmlns:p14="http://schemas.microsoft.com/office/powerpoint/2010/main" val="3775211636"/>
      </p:ext>
    </p:extLst>
  </p:cSld>
  <p:clrMapOvr>
    <a:masterClrMapping/>
  </p:clrMapOvr>
  <p:transition spd="slow">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DA67D66-D18C-4AE5-BBA5-72C6A11AF0F8}" type="slidenum">
              <a:rPr lang="en-GB"/>
              <a:pPr>
                <a:defRPr/>
              </a:pPr>
              <a:t>‹#›</a:t>
            </a:fld>
            <a:endParaRPr lang="en-GB"/>
          </a:p>
        </p:txBody>
      </p:sp>
    </p:spTree>
    <p:extLst>
      <p:ext uri="{BB962C8B-B14F-4D97-AF65-F5344CB8AC3E}">
        <p14:creationId xmlns:p14="http://schemas.microsoft.com/office/powerpoint/2010/main" val="38957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4108FB-6DF5-4BFA-BCD4-B338CE8ED7CE}" type="slidenum">
              <a:rPr lang="en-GB"/>
              <a:pPr>
                <a:defRPr/>
              </a:pPr>
              <a:t>‹#›</a:t>
            </a:fld>
            <a:endParaRPr lang="en-GB"/>
          </a:p>
        </p:txBody>
      </p:sp>
    </p:spTree>
    <p:extLst>
      <p:ext uri="{BB962C8B-B14F-4D97-AF65-F5344CB8AC3E}">
        <p14:creationId xmlns:p14="http://schemas.microsoft.com/office/powerpoint/2010/main" val="3839171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A24A25C-E1EC-46FC-9DE2-4CA4A11F370E}" type="slidenum">
              <a:rPr lang="en-GB"/>
              <a:pPr>
                <a:defRPr/>
              </a:pPr>
              <a:t>‹#›</a:t>
            </a:fld>
            <a:endParaRPr lang="en-GB"/>
          </a:p>
        </p:txBody>
      </p:sp>
    </p:spTree>
    <p:extLst>
      <p:ext uri="{BB962C8B-B14F-4D97-AF65-F5344CB8AC3E}">
        <p14:creationId xmlns:p14="http://schemas.microsoft.com/office/powerpoint/2010/main" val="1633467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ED837F-4374-4F0C-A935-C0BE8774EBBB}" type="slidenum">
              <a:rPr lang="en-GB"/>
              <a:pPr>
                <a:defRPr/>
              </a:pPr>
              <a:t>‹#›</a:t>
            </a:fld>
            <a:endParaRPr lang="en-GB"/>
          </a:p>
        </p:txBody>
      </p:sp>
    </p:spTree>
    <p:extLst>
      <p:ext uri="{BB962C8B-B14F-4D97-AF65-F5344CB8AC3E}">
        <p14:creationId xmlns:p14="http://schemas.microsoft.com/office/powerpoint/2010/main" val="210874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90C14F2-29AE-4DB1-B131-7E5FB4555B00}" type="slidenum">
              <a:rPr lang="en-GB"/>
              <a:pPr>
                <a:defRPr/>
              </a:pPr>
              <a:t>‹#›</a:t>
            </a:fld>
            <a:endParaRPr lang="en-GB"/>
          </a:p>
        </p:txBody>
      </p:sp>
    </p:spTree>
    <p:extLst>
      <p:ext uri="{BB962C8B-B14F-4D97-AF65-F5344CB8AC3E}">
        <p14:creationId xmlns:p14="http://schemas.microsoft.com/office/powerpoint/2010/main" val="3826438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6B19A78-B434-47E4-9D0A-9B3161B4954C}" type="slidenum">
              <a:rPr lang="en-GB"/>
              <a:pPr>
                <a:defRPr/>
              </a:pPr>
              <a:t>‹#›</a:t>
            </a:fld>
            <a:endParaRPr lang="en-GB"/>
          </a:p>
        </p:txBody>
      </p:sp>
    </p:spTree>
    <p:extLst>
      <p:ext uri="{BB962C8B-B14F-4D97-AF65-F5344CB8AC3E}">
        <p14:creationId xmlns:p14="http://schemas.microsoft.com/office/powerpoint/2010/main" val="3400881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E5A0E6F-2BAF-4372-BC07-7C7927D08F38}" type="slidenum">
              <a:rPr lang="en-GB"/>
              <a:pPr>
                <a:defRPr/>
              </a:pPr>
              <a:t>‹#›</a:t>
            </a:fld>
            <a:endParaRPr lang="en-GB"/>
          </a:p>
        </p:txBody>
      </p:sp>
    </p:spTree>
    <p:extLst>
      <p:ext uri="{BB962C8B-B14F-4D97-AF65-F5344CB8AC3E}">
        <p14:creationId xmlns:p14="http://schemas.microsoft.com/office/powerpoint/2010/main" val="2424130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0744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64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292100"/>
            <a:ext cx="10972800" cy="1384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L="609585" lvl="0" indent="-487668" algn="l" rtl="0">
              <a:lnSpc>
                <a:spcPct val="115000"/>
              </a:lnSpc>
              <a:spcBef>
                <a:spcPts val="480"/>
              </a:spcBef>
              <a:spcAft>
                <a:spcPts val="0"/>
              </a:spcAft>
              <a:buSzPts val="2160"/>
              <a:buChar char="●"/>
              <a:defRPr/>
            </a:lvl1pPr>
            <a:lvl2pPr marL="1219170" lvl="1" indent="-457189" algn="l" rtl="0">
              <a:lnSpc>
                <a:spcPct val="115000"/>
              </a:lnSpc>
              <a:spcBef>
                <a:spcPts val="480"/>
              </a:spcBef>
              <a:spcAft>
                <a:spcPts val="0"/>
              </a:spcAft>
              <a:buClr>
                <a:schemeClr val="lt1"/>
              </a:buClr>
              <a:buSzPts val="1800"/>
              <a:buChar char="○"/>
              <a:defRPr/>
            </a:lvl2pPr>
            <a:lvl3pPr marL="1828754" lvl="2" indent="-487668" algn="l" rtl="0">
              <a:lnSpc>
                <a:spcPct val="115000"/>
              </a:lnSpc>
              <a:spcBef>
                <a:spcPts val="480"/>
              </a:spcBef>
              <a:spcAft>
                <a:spcPts val="0"/>
              </a:spcAft>
              <a:buSzPts val="2160"/>
              <a:buChar char="■"/>
              <a:defRPr/>
            </a:lvl3pPr>
            <a:lvl4pPr marL="2438339" lvl="3" indent="-457189" algn="l" rtl="0">
              <a:lnSpc>
                <a:spcPct val="115000"/>
              </a:lnSpc>
              <a:spcBef>
                <a:spcPts val="480"/>
              </a:spcBef>
              <a:spcAft>
                <a:spcPts val="0"/>
              </a:spcAft>
              <a:buClr>
                <a:schemeClr val="lt1"/>
              </a:buClr>
              <a:buSzPts val="1800"/>
              <a:buChar char="●"/>
              <a:defRPr/>
            </a:lvl4pPr>
            <a:lvl5pPr marL="3047924" lvl="4" indent="-426708" algn="l" rtl="0">
              <a:lnSpc>
                <a:spcPct val="115000"/>
              </a:lnSpc>
              <a:spcBef>
                <a:spcPts val="480"/>
              </a:spcBef>
              <a:spcAft>
                <a:spcPts val="0"/>
              </a:spcAft>
              <a:buSzPts val="1440"/>
              <a:buChar char="○"/>
              <a:defRPr/>
            </a:lvl5pPr>
            <a:lvl6pPr marL="3657509" lvl="5" indent="-426708" algn="l" rtl="0">
              <a:lnSpc>
                <a:spcPct val="115000"/>
              </a:lnSpc>
              <a:spcBef>
                <a:spcPts val="480"/>
              </a:spcBef>
              <a:spcAft>
                <a:spcPts val="0"/>
              </a:spcAft>
              <a:buSzPts val="1440"/>
              <a:buChar char="■"/>
              <a:defRPr/>
            </a:lvl6pPr>
            <a:lvl7pPr marL="4267093" lvl="6" indent="-426708" algn="l" rtl="0">
              <a:lnSpc>
                <a:spcPct val="115000"/>
              </a:lnSpc>
              <a:spcBef>
                <a:spcPts val="480"/>
              </a:spcBef>
              <a:spcAft>
                <a:spcPts val="0"/>
              </a:spcAft>
              <a:buSzPts val="1440"/>
              <a:buChar char="●"/>
              <a:defRPr/>
            </a:lvl7pPr>
            <a:lvl8pPr marL="4876678" lvl="7" indent="-426709" algn="l" rtl="0">
              <a:lnSpc>
                <a:spcPct val="115000"/>
              </a:lnSpc>
              <a:spcBef>
                <a:spcPts val="480"/>
              </a:spcBef>
              <a:spcAft>
                <a:spcPts val="0"/>
              </a:spcAft>
              <a:buSzPts val="1440"/>
              <a:buChar char="○"/>
              <a:defRPr/>
            </a:lvl8pPr>
            <a:lvl9pPr marL="5486263" lvl="8" indent="-426709" algn="l" rtl="0">
              <a:lnSpc>
                <a:spcPct val="115000"/>
              </a:lnSpc>
              <a:spcBef>
                <a:spcPts val="480"/>
              </a:spcBef>
              <a:spcAft>
                <a:spcPts val="0"/>
              </a:spcAft>
              <a:buSzPts val="1440"/>
              <a:buChar char="■"/>
              <a:defRPr/>
            </a:lvl9pPr>
          </a:lstStyle>
          <a:p>
            <a:endParaRPr/>
          </a:p>
        </p:txBody>
      </p:sp>
      <p:sp>
        <p:nvSpPr>
          <p:cNvPr id="65" name="Google Shape;65;p16"/>
          <p:cNvSpPr txBox="1">
            <a:spLocks noGrp="1"/>
          </p:cNvSpPr>
          <p:nvPr>
            <p:ph type="dt" idx="10"/>
          </p:nvPr>
        </p:nvSpPr>
        <p:spPr>
          <a:xfrm>
            <a:off x="609600" y="6245225"/>
            <a:ext cx="2844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ftr" idx="11"/>
          </p:nvPr>
        </p:nvSpPr>
        <p:spPr>
          <a:xfrm>
            <a:off x="4165600" y="6245225"/>
            <a:ext cx="3860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7" name="Google Shape;67;p16"/>
          <p:cNvSpPr txBox="1">
            <a:spLocks noGrp="1"/>
          </p:cNvSpPr>
          <p:nvPr>
            <p:ph type="sldNum" idx="12"/>
          </p:nvPr>
        </p:nvSpPr>
        <p:spPr>
          <a:xfrm>
            <a:off x="8737600" y="6245225"/>
            <a:ext cx="2844800" cy="4760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sz="1333">
              <a:solidFill>
                <a:schemeClr val="dk2"/>
              </a:solidFill>
            </a:endParaRPr>
          </a:p>
        </p:txBody>
      </p:sp>
    </p:spTree>
    <p:extLst>
      <p:ext uri="{BB962C8B-B14F-4D97-AF65-F5344CB8AC3E}">
        <p14:creationId xmlns:p14="http://schemas.microsoft.com/office/powerpoint/2010/main" val="206523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7F74EC-E970-3E7F-19EC-F867E9A44F49}"/>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7">
            <a:extLst>
              <a:ext uri="{FF2B5EF4-FFF2-40B4-BE49-F238E27FC236}">
                <a16:creationId xmlns:a16="http://schemas.microsoft.com/office/drawing/2014/main" id="{33C812A9-8476-FCFD-D062-9A7B2EF2FDBB}"/>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8">
            <a:extLst>
              <a:ext uri="{FF2B5EF4-FFF2-40B4-BE49-F238E27FC236}">
                <a16:creationId xmlns:a16="http://schemas.microsoft.com/office/drawing/2014/main" id="{8FB5A40D-23A7-E4A7-989A-58BCEE8607BD}"/>
              </a:ext>
            </a:extLst>
          </p:cNvPr>
          <p:cNvSpPr>
            <a:spLocks noGrp="1"/>
          </p:cNvSpPr>
          <p:nvPr>
            <p:ph type="sldNum" sz="quarter" idx="12"/>
          </p:nvPr>
        </p:nvSpPr>
        <p:spPr/>
        <p:txBody>
          <a:bodyPr/>
          <a:lstStyle>
            <a:lvl1pPr>
              <a:defRPr smtClean="0"/>
            </a:lvl1pPr>
          </a:lstStyle>
          <a:p>
            <a:pPr>
              <a:defRPr/>
            </a:pPr>
            <a:fld id="{375D520D-789E-4C08-B6D2-581B0D19B747}" type="slidenum">
              <a:rPr lang="en-GB" altLang="en-US"/>
              <a:pPr>
                <a:defRPr/>
              </a:pPr>
              <a:t>‹#›</a:t>
            </a:fld>
            <a:endParaRPr lang="en-GB" altLang="en-US"/>
          </a:p>
        </p:txBody>
      </p:sp>
    </p:spTree>
    <p:extLst>
      <p:ext uri="{BB962C8B-B14F-4D97-AF65-F5344CB8AC3E}">
        <p14:creationId xmlns:p14="http://schemas.microsoft.com/office/powerpoint/2010/main" val="2239310066"/>
      </p:ext>
    </p:extLst>
  </p:cSld>
  <p:clrMapOvr>
    <a:masterClrMapping/>
  </p:clrMapOvr>
  <p:transition spd="slow">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9283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603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06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4207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2529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40045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7030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2133"/>
              </a:spcBef>
              <a:spcAft>
                <a:spcPts val="0"/>
              </a:spcAft>
              <a:buSzPts val="1400"/>
              <a:buChar char="○"/>
              <a:defRPr/>
            </a:lvl2pPr>
            <a:lvl3pPr marL="1828754" lvl="2" indent="-423323" algn="ctr" rtl="0">
              <a:lnSpc>
                <a:spcPct val="115000"/>
              </a:lnSpc>
              <a:spcBef>
                <a:spcPts val="2133"/>
              </a:spcBef>
              <a:spcAft>
                <a:spcPts val="0"/>
              </a:spcAft>
              <a:buSzPts val="1400"/>
              <a:buChar char="■"/>
              <a:defRPr/>
            </a:lvl3pPr>
            <a:lvl4pPr marL="2438339" lvl="3" indent="-423323" algn="ctr" rtl="0">
              <a:lnSpc>
                <a:spcPct val="115000"/>
              </a:lnSpc>
              <a:spcBef>
                <a:spcPts val="2133"/>
              </a:spcBef>
              <a:spcAft>
                <a:spcPts val="0"/>
              </a:spcAft>
              <a:buSzPts val="1400"/>
              <a:buChar char="●"/>
              <a:defRPr/>
            </a:lvl4pPr>
            <a:lvl5pPr marL="3047924" lvl="4" indent="-423323" algn="ctr" rtl="0">
              <a:lnSpc>
                <a:spcPct val="115000"/>
              </a:lnSpc>
              <a:spcBef>
                <a:spcPts val="2133"/>
              </a:spcBef>
              <a:spcAft>
                <a:spcPts val="0"/>
              </a:spcAft>
              <a:buSzPts val="1400"/>
              <a:buChar char="○"/>
              <a:defRPr/>
            </a:lvl5pPr>
            <a:lvl6pPr marL="3657509" lvl="5" indent="-423323" algn="ctr" rtl="0">
              <a:lnSpc>
                <a:spcPct val="115000"/>
              </a:lnSpc>
              <a:spcBef>
                <a:spcPts val="2133"/>
              </a:spcBef>
              <a:spcAft>
                <a:spcPts val="0"/>
              </a:spcAft>
              <a:buSzPts val="1400"/>
              <a:buChar char="■"/>
              <a:defRPr/>
            </a:lvl6pPr>
            <a:lvl7pPr marL="4267093" lvl="6" indent="-423323" algn="ctr" rtl="0">
              <a:lnSpc>
                <a:spcPct val="115000"/>
              </a:lnSpc>
              <a:spcBef>
                <a:spcPts val="2133"/>
              </a:spcBef>
              <a:spcAft>
                <a:spcPts val="0"/>
              </a:spcAft>
              <a:buSzPts val="1400"/>
              <a:buChar char="●"/>
              <a:defRPr/>
            </a:lvl7pPr>
            <a:lvl8pPr marL="4876678" lvl="7" indent="-423323" algn="ctr" rtl="0">
              <a:lnSpc>
                <a:spcPct val="115000"/>
              </a:lnSpc>
              <a:spcBef>
                <a:spcPts val="2133"/>
              </a:spcBef>
              <a:spcAft>
                <a:spcPts val="0"/>
              </a:spcAft>
              <a:buSzPts val="1400"/>
              <a:buChar char="○"/>
              <a:defRPr/>
            </a:lvl8pPr>
            <a:lvl9pPr marL="5486263" lvl="8" indent="-423323" algn="ctr" rtl="0">
              <a:lnSpc>
                <a:spcPct val="115000"/>
              </a:lnSpc>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443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328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6DCBAA-8CDF-7A52-B55B-ED8A2B12EE2C}"/>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B2CC0BC8-4BD6-4E9E-B51C-3BF7249C02AE}"/>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13634999-4B07-0290-F7F3-F68906741E3A}"/>
              </a:ext>
            </a:extLst>
          </p:cNvPr>
          <p:cNvSpPr>
            <a:spLocks noGrp="1"/>
          </p:cNvSpPr>
          <p:nvPr>
            <p:ph type="sldNum" sz="quarter" idx="12"/>
          </p:nvPr>
        </p:nvSpPr>
        <p:spPr/>
        <p:txBody>
          <a:bodyPr/>
          <a:lstStyle>
            <a:lvl1pPr>
              <a:defRPr smtClean="0"/>
            </a:lvl1pPr>
          </a:lstStyle>
          <a:p>
            <a:pPr>
              <a:defRPr/>
            </a:pPr>
            <a:fld id="{A9F0F058-EAF6-4503-B8EC-C95CB7A2D550}" type="slidenum">
              <a:rPr lang="en-GB" altLang="en-US"/>
              <a:pPr>
                <a:defRPr/>
              </a:pPr>
              <a:t>‹#›</a:t>
            </a:fld>
            <a:endParaRPr lang="en-GB" altLang="en-US"/>
          </a:p>
        </p:txBody>
      </p:sp>
    </p:spTree>
    <p:extLst>
      <p:ext uri="{BB962C8B-B14F-4D97-AF65-F5344CB8AC3E}">
        <p14:creationId xmlns:p14="http://schemas.microsoft.com/office/powerpoint/2010/main" val="572771201"/>
      </p:ext>
    </p:extLst>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0306E-1184-72DF-C927-C210D633D282}"/>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2">
            <a:extLst>
              <a:ext uri="{FF2B5EF4-FFF2-40B4-BE49-F238E27FC236}">
                <a16:creationId xmlns:a16="http://schemas.microsoft.com/office/drawing/2014/main" id="{D8892947-69FD-22F7-D9C1-D71508618946}"/>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3">
            <a:extLst>
              <a:ext uri="{FF2B5EF4-FFF2-40B4-BE49-F238E27FC236}">
                <a16:creationId xmlns:a16="http://schemas.microsoft.com/office/drawing/2014/main" id="{20891F84-2A90-1760-3D0B-FE0F0149FBFC}"/>
              </a:ext>
            </a:extLst>
          </p:cNvPr>
          <p:cNvSpPr>
            <a:spLocks noGrp="1"/>
          </p:cNvSpPr>
          <p:nvPr>
            <p:ph type="sldNum" sz="quarter" idx="12"/>
          </p:nvPr>
        </p:nvSpPr>
        <p:spPr/>
        <p:txBody>
          <a:bodyPr/>
          <a:lstStyle>
            <a:lvl1pPr>
              <a:defRPr smtClean="0"/>
            </a:lvl1pPr>
          </a:lstStyle>
          <a:p>
            <a:pPr>
              <a:defRPr/>
            </a:pPr>
            <a:fld id="{561B3A1C-C877-48A8-9D4B-C96220BEB972}" type="slidenum">
              <a:rPr lang="en-GB" altLang="en-US"/>
              <a:pPr>
                <a:defRPr/>
              </a:pPr>
              <a:t>‹#›</a:t>
            </a:fld>
            <a:endParaRPr lang="en-GB" altLang="en-US"/>
          </a:p>
        </p:txBody>
      </p:sp>
    </p:spTree>
    <p:extLst>
      <p:ext uri="{BB962C8B-B14F-4D97-AF65-F5344CB8AC3E}">
        <p14:creationId xmlns:p14="http://schemas.microsoft.com/office/powerpoint/2010/main" val="1046226754"/>
      </p:ext>
    </p:extLst>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4CF8-9A6B-4D1C-226D-AFB1CBD94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046CBF-3A52-E5F4-FFEB-686F93DFFA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B78C6-06C9-93BA-4959-B53FA524A6F2}"/>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E65D07FF-C731-DB1D-633B-B4373ED969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4E71EE-A3FD-BE62-50E3-1C829FF7448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2252671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532CC-A677-5A6B-910C-53DD8A27552C}"/>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2D861FE3-4B55-8B2E-FA5D-C66C18866F7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0E7ED23B-7FEC-A7D6-A7A1-8250B4B5FAD0}"/>
              </a:ext>
            </a:extLst>
          </p:cNvPr>
          <p:cNvSpPr>
            <a:spLocks noGrp="1"/>
          </p:cNvSpPr>
          <p:nvPr>
            <p:ph type="sldNum" sz="quarter" idx="12"/>
          </p:nvPr>
        </p:nvSpPr>
        <p:spPr/>
        <p:txBody>
          <a:bodyPr/>
          <a:lstStyle>
            <a:lvl1pPr>
              <a:defRPr smtClean="0"/>
            </a:lvl1pPr>
          </a:lstStyle>
          <a:p>
            <a:pPr>
              <a:defRPr/>
            </a:pPr>
            <a:fld id="{8DD9F164-ADBE-42AA-BB80-E909F11935ED}" type="slidenum">
              <a:rPr lang="en-GB" altLang="en-US"/>
              <a:pPr>
                <a:defRPr/>
              </a:pPr>
              <a:t>‹#›</a:t>
            </a:fld>
            <a:endParaRPr lang="en-GB" altLang="en-US"/>
          </a:p>
        </p:txBody>
      </p:sp>
    </p:spTree>
    <p:extLst>
      <p:ext uri="{BB962C8B-B14F-4D97-AF65-F5344CB8AC3E}">
        <p14:creationId xmlns:p14="http://schemas.microsoft.com/office/powerpoint/2010/main" val="2646263828"/>
      </p:ext>
    </p:extLst>
  </p:cSld>
  <p:clrMapOvr>
    <a:masterClrMapping/>
  </p:clrMapOvr>
  <p:transition spd="slow">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22F0-8985-6C95-CF5E-7EE55AA2B3E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4D4FBD8F-BDED-051B-A95A-55BD20B5C6B2}"/>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96F32AD8-51F8-0A98-787E-0B3CC0B3E9E1}"/>
              </a:ext>
            </a:extLst>
          </p:cNvPr>
          <p:cNvSpPr>
            <a:spLocks noGrp="1"/>
          </p:cNvSpPr>
          <p:nvPr>
            <p:ph type="sldNum" sz="quarter" idx="12"/>
          </p:nvPr>
        </p:nvSpPr>
        <p:spPr/>
        <p:txBody>
          <a:bodyPr/>
          <a:lstStyle>
            <a:lvl1pPr>
              <a:defRPr smtClean="0"/>
            </a:lvl1pPr>
          </a:lstStyle>
          <a:p>
            <a:pPr>
              <a:defRPr/>
            </a:pPr>
            <a:fld id="{1797942B-A63E-421D-B423-0F954106B0A5}" type="slidenum">
              <a:rPr lang="en-GB" altLang="en-US"/>
              <a:pPr>
                <a:defRPr/>
              </a:pPr>
              <a:t>‹#›</a:t>
            </a:fld>
            <a:endParaRPr lang="en-GB" altLang="en-US"/>
          </a:p>
        </p:txBody>
      </p:sp>
    </p:spTree>
    <p:extLst>
      <p:ext uri="{BB962C8B-B14F-4D97-AF65-F5344CB8AC3E}">
        <p14:creationId xmlns:p14="http://schemas.microsoft.com/office/powerpoint/2010/main" val="4142153905"/>
      </p:ext>
    </p:extLst>
  </p:cSld>
  <p:clrMapOvr>
    <a:masterClrMapping/>
  </p:clrMapOvr>
  <p:transition spd="slow">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BF477-BB0D-14A4-B7F1-64C6C53552B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02D3D5F3-4773-76F7-5F68-D9E53BBDC888}"/>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08448FC-C37C-F601-A8D5-32E3B8463F14}"/>
              </a:ext>
            </a:extLst>
          </p:cNvPr>
          <p:cNvSpPr>
            <a:spLocks noGrp="1"/>
          </p:cNvSpPr>
          <p:nvPr>
            <p:ph type="sldNum" sz="quarter" idx="12"/>
          </p:nvPr>
        </p:nvSpPr>
        <p:spPr/>
        <p:txBody>
          <a:bodyPr/>
          <a:lstStyle>
            <a:lvl1pPr>
              <a:defRPr smtClean="0"/>
            </a:lvl1pPr>
          </a:lstStyle>
          <a:p>
            <a:pPr>
              <a:defRPr/>
            </a:pPr>
            <a:fld id="{68F0FE72-E8B0-4BE3-8E46-ED361D90C7A1}" type="slidenum">
              <a:rPr lang="en-GB" altLang="en-US"/>
              <a:pPr>
                <a:defRPr/>
              </a:pPr>
              <a:t>‹#›</a:t>
            </a:fld>
            <a:endParaRPr lang="en-GB" altLang="en-US"/>
          </a:p>
        </p:txBody>
      </p:sp>
    </p:spTree>
    <p:extLst>
      <p:ext uri="{BB962C8B-B14F-4D97-AF65-F5344CB8AC3E}">
        <p14:creationId xmlns:p14="http://schemas.microsoft.com/office/powerpoint/2010/main" val="1431937171"/>
      </p:ext>
    </p:extLst>
  </p:cSld>
  <p:clrMapOvr>
    <a:masterClrMapping/>
  </p:clrMapOvr>
  <p:transition spd="slow">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394D0-58CD-4659-71CC-CB5A76D8F299}"/>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86907C43-2F89-F41A-2AA6-B899EA60697B}"/>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FC2F2370-E6CD-AC25-153E-C737C7A82F68}"/>
              </a:ext>
            </a:extLst>
          </p:cNvPr>
          <p:cNvSpPr>
            <a:spLocks noGrp="1"/>
          </p:cNvSpPr>
          <p:nvPr>
            <p:ph type="sldNum" sz="quarter" idx="12"/>
          </p:nvPr>
        </p:nvSpPr>
        <p:spPr/>
        <p:txBody>
          <a:bodyPr/>
          <a:lstStyle>
            <a:lvl1pPr>
              <a:defRPr smtClean="0"/>
            </a:lvl1pPr>
          </a:lstStyle>
          <a:p>
            <a:pPr>
              <a:defRPr/>
            </a:pPr>
            <a:fld id="{34C4DDA3-0978-4492-9802-7D4BB9C94B1F}" type="slidenum">
              <a:rPr lang="en-GB" altLang="en-US"/>
              <a:pPr>
                <a:defRPr/>
              </a:pPr>
              <a:t>‹#›</a:t>
            </a:fld>
            <a:endParaRPr lang="en-GB" altLang="en-US"/>
          </a:p>
        </p:txBody>
      </p:sp>
    </p:spTree>
    <p:extLst>
      <p:ext uri="{BB962C8B-B14F-4D97-AF65-F5344CB8AC3E}">
        <p14:creationId xmlns:p14="http://schemas.microsoft.com/office/powerpoint/2010/main" val="2811317016"/>
      </p:ext>
    </p:extLst>
  </p:cSld>
  <p:clrMapOvr>
    <a:masterClrMapping/>
  </p:clrMapOvr>
  <p:transition spd="slow">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ACCC5A1-6F51-422F-539D-B137DE4EECF0}"/>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402D3834-F2CF-37C8-946A-67F1A53042E8}"/>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61A9C226-CF28-281C-C922-6739B461D8CD}"/>
              </a:ext>
            </a:extLst>
          </p:cNvPr>
          <p:cNvSpPr>
            <a:spLocks noGrp="1"/>
          </p:cNvSpPr>
          <p:nvPr>
            <p:ph type="sldNum" sz="quarter" idx="12"/>
          </p:nvPr>
        </p:nvSpPr>
        <p:spPr/>
        <p:txBody>
          <a:bodyPr/>
          <a:lstStyle>
            <a:lvl1pPr>
              <a:defRPr smtClean="0"/>
            </a:lvl1pPr>
          </a:lstStyle>
          <a:p>
            <a:pPr>
              <a:defRPr/>
            </a:pPr>
            <a:fld id="{33D156BB-EDBE-4597-9EF5-71CC97D415ED}" type="slidenum">
              <a:rPr lang="en-GB" altLang="en-US"/>
              <a:pPr>
                <a:defRPr/>
              </a:pPr>
              <a:t>‹#›</a:t>
            </a:fld>
            <a:endParaRPr lang="en-GB" altLang="en-US"/>
          </a:p>
        </p:txBody>
      </p:sp>
    </p:spTree>
    <p:extLst>
      <p:ext uri="{BB962C8B-B14F-4D97-AF65-F5344CB8AC3E}">
        <p14:creationId xmlns:p14="http://schemas.microsoft.com/office/powerpoint/2010/main" val="3017007410"/>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5020A5D-CA32-41A8-94DA-75BC301E21A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6DCE2D9-B86F-4701-922E-D77EBC290C4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CEAF0D6-9CCB-4783-AF26-74EAB23F2DF8}"/>
              </a:ext>
            </a:extLst>
          </p:cNvPr>
          <p:cNvSpPr>
            <a:spLocks noGrp="1" noChangeArrowheads="1"/>
          </p:cNvSpPr>
          <p:nvPr>
            <p:ph type="sldNum" sz="quarter" idx="12"/>
          </p:nvPr>
        </p:nvSpPr>
        <p:spPr>
          <a:ln/>
        </p:spPr>
        <p:txBody>
          <a:bodyPr/>
          <a:lstStyle>
            <a:lvl1pPr>
              <a:defRPr/>
            </a:lvl1pPr>
          </a:lstStyle>
          <a:p>
            <a:fld id="{B4EDC136-053E-43A2-AB2D-60B768E22889}" type="slidenum">
              <a:rPr lang="en-GB" altLang="en-US"/>
              <a:pPr/>
              <a:t>‹#›</a:t>
            </a:fld>
            <a:endParaRPr lang="en-GB" altLang="en-US"/>
          </a:p>
        </p:txBody>
      </p:sp>
    </p:spTree>
    <p:extLst>
      <p:ext uri="{BB962C8B-B14F-4D97-AF65-F5344CB8AC3E}">
        <p14:creationId xmlns:p14="http://schemas.microsoft.com/office/powerpoint/2010/main" val="3335644251"/>
      </p:ext>
    </p:extLst>
  </p:cSld>
  <p:clrMapOvr>
    <a:masterClrMapping/>
  </p:clrMapOvr>
  <p:transition spd="slow">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4D90E0-6787-4CD9-88D6-6482D559BCC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A05E082-504F-4A99-B4D3-66FE6881BC6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C76620D-CD16-421C-965F-516FD476AB25}"/>
              </a:ext>
            </a:extLst>
          </p:cNvPr>
          <p:cNvSpPr>
            <a:spLocks noGrp="1" noChangeArrowheads="1"/>
          </p:cNvSpPr>
          <p:nvPr>
            <p:ph type="sldNum" sz="quarter" idx="12"/>
          </p:nvPr>
        </p:nvSpPr>
        <p:spPr>
          <a:ln/>
        </p:spPr>
        <p:txBody>
          <a:bodyPr/>
          <a:lstStyle>
            <a:lvl1pPr>
              <a:defRPr/>
            </a:lvl1pPr>
          </a:lstStyle>
          <a:p>
            <a:fld id="{D7A64AD2-276B-4C1B-8D71-CB67083C8C00}" type="slidenum">
              <a:rPr lang="en-GB" altLang="en-US"/>
              <a:pPr/>
              <a:t>‹#›</a:t>
            </a:fld>
            <a:endParaRPr lang="en-GB" altLang="en-US"/>
          </a:p>
        </p:txBody>
      </p:sp>
    </p:spTree>
    <p:extLst>
      <p:ext uri="{BB962C8B-B14F-4D97-AF65-F5344CB8AC3E}">
        <p14:creationId xmlns:p14="http://schemas.microsoft.com/office/powerpoint/2010/main" val="3894292381"/>
      </p:ext>
    </p:extLst>
  </p:cSld>
  <p:clrMapOvr>
    <a:masterClrMapping/>
  </p:clrMapOvr>
  <p:transition spd="slow">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C7D87E7-51DE-44D6-BB63-DB2CD306F31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BCC9DC7-123B-43FF-83FB-76C971A51C0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CAB7056-D93F-441E-8E19-30624D875901}"/>
              </a:ext>
            </a:extLst>
          </p:cNvPr>
          <p:cNvSpPr>
            <a:spLocks noGrp="1" noChangeArrowheads="1"/>
          </p:cNvSpPr>
          <p:nvPr>
            <p:ph type="sldNum" sz="quarter" idx="12"/>
          </p:nvPr>
        </p:nvSpPr>
        <p:spPr>
          <a:ln/>
        </p:spPr>
        <p:txBody>
          <a:bodyPr/>
          <a:lstStyle>
            <a:lvl1pPr>
              <a:defRPr/>
            </a:lvl1pPr>
          </a:lstStyle>
          <a:p>
            <a:fld id="{86443E5A-DB67-4CF3-8FE5-CE00C5F4F6AE}" type="slidenum">
              <a:rPr lang="en-GB" altLang="en-US"/>
              <a:pPr/>
              <a:t>‹#›</a:t>
            </a:fld>
            <a:endParaRPr lang="en-GB" altLang="en-US"/>
          </a:p>
        </p:txBody>
      </p:sp>
    </p:spTree>
    <p:extLst>
      <p:ext uri="{BB962C8B-B14F-4D97-AF65-F5344CB8AC3E}">
        <p14:creationId xmlns:p14="http://schemas.microsoft.com/office/powerpoint/2010/main" val="924146407"/>
      </p:ext>
    </p:extLst>
  </p:cSld>
  <p:clrMapOvr>
    <a:masterClrMapping/>
  </p:clrMapOvr>
  <p:transition spd="slow">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98059BB-E324-4D41-9021-0C6E1BA408C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4C60DAD-8CE8-43FB-AECE-C3DE8C14714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7008BA25-0F25-4E25-A7BD-BCE2FC5903CA}"/>
              </a:ext>
            </a:extLst>
          </p:cNvPr>
          <p:cNvSpPr>
            <a:spLocks noGrp="1" noChangeArrowheads="1"/>
          </p:cNvSpPr>
          <p:nvPr>
            <p:ph type="sldNum" sz="quarter" idx="12"/>
          </p:nvPr>
        </p:nvSpPr>
        <p:spPr>
          <a:ln/>
        </p:spPr>
        <p:txBody>
          <a:bodyPr/>
          <a:lstStyle>
            <a:lvl1pPr>
              <a:defRPr/>
            </a:lvl1pPr>
          </a:lstStyle>
          <a:p>
            <a:fld id="{47A65AE2-3B2C-41C1-B992-D916CD02E263}" type="slidenum">
              <a:rPr lang="en-GB" altLang="en-US"/>
              <a:pPr/>
              <a:t>‹#›</a:t>
            </a:fld>
            <a:endParaRPr lang="en-GB" altLang="en-US"/>
          </a:p>
        </p:txBody>
      </p:sp>
    </p:spTree>
    <p:extLst>
      <p:ext uri="{BB962C8B-B14F-4D97-AF65-F5344CB8AC3E}">
        <p14:creationId xmlns:p14="http://schemas.microsoft.com/office/powerpoint/2010/main" val="4038329555"/>
      </p:ext>
    </p:extLst>
  </p:cSld>
  <p:clrMapOvr>
    <a:masterClrMapping/>
  </p:clrMapOvr>
  <p:transition spd="slow">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627FABB3-F458-4D8A-96F4-4DFF12141C7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07BD33B-A437-4157-86E9-FBB17724A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3F874D9-A20E-4C6F-A3D1-B857574522C8}"/>
              </a:ext>
            </a:extLst>
          </p:cNvPr>
          <p:cNvSpPr>
            <a:spLocks noGrp="1" noChangeArrowheads="1"/>
          </p:cNvSpPr>
          <p:nvPr>
            <p:ph type="sldNum" sz="quarter" idx="12"/>
          </p:nvPr>
        </p:nvSpPr>
        <p:spPr>
          <a:ln/>
        </p:spPr>
        <p:txBody>
          <a:bodyPr/>
          <a:lstStyle>
            <a:lvl1pPr>
              <a:defRPr/>
            </a:lvl1pPr>
          </a:lstStyle>
          <a:p>
            <a:fld id="{1B62B338-FA11-402C-8295-8C2C101F68E9}" type="slidenum">
              <a:rPr lang="en-GB" altLang="en-US"/>
              <a:pPr/>
              <a:t>‹#›</a:t>
            </a:fld>
            <a:endParaRPr lang="en-GB" altLang="en-US"/>
          </a:p>
        </p:txBody>
      </p:sp>
    </p:spTree>
    <p:extLst>
      <p:ext uri="{BB962C8B-B14F-4D97-AF65-F5344CB8AC3E}">
        <p14:creationId xmlns:p14="http://schemas.microsoft.com/office/powerpoint/2010/main" val="3358569280"/>
      </p:ext>
    </p:extLst>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A939-7692-E696-2CA5-2D4C6BAB89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20AE6-E01F-1D7A-8AB8-D4F977DB7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B41E48-D1CE-9190-FD26-44D719881C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210DAD-3624-6096-A7A8-2B5A5CA3C4C8}"/>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6" name="Footer Placeholder 5">
            <a:extLst>
              <a:ext uri="{FF2B5EF4-FFF2-40B4-BE49-F238E27FC236}">
                <a16:creationId xmlns:a16="http://schemas.microsoft.com/office/drawing/2014/main" id="{9AB02A5F-396E-E3CD-11C6-1E8713070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AF934-BD58-FE20-26DB-5D6426342F8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530429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EC43FA-5898-4431-B767-1A069C2D8A7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7F9E292A-B25F-4178-B6CA-D754D34E78F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21143135-9D1E-426A-96B6-F61F90DE4660}"/>
              </a:ext>
            </a:extLst>
          </p:cNvPr>
          <p:cNvSpPr>
            <a:spLocks noGrp="1" noChangeArrowheads="1"/>
          </p:cNvSpPr>
          <p:nvPr>
            <p:ph type="sldNum" sz="quarter" idx="12"/>
          </p:nvPr>
        </p:nvSpPr>
        <p:spPr>
          <a:ln/>
        </p:spPr>
        <p:txBody>
          <a:bodyPr/>
          <a:lstStyle>
            <a:lvl1pPr>
              <a:defRPr/>
            </a:lvl1pPr>
          </a:lstStyle>
          <a:p>
            <a:fld id="{1EA46FCF-FA87-42F0-A806-28268F34DCBB}" type="slidenum">
              <a:rPr lang="en-GB" altLang="en-US"/>
              <a:pPr/>
              <a:t>‹#›</a:t>
            </a:fld>
            <a:endParaRPr lang="en-GB" altLang="en-US"/>
          </a:p>
        </p:txBody>
      </p:sp>
    </p:spTree>
    <p:extLst>
      <p:ext uri="{BB962C8B-B14F-4D97-AF65-F5344CB8AC3E}">
        <p14:creationId xmlns:p14="http://schemas.microsoft.com/office/powerpoint/2010/main" val="1601121232"/>
      </p:ext>
    </p:extLst>
  </p:cSld>
  <p:clrMapOvr>
    <a:masterClrMapping/>
  </p:clrMapOvr>
  <p:transition spd="slow">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E09288-489A-483F-84EB-1BC39959B96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172E843-BA3A-423D-B283-E09834C8076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EEF7B5A-8CCA-4B9C-821D-5110CA235F8A}"/>
              </a:ext>
            </a:extLst>
          </p:cNvPr>
          <p:cNvSpPr>
            <a:spLocks noGrp="1" noChangeArrowheads="1"/>
          </p:cNvSpPr>
          <p:nvPr>
            <p:ph type="sldNum" sz="quarter" idx="12"/>
          </p:nvPr>
        </p:nvSpPr>
        <p:spPr>
          <a:ln/>
        </p:spPr>
        <p:txBody>
          <a:bodyPr/>
          <a:lstStyle>
            <a:lvl1pPr>
              <a:defRPr/>
            </a:lvl1pPr>
          </a:lstStyle>
          <a:p>
            <a:fld id="{71898ED0-83F1-4225-B3A4-9E6A7F15FB18}" type="slidenum">
              <a:rPr lang="en-GB" altLang="en-US"/>
              <a:pPr/>
              <a:t>‹#›</a:t>
            </a:fld>
            <a:endParaRPr lang="en-GB" altLang="en-US"/>
          </a:p>
        </p:txBody>
      </p:sp>
    </p:spTree>
    <p:extLst>
      <p:ext uri="{BB962C8B-B14F-4D97-AF65-F5344CB8AC3E}">
        <p14:creationId xmlns:p14="http://schemas.microsoft.com/office/powerpoint/2010/main" val="2919586888"/>
      </p:ext>
    </p:extLst>
  </p:cSld>
  <p:clrMapOvr>
    <a:masterClrMapping/>
  </p:clrMapOvr>
  <p:transition spd="slow">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C0CED3-4D33-4B5F-A629-6C6C27DBC8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826EC91-C10A-4B88-9522-8D80AC21CF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3E5101A-8BE6-49BD-9B1A-7E8CD3C7B29C}"/>
              </a:ext>
            </a:extLst>
          </p:cNvPr>
          <p:cNvSpPr>
            <a:spLocks noGrp="1" noChangeArrowheads="1"/>
          </p:cNvSpPr>
          <p:nvPr>
            <p:ph type="sldNum" sz="quarter" idx="12"/>
          </p:nvPr>
        </p:nvSpPr>
        <p:spPr>
          <a:ln/>
        </p:spPr>
        <p:txBody>
          <a:bodyPr/>
          <a:lstStyle>
            <a:lvl1pPr>
              <a:defRPr/>
            </a:lvl1pPr>
          </a:lstStyle>
          <a:p>
            <a:fld id="{FDDCFC84-E5CE-499F-BC11-52F96CF3B64F}" type="slidenum">
              <a:rPr lang="en-GB" altLang="en-US"/>
              <a:pPr/>
              <a:t>‹#›</a:t>
            </a:fld>
            <a:endParaRPr lang="en-GB" altLang="en-US"/>
          </a:p>
        </p:txBody>
      </p:sp>
    </p:spTree>
    <p:extLst>
      <p:ext uri="{BB962C8B-B14F-4D97-AF65-F5344CB8AC3E}">
        <p14:creationId xmlns:p14="http://schemas.microsoft.com/office/powerpoint/2010/main" val="1804333118"/>
      </p:ext>
    </p:extLst>
  </p:cSld>
  <p:clrMapOvr>
    <a:masterClrMapping/>
  </p:clrMapOvr>
  <p:transition spd="slow">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B32F628-8144-4436-94AA-695049BC898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0A07428-D029-4DD7-A2EB-4A0E42A8AD8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02C6746-D344-4408-AEE2-D2262EC97E55}"/>
              </a:ext>
            </a:extLst>
          </p:cNvPr>
          <p:cNvSpPr>
            <a:spLocks noGrp="1" noChangeArrowheads="1"/>
          </p:cNvSpPr>
          <p:nvPr>
            <p:ph type="sldNum" sz="quarter" idx="12"/>
          </p:nvPr>
        </p:nvSpPr>
        <p:spPr>
          <a:ln/>
        </p:spPr>
        <p:txBody>
          <a:bodyPr/>
          <a:lstStyle>
            <a:lvl1pPr>
              <a:defRPr/>
            </a:lvl1pPr>
          </a:lstStyle>
          <a:p>
            <a:fld id="{2C4C802A-6D6B-4E73-AFB7-D29E59ED7180}" type="slidenum">
              <a:rPr lang="en-GB" altLang="en-US"/>
              <a:pPr/>
              <a:t>‹#›</a:t>
            </a:fld>
            <a:endParaRPr lang="en-GB" altLang="en-US"/>
          </a:p>
        </p:txBody>
      </p:sp>
    </p:spTree>
    <p:extLst>
      <p:ext uri="{BB962C8B-B14F-4D97-AF65-F5344CB8AC3E}">
        <p14:creationId xmlns:p14="http://schemas.microsoft.com/office/powerpoint/2010/main" val="905560982"/>
      </p:ext>
    </p:extLst>
  </p:cSld>
  <p:clrMapOvr>
    <a:masterClrMapping/>
  </p:clrMapOvr>
  <p:transition spd="slow">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71DAE75-4B8D-496D-AA24-E04AAEA387A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874F770-4A7B-4EFE-B843-87387D1F057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352323F-18EE-4CC9-99A3-924B85C1A84B}"/>
              </a:ext>
            </a:extLst>
          </p:cNvPr>
          <p:cNvSpPr>
            <a:spLocks noGrp="1" noChangeArrowheads="1"/>
          </p:cNvSpPr>
          <p:nvPr>
            <p:ph type="sldNum" sz="quarter" idx="12"/>
          </p:nvPr>
        </p:nvSpPr>
        <p:spPr>
          <a:ln/>
        </p:spPr>
        <p:txBody>
          <a:bodyPr/>
          <a:lstStyle>
            <a:lvl1pPr>
              <a:defRPr/>
            </a:lvl1pPr>
          </a:lstStyle>
          <a:p>
            <a:fld id="{4CB54E80-9959-42A8-86C8-7082BA71DFA6}" type="slidenum">
              <a:rPr lang="en-GB" altLang="en-US"/>
              <a:pPr/>
              <a:t>‹#›</a:t>
            </a:fld>
            <a:endParaRPr lang="en-GB" altLang="en-US"/>
          </a:p>
        </p:txBody>
      </p:sp>
    </p:spTree>
    <p:extLst>
      <p:ext uri="{BB962C8B-B14F-4D97-AF65-F5344CB8AC3E}">
        <p14:creationId xmlns:p14="http://schemas.microsoft.com/office/powerpoint/2010/main" val="2538568825"/>
      </p:ext>
    </p:extLst>
  </p:cSld>
  <p:clrMapOvr>
    <a:masterClrMapping/>
  </p:clrMapOvr>
  <p:transition spd="slow">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A8CF18C8-CE19-4BE8-92D7-58CABB79174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01D0D176-A25D-4F78-98B4-1B052DD30A5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425E77B-5955-4821-9F9F-1380AAEC893B}"/>
              </a:ext>
            </a:extLst>
          </p:cNvPr>
          <p:cNvSpPr>
            <a:spLocks noGrp="1" noChangeArrowheads="1"/>
          </p:cNvSpPr>
          <p:nvPr>
            <p:ph type="sldNum" sz="quarter" idx="12"/>
          </p:nvPr>
        </p:nvSpPr>
        <p:spPr>
          <a:ln/>
        </p:spPr>
        <p:txBody>
          <a:bodyPr/>
          <a:lstStyle>
            <a:lvl1pPr>
              <a:defRPr/>
            </a:lvl1pPr>
          </a:lstStyle>
          <a:p>
            <a:fld id="{82269CF1-7B01-42B4-ADF2-BF74C2717D02}" type="slidenum">
              <a:rPr lang="en-GB" altLang="en-US"/>
              <a:pPr/>
              <a:t>‹#›</a:t>
            </a:fld>
            <a:endParaRPr lang="en-GB" altLang="en-US"/>
          </a:p>
        </p:txBody>
      </p:sp>
    </p:spTree>
    <p:extLst>
      <p:ext uri="{BB962C8B-B14F-4D97-AF65-F5344CB8AC3E}">
        <p14:creationId xmlns:p14="http://schemas.microsoft.com/office/powerpoint/2010/main" val="1017151292"/>
      </p:ext>
    </p:extLst>
  </p:cSld>
  <p:clrMapOvr>
    <a:masterClrMapping/>
  </p:clrMapOvr>
  <p:transition spd="slow">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14944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63524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7472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33426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65EF-39CC-4B13-F994-C9A7C22B71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EB11DA-94AB-5FD0-A345-E74D5BD6B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2E187-96AF-C252-98CF-A811D0AC3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DE6D06-E5FD-0840-ACD3-F54A7FC9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94EDD-E7F8-2CF1-7ADC-C266E802F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6F292-E85C-7BC9-1EFA-33666CD8EED9}"/>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8" name="Footer Placeholder 7">
            <a:extLst>
              <a:ext uri="{FF2B5EF4-FFF2-40B4-BE49-F238E27FC236}">
                <a16:creationId xmlns:a16="http://schemas.microsoft.com/office/drawing/2014/main" id="{B418F7BE-AA86-26D9-A06E-B99C20315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08B00C-C015-87D3-7E1F-77236000C64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0502336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77765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51233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653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7484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4073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20816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48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631783507"/>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765540486"/>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88225180"/>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272C-6150-F164-C1B1-B0F644B4B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7AC4D3-D0D0-15AD-57AC-A87A6FA9A8AE}"/>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4" name="Footer Placeholder 3">
            <a:extLst>
              <a:ext uri="{FF2B5EF4-FFF2-40B4-BE49-F238E27FC236}">
                <a16:creationId xmlns:a16="http://schemas.microsoft.com/office/drawing/2014/main" id="{F44E3604-A6FB-1E81-741A-200054577A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F56A2F-118A-929F-3EDB-F036F2921A8D}"/>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926447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83976680"/>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119938041"/>
      </p:ext>
    </p:extLst>
  </p:cSld>
  <p:clrMapOvr>
    <a:masterClrMapping/>
  </p:clrMapOvr>
  <p:transition spd="slow">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13692856"/>
      </p:ext>
    </p:extLst>
  </p:cSld>
  <p:clrMapOvr>
    <a:masterClrMapping/>
  </p:clrMapOvr>
  <p:transition spd="slow">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962075"/>
      </p:ext>
    </p:extLst>
  </p:cSld>
  <p:clrMapOvr>
    <a:masterClrMapping/>
  </p:clrMapOvr>
  <p:transition spd="slow">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36167127"/>
      </p:ext>
    </p:extLst>
  </p:cSld>
  <p:clrMapOvr>
    <a:masterClrMapping/>
  </p:clrMapOvr>
  <p:transition spd="slow">
    <p:pull/>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5940942"/>
      </p:ext>
    </p:extLst>
  </p:cSld>
  <p:clrMapOvr>
    <a:masterClrMapping/>
  </p:clrMapOvr>
  <p:transition spd="slow">
    <p:pull/>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48102861"/>
      </p:ext>
    </p:extLst>
  </p:cSld>
  <p:clrMapOvr>
    <a:masterClrMapping/>
  </p:clrMapOvr>
  <p:transition spd="slow">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25416577"/>
      </p:ext>
    </p:extLst>
  </p:cSld>
  <p:clrMapOvr>
    <a:masterClrMapping/>
  </p:clrMapOvr>
  <p:transition spd="slow">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pPr/>
              <a:t>‹#›</a:t>
            </a:fld>
            <a:endParaRPr lang="en-GB" altLang="en-US"/>
          </a:p>
        </p:txBody>
      </p:sp>
    </p:spTree>
    <p:extLst>
      <p:ext uri="{BB962C8B-B14F-4D97-AF65-F5344CB8AC3E}">
        <p14:creationId xmlns:p14="http://schemas.microsoft.com/office/powerpoint/2010/main" val="3326763205"/>
      </p:ext>
    </p:extLst>
  </p:cSld>
  <p:clrMapOvr>
    <a:masterClrMapping/>
  </p:clrMapOvr>
  <p:transition spd="slow">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pPr/>
              <a:t>‹#›</a:t>
            </a:fld>
            <a:endParaRPr lang="en-GB" altLang="en-US"/>
          </a:p>
        </p:txBody>
      </p:sp>
    </p:spTree>
    <p:extLst>
      <p:ext uri="{BB962C8B-B14F-4D97-AF65-F5344CB8AC3E}">
        <p14:creationId xmlns:p14="http://schemas.microsoft.com/office/powerpoint/2010/main" val="4012409785"/>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4FEB-DE39-45C6-E8B0-39DF034E7D83}"/>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3" name="Footer Placeholder 2">
            <a:extLst>
              <a:ext uri="{FF2B5EF4-FFF2-40B4-BE49-F238E27FC236}">
                <a16:creationId xmlns:a16="http://schemas.microsoft.com/office/drawing/2014/main" id="{3D71C121-E42F-1B16-1AEE-A899C7D1F5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34522-2DF1-015F-3DCF-081080BB657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900553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pPr/>
              <a:t>‹#›</a:t>
            </a:fld>
            <a:endParaRPr lang="en-GB" altLang="en-US"/>
          </a:p>
        </p:txBody>
      </p:sp>
    </p:spTree>
    <p:extLst>
      <p:ext uri="{BB962C8B-B14F-4D97-AF65-F5344CB8AC3E}">
        <p14:creationId xmlns:p14="http://schemas.microsoft.com/office/powerpoint/2010/main" val="1521095630"/>
      </p:ext>
    </p:extLst>
  </p:cSld>
  <p:clrMapOvr>
    <a:masterClrMapping/>
  </p:clrMapOvr>
  <p:transition spd="slow">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pPr/>
              <a:t>‹#›</a:t>
            </a:fld>
            <a:endParaRPr lang="en-GB" altLang="en-US"/>
          </a:p>
        </p:txBody>
      </p:sp>
    </p:spTree>
    <p:extLst>
      <p:ext uri="{BB962C8B-B14F-4D97-AF65-F5344CB8AC3E}">
        <p14:creationId xmlns:p14="http://schemas.microsoft.com/office/powerpoint/2010/main" val="439572410"/>
      </p:ext>
    </p:extLst>
  </p:cSld>
  <p:clrMapOvr>
    <a:masterClrMapping/>
  </p:clrMapOvr>
  <p:transition spd="slow">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pPr/>
              <a:t>‹#›</a:t>
            </a:fld>
            <a:endParaRPr lang="en-GB" altLang="en-US"/>
          </a:p>
        </p:txBody>
      </p:sp>
    </p:spTree>
    <p:extLst>
      <p:ext uri="{BB962C8B-B14F-4D97-AF65-F5344CB8AC3E}">
        <p14:creationId xmlns:p14="http://schemas.microsoft.com/office/powerpoint/2010/main" val="2359532100"/>
      </p:ext>
    </p:extLst>
  </p:cSld>
  <p:clrMapOvr>
    <a:masterClrMapping/>
  </p:clrMapOvr>
  <p:transition spd="slow">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pPr/>
              <a:t>‹#›</a:t>
            </a:fld>
            <a:endParaRPr lang="en-GB" altLang="en-US"/>
          </a:p>
        </p:txBody>
      </p:sp>
    </p:spTree>
    <p:extLst>
      <p:ext uri="{BB962C8B-B14F-4D97-AF65-F5344CB8AC3E}">
        <p14:creationId xmlns:p14="http://schemas.microsoft.com/office/powerpoint/2010/main" val="2143651433"/>
      </p:ext>
    </p:extLst>
  </p:cSld>
  <p:clrMapOvr>
    <a:masterClrMapping/>
  </p:clrMapOvr>
  <p:transition spd="slow">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pPr/>
              <a:t>‹#›</a:t>
            </a:fld>
            <a:endParaRPr lang="en-GB" altLang="en-US"/>
          </a:p>
        </p:txBody>
      </p:sp>
    </p:spTree>
    <p:extLst>
      <p:ext uri="{BB962C8B-B14F-4D97-AF65-F5344CB8AC3E}">
        <p14:creationId xmlns:p14="http://schemas.microsoft.com/office/powerpoint/2010/main" val="3959148156"/>
      </p:ext>
    </p:extLst>
  </p:cSld>
  <p:clrMapOvr>
    <a:masterClrMapping/>
  </p:clrMapOvr>
  <p:transition spd="slow">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pPr/>
              <a:t>‹#›</a:t>
            </a:fld>
            <a:endParaRPr lang="en-GB" altLang="en-US"/>
          </a:p>
        </p:txBody>
      </p:sp>
    </p:spTree>
    <p:extLst>
      <p:ext uri="{BB962C8B-B14F-4D97-AF65-F5344CB8AC3E}">
        <p14:creationId xmlns:p14="http://schemas.microsoft.com/office/powerpoint/2010/main" val="3824930552"/>
      </p:ext>
    </p:extLst>
  </p:cSld>
  <p:clrMapOvr>
    <a:masterClrMapping/>
  </p:clrMapOvr>
  <p:transition spd="slow">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pPr/>
              <a:t>‹#›</a:t>
            </a:fld>
            <a:endParaRPr lang="en-GB" altLang="en-US"/>
          </a:p>
        </p:txBody>
      </p:sp>
    </p:spTree>
    <p:extLst>
      <p:ext uri="{BB962C8B-B14F-4D97-AF65-F5344CB8AC3E}">
        <p14:creationId xmlns:p14="http://schemas.microsoft.com/office/powerpoint/2010/main" val="787116749"/>
      </p:ext>
    </p:extLst>
  </p:cSld>
  <p:clrMapOvr>
    <a:masterClrMapping/>
  </p:clrMapOvr>
  <p:transition spd="slow">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pPr/>
              <a:t>‹#›</a:t>
            </a:fld>
            <a:endParaRPr lang="en-GB" altLang="en-US"/>
          </a:p>
        </p:txBody>
      </p:sp>
    </p:spTree>
    <p:extLst>
      <p:ext uri="{BB962C8B-B14F-4D97-AF65-F5344CB8AC3E}">
        <p14:creationId xmlns:p14="http://schemas.microsoft.com/office/powerpoint/2010/main" val="559873378"/>
      </p:ext>
    </p:extLst>
  </p:cSld>
  <p:clrMapOvr>
    <a:masterClrMapping/>
  </p:clrMapOvr>
  <p:transition spd="slow">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pPr/>
              <a:t>‹#›</a:t>
            </a:fld>
            <a:endParaRPr lang="en-GB" altLang="en-US"/>
          </a:p>
        </p:txBody>
      </p:sp>
    </p:spTree>
    <p:extLst>
      <p:ext uri="{BB962C8B-B14F-4D97-AF65-F5344CB8AC3E}">
        <p14:creationId xmlns:p14="http://schemas.microsoft.com/office/powerpoint/2010/main" val="952505320"/>
      </p:ext>
    </p:extLst>
  </p:cSld>
  <p:clrMapOvr>
    <a:masterClrMapping/>
  </p:clrMapOvr>
  <p:transition spd="slow">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fld id="{986CDFC8-482A-4A6D-9540-99962DD48E8E}"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910364065"/>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3507-F4A7-28AD-A24D-F2265E060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3FC48D-7811-78EB-3ECB-B0C4DA05C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570CF-6D3A-67FF-36A7-75DAE4342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3C1AD-03DA-E694-C8C1-3CD532B42EA7}"/>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6" name="Footer Placeholder 5">
            <a:extLst>
              <a:ext uri="{FF2B5EF4-FFF2-40B4-BE49-F238E27FC236}">
                <a16:creationId xmlns:a16="http://schemas.microsoft.com/office/drawing/2014/main" id="{4FA74129-85FB-770F-F6E8-83305C19D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DA300-3AAD-C126-55F9-8F2130013BCE}"/>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591796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EE30CB6-B395-41E1-8198-6368D9B9D2BD}" type="slidenum">
              <a:rPr lang="en-GB" altLang="en-US"/>
              <a:pPr/>
              <a:t>‹#›</a:t>
            </a:fld>
            <a:endParaRPr lang="en-GB" altLang="en-US"/>
          </a:p>
        </p:txBody>
      </p:sp>
    </p:spTree>
    <p:extLst>
      <p:ext uri="{BB962C8B-B14F-4D97-AF65-F5344CB8AC3E}">
        <p14:creationId xmlns:p14="http://schemas.microsoft.com/office/powerpoint/2010/main" val="369065187"/>
      </p:ext>
    </p:extLst>
  </p:cSld>
  <p:clrMapOvr>
    <a:masterClrMapping/>
  </p:clrMapOvr>
  <p:transition spd="slow">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11A1581-1691-4CB4-8E00-2F94F4006566}" type="slidenum">
              <a:rPr lang="en-GB" altLang="en-US"/>
              <a:pPr/>
              <a:t>‹#›</a:t>
            </a:fld>
            <a:endParaRPr lang="en-GB" altLang="en-US"/>
          </a:p>
        </p:txBody>
      </p:sp>
    </p:spTree>
    <p:extLst>
      <p:ext uri="{BB962C8B-B14F-4D97-AF65-F5344CB8AC3E}">
        <p14:creationId xmlns:p14="http://schemas.microsoft.com/office/powerpoint/2010/main" val="3043753843"/>
      </p:ext>
    </p:extLst>
  </p:cSld>
  <p:clrMapOvr>
    <a:masterClrMapping/>
  </p:clrMapOvr>
  <p:transition spd="slow">
    <p:pull/>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58E827B-D2E0-485B-8192-07FB771340CB}" type="slidenum">
              <a:rPr lang="en-GB" altLang="en-US"/>
              <a:pPr/>
              <a:t>‹#›</a:t>
            </a:fld>
            <a:endParaRPr lang="en-GB" altLang="en-US"/>
          </a:p>
        </p:txBody>
      </p:sp>
    </p:spTree>
    <p:extLst>
      <p:ext uri="{BB962C8B-B14F-4D97-AF65-F5344CB8AC3E}">
        <p14:creationId xmlns:p14="http://schemas.microsoft.com/office/powerpoint/2010/main" val="4231093471"/>
      </p:ext>
    </p:extLst>
  </p:cSld>
  <p:clrMapOvr>
    <a:masterClrMapping/>
  </p:clrMapOvr>
  <p:transition spd="slow">
    <p:pull/>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E8D5B70-495D-481F-9CDB-671CCDD07D6B}" type="slidenum">
              <a:rPr lang="en-GB" altLang="en-US"/>
              <a:pPr/>
              <a:t>‹#›</a:t>
            </a:fld>
            <a:endParaRPr lang="en-GB" altLang="en-US"/>
          </a:p>
        </p:txBody>
      </p:sp>
    </p:spTree>
    <p:extLst>
      <p:ext uri="{BB962C8B-B14F-4D97-AF65-F5344CB8AC3E}">
        <p14:creationId xmlns:p14="http://schemas.microsoft.com/office/powerpoint/2010/main" val="3892043562"/>
      </p:ext>
    </p:extLst>
  </p:cSld>
  <p:clrMapOvr>
    <a:masterClrMapping/>
  </p:clrMapOvr>
  <p:transition spd="slow">
    <p:pull/>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E624167C-804D-4265-BC94-49C0AD9E3F9E}" type="slidenum">
              <a:rPr lang="en-GB" altLang="en-US"/>
              <a:pPr/>
              <a:t>‹#›</a:t>
            </a:fld>
            <a:endParaRPr lang="en-GB" altLang="en-US"/>
          </a:p>
        </p:txBody>
      </p:sp>
    </p:spTree>
    <p:extLst>
      <p:ext uri="{BB962C8B-B14F-4D97-AF65-F5344CB8AC3E}">
        <p14:creationId xmlns:p14="http://schemas.microsoft.com/office/powerpoint/2010/main" val="1508797245"/>
      </p:ext>
    </p:extLst>
  </p:cSld>
  <p:clrMapOvr>
    <a:masterClrMapping/>
  </p:clrMapOvr>
  <p:transition spd="slow">
    <p:pull/>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68FAF8B-81F1-4AAD-B1CF-AC90B6FE3F56}" type="slidenum">
              <a:rPr lang="en-GB" altLang="en-US"/>
              <a:pPr/>
              <a:t>‹#›</a:t>
            </a:fld>
            <a:endParaRPr lang="en-GB" altLang="en-US"/>
          </a:p>
        </p:txBody>
      </p:sp>
    </p:spTree>
    <p:extLst>
      <p:ext uri="{BB962C8B-B14F-4D97-AF65-F5344CB8AC3E}">
        <p14:creationId xmlns:p14="http://schemas.microsoft.com/office/powerpoint/2010/main" val="2117457004"/>
      </p:ext>
    </p:extLst>
  </p:cSld>
  <p:clrMapOvr>
    <a:masterClrMapping/>
  </p:clrMapOvr>
  <p:transition spd="slow">
    <p:pul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0013798E-C074-4D31-97C0-9D9634ABE1A5}" type="slidenum">
              <a:rPr lang="en-GB" altLang="en-US"/>
              <a:pPr/>
              <a:t>‹#›</a:t>
            </a:fld>
            <a:endParaRPr lang="en-GB" altLang="en-US"/>
          </a:p>
        </p:txBody>
      </p:sp>
    </p:spTree>
    <p:extLst>
      <p:ext uri="{BB962C8B-B14F-4D97-AF65-F5344CB8AC3E}">
        <p14:creationId xmlns:p14="http://schemas.microsoft.com/office/powerpoint/2010/main" val="1518883359"/>
      </p:ext>
    </p:extLst>
  </p:cSld>
  <p:clrMapOvr>
    <a:masterClrMapping/>
  </p:clrMapOvr>
  <p:transition spd="slow">
    <p:pul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AFA3C65A-C6D9-4941-B08B-E88F55E19646}" type="slidenum">
              <a:rPr lang="en-GB" altLang="en-US"/>
              <a:pPr/>
              <a:t>‹#›</a:t>
            </a:fld>
            <a:endParaRPr lang="en-GB" altLang="en-US"/>
          </a:p>
        </p:txBody>
      </p:sp>
    </p:spTree>
    <p:extLst>
      <p:ext uri="{BB962C8B-B14F-4D97-AF65-F5344CB8AC3E}">
        <p14:creationId xmlns:p14="http://schemas.microsoft.com/office/powerpoint/2010/main" val="4130647148"/>
      </p:ext>
    </p:extLst>
  </p:cSld>
  <p:clrMapOvr>
    <a:masterClrMapping/>
  </p:clrMapOvr>
  <p:transition spd="slow">
    <p:pul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3CD2B15-2D1E-43DE-B9F4-837EDE994133}" type="slidenum">
              <a:rPr lang="en-GB" altLang="en-US"/>
              <a:pPr/>
              <a:t>‹#›</a:t>
            </a:fld>
            <a:endParaRPr lang="en-GB" altLang="en-US"/>
          </a:p>
        </p:txBody>
      </p:sp>
    </p:spTree>
    <p:extLst>
      <p:ext uri="{BB962C8B-B14F-4D97-AF65-F5344CB8AC3E}">
        <p14:creationId xmlns:p14="http://schemas.microsoft.com/office/powerpoint/2010/main" val="1702266269"/>
      </p:ext>
    </p:extLst>
  </p:cSld>
  <p:clrMapOvr>
    <a:masterClrMapping/>
  </p:clrMapOvr>
  <p:transition spd="slow">
    <p:pul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90E78B7D-D18F-44D0-9CE5-34419B70694B}" type="slidenum">
              <a:rPr lang="en-GB" altLang="en-US"/>
              <a:pPr/>
              <a:t>‹#›</a:t>
            </a:fld>
            <a:endParaRPr lang="en-GB" altLang="en-US"/>
          </a:p>
        </p:txBody>
      </p:sp>
    </p:spTree>
    <p:extLst>
      <p:ext uri="{BB962C8B-B14F-4D97-AF65-F5344CB8AC3E}">
        <p14:creationId xmlns:p14="http://schemas.microsoft.com/office/powerpoint/2010/main" val="3669539975"/>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F211-AC9D-6113-0E6D-927D686C0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02D2E1-A7A5-C965-4784-1313CF3E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009E7D-9875-3362-C622-6DA20A51E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E770-AAAB-0DA2-8EAA-BD0FCB648FBB}"/>
              </a:ext>
            </a:extLst>
          </p:cNvPr>
          <p:cNvSpPr>
            <a:spLocks noGrp="1"/>
          </p:cNvSpPr>
          <p:nvPr>
            <p:ph type="dt" sz="half" idx="10"/>
          </p:nvPr>
        </p:nvSpPr>
        <p:spPr/>
        <p:txBody>
          <a:bodyPr/>
          <a:lstStyle/>
          <a:p>
            <a:fld id="{785AE0FF-9FD2-4212-9FDF-F2ACFB090AFA}" type="datetimeFigureOut">
              <a:rPr lang="en-GB" smtClean="0"/>
              <a:t>17/07/2025</a:t>
            </a:fld>
            <a:endParaRPr lang="en-GB"/>
          </a:p>
        </p:txBody>
      </p:sp>
      <p:sp>
        <p:nvSpPr>
          <p:cNvPr id="6" name="Footer Placeholder 5">
            <a:extLst>
              <a:ext uri="{FF2B5EF4-FFF2-40B4-BE49-F238E27FC236}">
                <a16:creationId xmlns:a16="http://schemas.microsoft.com/office/drawing/2014/main" id="{AF9E6567-E09B-2396-624A-09DABA36F8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A7B73-92EB-F26B-B10C-7E58CBA348D0}"/>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35855801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A31A865F-2CA0-4595-9015-CFD6D19BAD64}" type="slidenum">
              <a:rPr lang="en-GB" altLang="en-US"/>
              <a:pPr/>
              <a:t>‹#›</a:t>
            </a:fld>
            <a:endParaRPr lang="en-GB" altLang="en-US"/>
          </a:p>
        </p:txBody>
      </p:sp>
    </p:spTree>
    <p:extLst>
      <p:ext uri="{BB962C8B-B14F-4D97-AF65-F5344CB8AC3E}">
        <p14:creationId xmlns:p14="http://schemas.microsoft.com/office/powerpoint/2010/main" val="3350786081"/>
      </p:ext>
    </p:extLst>
  </p:cSld>
  <p:clrMapOvr>
    <a:masterClrMapping/>
  </p:clrMapOvr>
  <p:transition spd="slow">
    <p:pul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FFFFFF"/>
              </a:solidFill>
              <a:cs typeface="Arial" panose="020B0604020202020204" pitchFamily="34" charset="0"/>
            </a:endParaRPr>
          </a:p>
        </p:txBody>
      </p:sp>
      <p:sp>
        <p:nvSpPr>
          <p:cNvPr id="5122" name="Rectangle 2"/>
          <p:cNvSpPr>
            <a:spLocks noGrp="1" noChangeArrowheads="1"/>
          </p:cNvSpPr>
          <p:nvPr>
            <p:ph type="ctrTitle" sz="quarter"/>
          </p:nvPr>
        </p:nvSpPr>
        <p:spPr>
          <a:xfrm>
            <a:off x="914400" y="1997082"/>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267223A4-EC31-407F-B0E5-367A57E4BAFC}" type="slidenum">
              <a:rPr lang="en-GB" altLang="en-US"/>
              <a:pPr>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3863940699"/>
      </p:ext>
    </p:extLst>
  </p:cSld>
  <p:clrMapOvr>
    <a:masterClrMapping/>
  </p:clrMapOvr>
  <p:transition spd="slow">
    <p:split orient="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7667FF-EF8B-4612-87B3-0B92A70CA8BA}" type="slidenum">
              <a:rPr lang="en-GB" altLang="en-US"/>
              <a:pPr>
                <a:defRPr/>
              </a:pPr>
              <a:t>‹#›</a:t>
            </a:fld>
            <a:endParaRPr lang="en-GB" altLang="en-US"/>
          </a:p>
        </p:txBody>
      </p:sp>
    </p:spTree>
    <p:extLst>
      <p:ext uri="{BB962C8B-B14F-4D97-AF65-F5344CB8AC3E}">
        <p14:creationId xmlns:p14="http://schemas.microsoft.com/office/powerpoint/2010/main" val="1220447925"/>
      </p:ext>
    </p:extLst>
  </p:cSld>
  <p:clrMapOvr>
    <a:masterClrMapping/>
  </p:clrMapOvr>
  <p:transition spd="slow">
    <p:split orient="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4B57663-3C78-467A-BD3C-6E18F8C9334E}" type="slidenum">
              <a:rPr lang="en-GB" altLang="en-US"/>
              <a:pPr>
                <a:defRPr/>
              </a:pPr>
              <a:t>‹#›</a:t>
            </a:fld>
            <a:endParaRPr lang="en-GB" altLang="en-US"/>
          </a:p>
        </p:txBody>
      </p:sp>
    </p:spTree>
    <p:extLst>
      <p:ext uri="{BB962C8B-B14F-4D97-AF65-F5344CB8AC3E}">
        <p14:creationId xmlns:p14="http://schemas.microsoft.com/office/powerpoint/2010/main" val="1444561542"/>
      </p:ext>
    </p:extLst>
  </p:cSld>
  <p:clrMapOvr>
    <a:masterClrMapping/>
  </p:clrMapOvr>
  <p:transition spd="slow">
    <p:split orient="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B7BAC4E-CFA2-48AB-9FD6-114D6E037CD2}" type="slidenum">
              <a:rPr lang="en-GB" altLang="en-US"/>
              <a:pPr>
                <a:defRPr/>
              </a:pPr>
              <a:t>‹#›</a:t>
            </a:fld>
            <a:endParaRPr lang="en-GB" altLang="en-US"/>
          </a:p>
        </p:txBody>
      </p:sp>
    </p:spTree>
    <p:extLst>
      <p:ext uri="{BB962C8B-B14F-4D97-AF65-F5344CB8AC3E}">
        <p14:creationId xmlns:p14="http://schemas.microsoft.com/office/powerpoint/2010/main" val="2895054672"/>
      </p:ext>
    </p:extLst>
  </p:cSld>
  <p:clrMapOvr>
    <a:masterClrMapping/>
  </p:clrMapOvr>
  <p:transition spd="slow">
    <p:split orient="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79C54B2-7781-4922-A415-0FD7FCA347C9}" type="slidenum">
              <a:rPr lang="en-GB" altLang="en-US"/>
              <a:pPr>
                <a:defRPr/>
              </a:pPr>
              <a:t>‹#›</a:t>
            </a:fld>
            <a:endParaRPr lang="en-GB" altLang="en-US"/>
          </a:p>
        </p:txBody>
      </p:sp>
    </p:spTree>
    <p:extLst>
      <p:ext uri="{BB962C8B-B14F-4D97-AF65-F5344CB8AC3E}">
        <p14:creationId xmlns:p14="http://schemas.microsoft.com/office/powerpoint/2010/main" val="3053032875"/>
      </p:ext>
    </p:extLst>
  </p:cSld>
  <p:clrMapOvr>
    <a:masterClrMapping/>
  </p:clrMapOvr>
  <p:transition spd="slow">
    <p:split orient="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C7A091A-4E7E-4DCA-BCD3-922C79B8E5F2}" type="slidenum">
              <a:rPr lang="en-GB" altLang="en-US"/>
              <a:pPr>
                <a:defRPr/>
              </a:pPr>
              <a:t>‹#›</a:t>
            </a:fld>
            <a:endParaRPr lang="en-GB" altLang="en-US"/>
          </a:p>
        </p:txBody>
      </p:sp>
    </p:spTree>
    <p:extLst>
      <p:ext uri="{BB962C8B-B14F-4D97-AF65-F5344CB8AC3E}">
        <p14:creationId xmlns:p14="http://schemas.microsoft.com/office/powerpoint/2010/main" val="4139148498"/>
      </p:ext>
    </p:extLst>
  </p:cSld>
  <p:clrMapOvr>
    <a:masterClrMapping/>
  </p:clrMapOvr>
  <p:transition spd="slow">
    <p:split orient="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32DB001-6F13-4D2E-8C75-D411FC3F9C92}" type="slidenum">
              <a:rPr lang="en-GB" altLang="en-US"/>
              <a:pPr>
                <a:defRPr/>
              </a:pPr>
              <a:t>‹#›</a:t>
            </a:fld>
            <a:endParaRPr lang="en-GB" altLang="en-US"/>
          </a:p>
        </p:txBody>
      </p:sp>
    </p:spTree>
    <p:extLst>
      <p:ext uri="{BB962C8B-B14F-4D97-AF65-F5344CB8AC3E}">
        <p14:creationId xmlns:p14="http://schemas.microsoft.com/office/powerpoint/2010/main" val="3725654428"/>
      </p:ext>
    </p:extLst>
  </p:cSld>
  <p:clrMapOvr>
    <a:masterClrMapping/>
  </p:clrMapOvr>
  <p:transition spd="slow">
    <p:split orient="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255352-1EE7-4886-ABCA-BA8C884EC4F8}" type="slidenum">
              <a:rPr lang="en-GB" altLang="en-US"/>
              <a:pPr>
                <a:defRPr/>
              </a:pPr>
              <a:t>‹#›</a:t>
            </a:fld>
            <a:endParaRPr lang="en-GB" altLang="en-US"/>
          </a:p>
        </p:txBody>
      </p:sp>
    </p:spTree>
    <p:extLst>
      <p:ext uri="{BB962C8B-B14F-4D97-AF65-F5344CB8AC3E}">
        <p14:creationId xmlns:p14="http://schemas.microsoft.com/office/powerpoint/2010/main" val="2792249871"/>
      </p:ext>
    </p:extLst>
  </p:cSld>
  <p:clrMapOvr>
    <a:masterClrMapping/>
  </p:clrMapOvr>
  <p:transition spd="slow">
    <p:split orient="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9C7CB48-2039-443D-81FA-E5A02B0E273A}" type="slidenum">
              <a:rPr lang="en-GB" altLang="en-US"/>
              <a:pPr>
                <a:defRPr/>
              </a:pPr>
              <a:t>‹#›</a:t>
            </a:fld>
            <a:endParaRPr lang="en-GB" altLang="en-US"/>
          </a:p>
        </p:txBody>
      </p:sp>
    </p:spTree>
    <p:extLst>
      <p:ext uri="{BB962C8B-B14F-4D97-AF65-F5344CB8AC3E}">
        <p14:creationId xmlns:p14="http://schemas.microsoft.com/office/powerpoint/2010/main" val="3557536538"/>
      </p:ext>
    </p:extLst>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image" Target="../media/image2.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5.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theme" Target="../theme/theme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20.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theme" Target="../theme/theme22.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image" Target="../media/image2.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3.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2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A4D08-6D03-4F50-81C7-F152B0DCF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BE1E76-32DE-C18A-8090-6B9C43363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F2A18-DB93-1538-73F9-C1D81E9A1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5AE0FF-9FD2-4212-9FDF-F2ACFB090AFA}" type="datetimeFigureOut">
              <a:rPr lang="en-GB" smtClean="0"/>
              <a:t>17/07/2025</a:t>
            </a:fld>
            <a:endParaRPr lang="en-GB"/>
          </a:p>
        </p:txBody>
      </p:sp>
      <p:sp>
        <p:nvSpPr>
          <p:cNvPr id="5" name="Footer Placeholder 4">
            <a:extLst>
              <a:ext uri="{FF2B5EF4-FFF2-40B4-BE49-F238E27FC236}">
                <a16:creationId xmlns:a16="http://schemas.microsoft.com/office/drawing/2014/main" id="{1FACA7BD-AF4C-2E96-EF21-2B27A4BD8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2B3178-5C1E-72E0-B2F1-1B815128E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2F748-2D85-4C82-9A22-10173A9BD4EE}" type="slidenum">
              <a:rPr lang="en-GB" smtClean="0"/>
              <a:t>‹#›</a:t>
            </a:fld>
            <a:endParaRPr lang="en-GB"/>
          </a:p>
        </p:txBody>
      </p:sp>
    </p:spTree>
    <p:extLst>
      <p:ext uri="{BB962C8B-B14F-4D97-AF65-F5344CB8AC3E}">
        <p14:creationId xmlns:p14="http://schemas.microsoft.com/office/powerpoint/2010/main" val="712479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0D34056F-AA49-45AB-9BB5-E3A86B881351}" type="slidenum">
              <a:rPr lang="en-GB" altLang="en-US" smtClean="0">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05658710"/>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7EB46-36D8-40F6-A43C-44F879E68ED6}"/>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C712FE62-A150-4D76-AE5C-3FB5411FA858}"/>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80C36923-1BE0-408F-8BB2-37E69C91736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1" name="Rectangle 5">
            <a:extLst>
              <a:ext uri="{FF2B5EF4-FFF2-40B4-BE49-F238E27FC236}">
                <a16:creationId xmlns:a16="http://schemas.microsoft.com/office/drawing/2014/main" id="{013DD51C-A701-48A1-8089-866911B06DF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2" name="Rectangle 6">
            <a:extLst>
              <a:ext uri="{FF2B5EF4-FFF2-40B4-BE49-F238E27FC236}">
                <a16:creationId xmlns:a16="http://schemas.microsoft.com/office/drawing/2014/main" id="{9B2E1699-D1C5-4916-B299-340039AB007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fld id="{9716A413-CDAD-4E58-B78A-2AE3978EC653}" type="slidenum">
              <a:rPr lang="en-GB" altLang="en-US"/>
              <a:pPr/>
              <a:t>‹#›</a:t>
            </a:fld>
            <a:endParaRPr lang="en-GB" altLang="en-US"/>
          </a:p>
        </p:txBody>
      </p:sp>
    </p:spTree>
    <p:extLst>
      <p:ext uri="{BB962C8B-B14F-4D97-AF65-F5344CB8AC3E}">
        <p14:creationId xmlns:p14="http://schemas.microsoft.com/office/powerpoint/2010/main" val="162781353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ransition spd="slow">
    <p:split orient="ver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1348198484"/>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a:rPr>
              <a:pPr>
                <a:defRPr/>
              </a:pPr>
              <a:t>‹#›</a:t>
            </a:fld>
            <a:endParaRPr lang="en-GB" altLang="en-US">
              <a:solidFill>
                <a:srgbClr val="FFFFFF"/>
              </a:solidFill>
              <a:cs typeface="Arial"/>
            </a:endParaRPr>
          </a:p>
        </p:txBody>
      </p:sp>
    </p:spTree>
    <p:extLst>
      <p:ext uri="{BB962C8B-B14F-4D97-AF65-F5344CB8AC3E}">
        <p14:creationId xmlns:p14="http://schemas.microsoft.com/office/powerpoint/2010/main" val="3239084340"/>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fld id="{6B706E6B-42E4-45A7-9ED1-12FA0EA16A09}" type="slidenum">
              <a:rPr lang="en-GB" altLang="en-US"/>
              <a:pPr/>
              <a:t>‹#›</a:t>
            </a:fld>
            <a:endParaRPr lang="en-GB" altLang="en-US"/>
          </a:p>
        </p:txBody>
      </p:sp>
    </p:spTree>
    <p:extLst>
      <p:ext uri="{BB962C8B-B14F-4D97-AF65-F5344CB8AC3E}">
        <p14:creationId xmlns:p14="http://schemas.microsoft.com/office/powerpoint/2010/main" val="3016710704"/>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3241FC4E-3337-4887-A6FE-F1551C8520B5}" type="slidenum">
              <a:rPr lang="en-GB" altLang="en-US"/>
              <a:pPr/>
              <a:t>‹#›</a:t>
            </a:fld>
            <a:endParaRPr lang="en-GB" altLang="en-US"/>
          </a:p>
        </p:txBody>
      </p:sp>
    </p:spTree>
    <p:extLst>
      <p:ext uri="{BB962C8B-B14F-4D97-AF65-F5344CB8AC3E}">
        <p14:creationId xmlns:p14="http://schemas.microsoft.com/office/powerpoint/2010/main" val="3166856387"/>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89DDFC-A1FA-4F1A-B859-7E94561244B0}"/>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FF9AC7B-8DD5-445D-8051-52DE1C117360}"/>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5389C0DB-BF81-402B-9573-663F8EBA571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5AE883B0-F3F3-4E75-880E-C9304492038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993BF2B2-FE52-4893-BA40-F0E298033A7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963B524E-EDB2-46B1-A47F-82A8DE33BE0D}" type="slidenum">
              <a:rPr lang="en-GB" altLang="en-US"/>
              <a:pPr>
                <a:defRPr/>
              </a:pPr>
              <a:t>‹#›</a:t>
            </a:fld>
            <a:endParaRPr lang="en-GB" altLang="en-US"/>
          </a:p>
        </p:txBody>
      </p:sp>
    </p:spTree>
    <p:extLst>
      <p:ext uri="{BB962C8B-B14F-4D97-AF65-F5344CB8AC3E}">
        <p14:creationId xmlns:p14="http://schemas.microsoft.com/office/powerpoint/2010/main" val="3758762952"/>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7D8AB33D-F8BF-478B-88F0-5E6C5D1DEC3A}"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02952494"/>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3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8D59A914-36AB-419F-A142-1D638A09BD4E}" type="datetimeFigureOut">
              <a:rPr lang="en-US"/>
              <a:pPr>
                <a:defRPr/>
              </a:pPr>
              <a:t>7/17/2025</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26CCC07-E53E-4283-A854-E6C03C1627A9}"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420405033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slow">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DEB1CCA7-1100-44C2-8A39-025C2CB6ACAC}"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58311626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panose="020B0604020202020204" pitchFamily="34" charset="0"/>
              </a:rPr>
              <a:pPr>
                <a:defRPr/>
              </a:pPr>
              <a:t>‹#›</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33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DDA6CA4F-D31B-41C8-AC11-770E2C859A18}"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362959402"/>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pPr fontAlgn="base">
              <a:spcBef>
                <a:spcPct val="0"/>
              </a:spcBef>
              <a:spcAft>
                <a:spcPct val="0"/>
              </a:spcAft>
              <a:defRPr/>
            </a:pPr>
            <a:fld id="{0D34056F-AA49-45AB-9BB5-E3A86B88135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8537326"/>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85DE2717-3D68-49D5-B6EF-99E8FDF57FD7}"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583540858"/>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fld id="{4FAA87F2-7CA2-4623-800A-5DC907D184BD}"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216411546"/>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477266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B25718-28AA-BDE7-9076-49DC03795DC3}"/>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E011B98-6769-935C-49CE-BEA17F6EE9D8}"/>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1A6E3816-3D65-4249-0167-3E11E56514D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4E5828F9-A0EA-C9E2-A158-329589CC406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A9BDB3B7-077E-DCF0-32B7-6324DD1298D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a:defRPr/>
            </a:pPr>
            <a:fld id="{EBDFD904-EB3D-43E9-9BCE-6D647CC3850B}" type="slidenum">
              <a:rPr lang="en-GB" altLang="en-US"/>
              <a:pPr>
                <a:defRPr/>
              </a:pPr>
              <a:t>‹#›</a:t>
            </a:fld>
            <a:endParaRPr lang="en-GB" altLang="en-US"/>
          </a:p>
        </p:txBody>
      </p:sp>
    </p:spTree>
    <p:extLst>
      <p:ext uri="{BB962C8B-B14F-4D97-AF65-F5344CB8AC3E}">
        <p14:creationId xmlns:p14="http://schemas.microsoft.com/office/powerpoint/2010/main" val="132990511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zoom/>
  </p:transition>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8E38C50-F005-405D-BF18-72B6A0FE030E}"/>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D4D7AAB6-5254-4BC2-B7E7-E92EB65864B1}"/>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B9C89033-5062-43EE-BB0A-5D4A24FA1E1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a:extLst>
              <a:ext uri="{FF2B5EF4-FFF2-40B4-BE49-F238E27FC236}">
                <a16:creationId xmlns:a16="http://schemas.microsoft.com/office/drawing/2014/main" id="{B2CF4D57-FE15-44BF-B1F2-9099479D0A1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a:extLst>
              <a:ext uri="{FF2B5EF4-FFF2-40B4-BE49-F238E27FC236}">
                <a16:creationId xmlns:a16="http://schemas.microsoft.com/office/drawing/2014/main" id="{D53103A5-1D27-4B98-A0A8-14DBBB9DF85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fld id="{B3F886B6-67CC-4107-BEBB-B35B50E6E808}" type="slidenum">
              <a:rPr lang="en-GB" altLang="en-US"/>
              <a:pPr/>
              <a:t>‹#›</a:t>
            </a:fld>
            <a:endParaRPr lang="en-GB" altLang="en-US"/>
          </a:p>
        </p:txBody>
      </p:sp>
    </p:spTree>
    <p:extLst>
      <p:ext uri="{BB962C8B-B14F-4D97-AF65-F5344CB8AC3E}">
        <p14:creationId xmlns:p14="http://schemas.microsoft.com/office/powerpoint/2010/main" val="1163455007"/>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split orient="ver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23CFDA-4002-405E-9BDF-E9621A60F59D}" type="datetimeFigureOut">
              <a:rPr lang="en-GB" smtClean="0">
                <a:solidFill>
                  <a:prstClr val="black">
                    <a:tint val="75000"/>
                  </a:prstClr>
                </a:solidFill>
              </a:rPr>
              <a:pPr>
                <a:defRPr/>
              </a:pPr>
              <a:t>17/07/2025</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47571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374243903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pPr/>
              <a:t>‹#›</a:t>
            </a:fld>
            <a:endParaRPr lang="en-GB" altLang="en-US"/>
          </a:p>
        </p:txBody>
      </p:sp>
    </p:spTree>
    <p:extLst>
      <p:ext uri="{BB962C8B-B14F-4D97-AF65-F5344CB8AC3E}">
        <p14:creationId xmlns:p14="http://schemas.microsoft.com/office/powerpoint/2010/main" val="223544656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9C346674-EAA2-404E-A5A3-3B750CE461A6}" type="slidenum">
              <a:rPr lang="en-GB" altLang="en-US"/>
              <a:pPr/>
              <a:t>‹#›</a:t>
            </a:fld>
            <a:endParaRPr lang="en-GB" altLang="en-US"/>
          </a:p>
        </p:txBody>
      </p:sp>
    </p:spTree>
    <p:extLst>
      <p:ext uri="{BB962C8B-B14F-4D97-AF65-F5344CB8AC3E}">
        <p14:creationId xmlns:p14="http://schemas.microsoft.com/office/powerpoint/2010/main" val="22675108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spd="slow">
    <p:pull/>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351EE2EE-EBC9-41BF-9ED9-1B88F7261A21}"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97996304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spd="slow">
    <p:split orient="ver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7.xml"/><Relationship Id="rId1" Type="http://schemas.openxmlformats.org/officeDocument/2006/relationships/slideLayout" Target="../slideLayouts/slideLayout190.xml"/><Relationship Id="rId5" Type="http://schemas.openxmlformats.org/officeDocument/2006/relationships/image" Target="../media/image81.jpeg"/><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190.xml"/><Relationship Id="rId5" Type="http://schemas.openxmlformats.org/officeDocument/2006/relationships/image" Target="../media/image82.jpg"/><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190.xml"/><Relationship Id="rId5" Type="http://schemas.openxmlformats.org/officeDocument/2006/relationships/image" Target="../media/image81.jpeg"/><Relationship Id="rId4" Type="http://schemas.openxmlformats.org/officeDocument/2006/relationships/image" Target="../media/image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190.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1.xml"/><Relationship Id="rId1" Type="http://schemas.openxmlformats.org/officeDocument/2006/relationships/slideLayout" Target="../slideLayouts/slideLayout10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4.xml"/><Relationship Id="rId1" Type="http://schemas.openxmlformats.org/officeDocument/2006/relationships/slideLayout" Target="../slideLayouts/slideLayout85.xml"/><Relationship Id="rId5" Type="http://schemas.openxmlformats.org/officeDocument/2006/relationships/image" Target="../media/image38.png"/><Relationship Id="rId4" Type="http://schemas.openxmlformats.org/officeDocument/2006/relationships/image" Target="../media/image83.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08.xml"/><Relationship Id="rId5" Type="http://schemas.openxmlformats.org/officeDocument/2006/relationships/image" Target="../media/image6.png"/><Relationship Id="rId4" Type="http://schemas.openxmlformats.org/officeDocument/2006/relationships/image" Target="../media/image5.pn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3.jpeg"/><Relationship Id="rId1" Type="http://schemas.openxmlformats.org/officeDocument/2006/relationships/slideLayout" Target="../slideLayouts/slideLayout202.xml"/></Relationships>
</file>

<file path=ppt/slides/_rels/slide11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jpeg"/><Relationship Id="rId1" Type="http://schemas.openxmlformats.org/officeDocument/2006/relationships/slideLayout" Target="../slideLayouts/slideLayout202.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7.xml"/><Relationship Id="rId1" Type="http://schemas.openxmlformats.org/officeDocument/2006/relationships/slideLayout" Target="../slideLayouts/slideLayout85.xml"/><Relationship Id="rId5" Type="http://schemas.openxmlformats.org/officeDocument/2006/relationships/image" Target="../media/image39.png"/><Relationship Id="rId4" Type="http://schemas.openxmlformats.org/officeDocument/2006/relationships/image" Target="../media/image8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8.xml"/><Relationship Id="rId1" Type="http://schemas.openxmlformats.org/officeDocument/2006/relationships/slideLayout" Target="../slideLayouts/slideLayout190.xml"/><Relationship Id="rId5" Type="http://schemas.openxmlformats.org/officeDocument/2006/relationships/image" Target="../media/image87.png"/><Relationship Id="rId4" Type="http://schemas.openxmlformats.org/officeDocument/2006/relationships/image" Target="../media/image86.jpg"/></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9.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0.xml"/><Relationship Id="rId1" Type="http://schemas.openxmlformats.org/officeDocument/2006/relationships/slideLayout" Target="../slideLayouts/slideLayout190.xml"/><Relationship Id="rId5" Type="http://schemas.openxmlformats.org/officeDocument/2006/relationships/image" Target="../media/image88.jpeg"/><Relationship Id="rId4" Type="http://schemas.openxmlformats.org/officeDocument/2006/relationships/image" Target="../media/image21.png"/></Relationships>
</file>

<file path=ppt/slides/_rels/slide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1.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2.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3.xml"/><Relationship Id="rId1" Type="http://schemas.openxmlformats.org/officeDocument/2006/relationships/slideLayout" Target="../slideLayouts/slideLayout73.xml"/><Relationship Id="rId5" Type="http://schemas.openxmlformats.org/officeDocument/2006/relationships/image" Target="../media/image90.png"/><Relationship Id="rId4" Type="http://schemas.openxmlformats.org/officeDocument/2006/relationships/image" Target="../media/image89.jpg"/></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4.xml"/><Relationship Id="rId1" Type="http://schemas.openxmlformats.org/officeDocument/2006/relationships/slideLayout" Target="../slideLayouts/slideLayout73.xml"/><Relationship Id="rId4" Type="http://schemas.openxmlformats.org/officeDocument/2006/relationships/image" Target="../media/image21.png"/></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5.xml"/><Relationship Id="rId1" Type="http://schemas.openxmlformats.org/officeDocument/2006/relationships/slideLayout" Target="../slideLayouts/slideLayout73.xml"/><Relationship Id="rId4" Type="http://schemas.openxmlformats.org/officeDocument/2006/relationships/image" Target="../media/image21.png"/></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6.xml"/><Relationship Id="rId1" Type="http://schemas.openxmlformats.org/officeDocument/2006/relationships/slideLayout" Target="../slideLayouts/slideLayout73.xml"/><Relationship Id="rId4" Type="http://schemas.openxmlformats.org/officeDocument/2006/relationships/image" Target="../media/image89.jpg"/></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7.xml"/><Relationship Id="rId1" Type="http://schemas.openxmlformats.org/officeDocument/2006/relationships/slideLayout" Target="../slideLayouts/slideLayout40.xml"/><Relationship Id="rId5" Type="http://schemas.openxmlformats.org/officeDocument/2006/relationships/image" Target="../media/image92.jpeg"/><Relationship Id="rId4" Type="http://schemas.openxmlformats.org/officeDocument/2006/relationships/image" Target="../media/image91.png"/></Relationships>
</file>

<file path=ppt/slides/_rels/slide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8.xml"/><Relationship Id="rId1" Type="http://schemas.openxmlformats.org/officeDocument/2006/relationships/slideLayout" Target="../slideLayouts/slideLayout85.xml"/><Relationship Id="rId5" Type="http://schemas.openxmlformats.org/officeDocument/2006/relationships/image" Target="../media/image93.jpeg"/><Relationship Id="rId4" Type="http://schemas.openxmlformats.org/officeDocument/2006/relationships/image" Target="../media/image21.png"/></Relationships>
</file>

<file path=ppt/slides/_rels/slide1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9.xml"/><Relationship Id="rId1" Type="http://schemas.openxmlformats.org/officeDocument/2006/relationships/slideLayout" Target="../slideLayouts/slideLayout85.xml"/><Relationship Id="rId5" Type="http://schemas.openxmlformats.org/officeDocument/2006/relationships/image" Target="../media/image93.jpeg"/><Relationship Id="rId4" Type="http://schemas.openxmlformats.org/officeDocument/2006/relationships/image" Target="../media/image21.png"/></Relationships>
</file>

<file path=ppt/slides/_rels/slide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85.xml"/><Relationship Id="rId5" Type="http://schemas.openxmlformats.org/officeDocument/2006/relationships/image" Target="../media/image93.jpeg"/><Relationship Id="rId4" Type="http://schemas.openxmlformats.org/officeDocument/2006/relationships/image" Target="../media/image21.png"/></Relationships>
</file>

<file path=ppt/slides/_rels/slide1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1.xml"/><Relationship Id="rId1" Type="http://schemas.openxmlformats.org/officeDocument/2006/relationships/slideLayout" Target="../slideLayouts/slideLayout120.xml"/><Relationship Id="rId4" Type="http://schemas.openxmlformats.org/officeDocument/2006/relationships/image" Target="../media/image35.jpeg"/></Relationships>
</file>

<file path=ppt/slides/_rels/slide1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2.xml"/><Relationship Id="rId1" Type="http://schemas.openxmlformats.org/officeDocument/2006/relationships/slideLayout" Target="../slideLayouts/slideLayout142.xml"/><Relationship Id="rId5" Type="http://schemas.openxmlformats.org/officeDocument/2006/relationships/image" Target="../media/image4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3.xml"/><Relationship Id="rId1" Type="http://schemas.openxmlformats.org/officeDocument/2006/relationships/slideLayout" Target="../slideLayouts/slideLayout142.xml"/><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4.xml"/><Relationship Id="rId1" Type="http://schemas.openxmlformats.org/officeDocument/2006/relationships/slideLayout" Target="../slideLayouts/slideLayout142.xml"/><Relationship Id="rId4" Type="http://schemas.openxmlformats.org/officeDocument/2006/relationships/image" Target="../media/image96.jpg"/></Relationships>
</file>

<file path=ppt/slides/_rels/slide1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5.xml"/><Relationship Id="rId1" Type="http://schemas.openxmlformats.org/officeDocument/2006/relationships/slideLayout" Target="../slideLayouts/slideLayout142.xml"/><Relationship Id="rId4" Type="http://schemas.openxmlformats.org/officeDocument/2006/relationships/image" Target="../media/image97.jpg"/></Relationships>
</file>

<file path=ppt/slides/_rels/slide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6.xml"/><Relationship Id="rId1" Type="http://schemas.openxmlformats.org/officeDocument/2006/relationships/slideLayout" Target="../slideLayouts/slideLayout142.xml"/><Relationship Id="rId4" Type="http://schemas.openxmlformats.org/officeDocument/2006/relationships/image" Target="../media/image96.jpg"/></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7.xml"/><Relationship Id="rId1" Type="http://schemas.openxmlformats.org/officeDocument/2006/relationships/slideLayout" Target="../slideLayouts/slideLayout108.xml"/><Relationship Id="rId4" Type="http://schemas.openxmlformats.org/officeDocument/2006/relationships/image" Target="../media/image98.jpeg"/></Relationships>
</file>

<file path=ppt/slides/_rels/slide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8.xml"/><Relationship Id="rId1" Type="http://schemas.openxmlformats.org/officeDocument/2006/relationships/slideLayout" Target="../slideLayouts/slideLayout190.xml"/><Relationship Id="rId5" Type="http://schemas.openxmlformats.org/officeDocument/2006/relationships/image" Target="../media/image99.jpg"/><Relationship Id="rId4" Type="http://schemas.openxmlformats.org/officeDocument/2006/relationships/image" Target="../media/image21.png"/></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9.xml"/><Relationship Id="rId1" Type="http://schemas.openxmlformats.org/officeDocument/2006/relationships/slideLayout" Target="../slideLayouts/slideLayout190.xml"/><Relationship Id="rId5" Type="http://schemas.openxmlformats.org/officeDocument/2006/relationships/image" Target="../media/image99.jpg"/><Relationship Id="rId4" Type="http://schemas.openxmlformats.org/officeDocument/2006/relationships/image" Target="../media/image21.png"/></Relationships>
</file>

<file path=ppt/slides/_rels/slide1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0.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1.xml"/><Relationship Id="rId1" Type="http://schemas.openxmlformats.org/officeDocument/2006/relationships/slideLayout" Target="../slideLayouts/slideLayout190.xml"/><Relationship Id="rId4" Type="http://schemas.openxmlformats.org/officeDocument/2006/relationships/image" Target="../media/image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2.xml"/><Relationship Id="rId1" Type="http://schemas.openxmlformats.org/officeDocument/2006/relationships/slideLayout" Target="../slideLayouts/slideLayout40.xml"/><Relationship Id="rId5" Type="http://schemas.openxmlformats.org/officeDocument/2006/relationships/image" Target="../media/image91.png"/><Relationship Id="rId4" Type="http://schemas.openxmlformats.org/officeDocument/2006/relationships/image" Target="../media/image25.jpeg"/></Relationships>
</file>

<file path=ppt/slides/_rels/slide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3.xml"/><Relationship Id="rId1" Type="http://schemas.openxmlformats.org/officeDocument/2006/relationships/slideLayout" Target="../slideLayouts/slideLayout159.xml"/><Relationship Id="rId5" Type="http://schemas.openxmlformats.org/officeDocument/2006/relationships/image" Target="../media/image21.png"/><Relationship Id="rId4" Type="http://schemas.openxmlformats.org/officeDocument/2006/relationships/image" Target="../media/image101.jpeg"/></Relationships>
</file>

<file path=ppt/slides/_rels/slide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4.xml"/><Relationship Id="rId1" Type="http://schemas.openxmlformats.org/officeDocument/2006/relationships/slideLayout" Target="../slideLayouts/slideLayout159.xml"/><Relationship Id="rId5" Type="http://schemas.openxmlformats.org/officeDocument/2006/relationships/image" Target="../media/image21.png"/><Relationship Id="rId4" Type="http://schemas.openxmlformats.org/officeDocument/2006/relationships/image" Target="../media/image102.jpeg"/></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5.xml"/><Relationship Id="rId1" Type="http://schemas.openxmlformats.org/officeDocument/2006/relationships/slideLayout" Target="../slideLayouts/slideLayout80.xml"/><Relationship Id="rId4" Type="http://schemas.openxmlformats.org/officeDocument/2006/relationships/image" Target="../media/image103.jpeg"/></Relationships>
</file>

<file path=ppt/slides/_rels/slide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85.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97.xml"/><Relationship Id="rId5" Type="http://schemas.openxmlformats.org/officeDocument/2006/relationships/image" Target="../media/image22.jp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20.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90.xml"/><Relationship Id="rId5" Type="http://schemas.openxmlformats.org/officeDocument/2006/relationships/image" Target="../media/image2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90.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8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85.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9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08.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8.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33.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20.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85.xml"/><Relationship Id="rId5" Type="http://schemas.openxmlformats.org/officeDocument/2006/relationships/image" Target="../media/image22.jp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media/image35.jpe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85.xml"/><Relationship Id="rId5" Type="http://schemas.openxmlformats.org/officeDocument/2006/relationships/image" Target="../media/image22.jp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08.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85.xml"/><Relationship Id="rId5" Type="http://schemas.openxmlformats.org/officeDocument/2006/relationships/image" Target="../media/image35.jpe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85.xml"/><Relationship Id="rId5" Type="http://schemas.openxmlformats.org/officeDocument/2006/relationships/image" Target="../media/image22.jp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90.xml"/><Relationship Id="rId5" Type="http://schemas.openxmlformats.org/officeDocument/2006/relationships/image" Target="../media/image40.jp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31.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18.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42.xml"/><Relationship Id="rId5" Type="http://schemas.openxmlformats.org/officeDocument/2006/relationships/image" Target="../media/image45.jpe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14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142.xml"/><Relationship Id="rId5" Type="http://schemas.openxmlformats.org/officeDocument/2006/relationships/image" Target="../media/image47.jpe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4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42.xml"/><Relationship Id="rId5" Type="http://schemas.openxmlformats.org/officeDocument/2006/relationships/image" Target="../media/image47.jpe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142.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142.xml"/><Relationship Id="rId5" Type="http://schemas.openxmlformats.org/officeDocument/2006/relationships/image" Target="../media/image47.jpeg"/><Relationship Id="rId4" Type="http://schemas.openxmlformats.org/officeDocument/2006/relationships/image" Target="../media/image16.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142.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142.xml"/><Relationship Id="rId5" Type="http://schemas.openxmlformats.org/officeDocument/2006/relationships/image" Target="../media/image47.jpe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14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90.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80.xml"/><Relationship Id="rId5" Type="http://schemas.openxmlformats.org/officeDocument/2006/relationships/image" Target="../media/image21.pn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13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80.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131.xml"/><Relationship Id="rId5" Type="http://schemas.openxmlformats.org/officeDocument/2006/relationships/image" Target="../media/image52.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53.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34.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131.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131.xml"/><Relationship Id="rId5" Type="http://schemas.openxmlformats.org/officeDocument/2006/relationships/image" Target="../media/image58.png"/><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73.xml"/><Relationship Id="rId5" Type="http://schemas.openxmlformats.org/officeDocument/2006/relationships/image" Target="../media/image21.png"/><Relationship Id="rId4" Type="http://schemas.openxmlformats.org/officeDocument/2006/relationships/image" Target="../media/image59.jpeg"/></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45.xml"/><Relationship Id="rId5" Type="http://schemas.openxmlformats.org/officeDocument/2006/relationships/image" Target="../media/image21.png"/><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131.xml"/><Relationship Id="rId5" Type="http://schemas.openxmlformats.org/officeDocument/2006/relationships/image" Target="../media/image63.jpeg"/><Relationship Id="rId4" Type="http://schemas.openxmlformats.org/officeDocument/2006/relationships/image" Target="../media/image62.jp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0.xml"/><Relationship Id="rId1" Type="http://schemas.openxmlformats.org/officeDocument/2006/relationships/slideLayout" Target="../slideLayouts/slideLayout78.xml"/><Relationship Id="rId5" Type="http://schemas.openxmlformats.org/officeDocument/2006/relationships/image" Target="../media/image65.jpg"/><Relationship Id="rId4" Type="http://schemas.openxmlformats.org/officeDocument/2006/relationships/image" Target="../media/image21.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85.xml"/><Relationship Id="rId5" Type="http://schemas.openxmlformats.org/officeDocument/2006/relationships/image" Target="../media/image37.png"/><Relationship Id="rId4"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73.xml"/><Relationship Id="rId5" Type="http://schemas.openxmlformats.org/officeDocument/2006/relationships/image" Target="../media/image21.png"/><Relationship Id="rId4" Type="http://schemas.openxmlformats.org/officeDocument/2006/relationships/image" Target="../media/image67.jpeg"/></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161.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69.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69.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69.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78.xml"/><Relationship Id="rId5" Type="http://schemas.openxmlformats.org/officeDocument/2006/relationships/image" Target="../media/image21.png"/><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8.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9.xml"/><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14.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61.xml"/><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image" Target="../media/image12.jpg"/></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eg"/><Relationship Id="rId1" Type="http://schemas.openxmlformats.org/officeDocument/2006/relationships/slideLayout" Target="../slideLayouts/slideLayout178.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2.xml"/><Relationship Id="rId1" Type="http://schemas.openxmlformats.org/officeDocument/2006/relationships/slideLayout" Target="../slideLayouts/slideLayout62.xml"/><Relationship Id="rId5" Type="http://schemas.openxmlformats.org/officeDocument/2006/relationships/image" Target="../media/image5.png"/><Relationship Id="rId4" Type="http://schemas.openxmlformats.org/officeDocument/2006/relationships/image" Target="../media/image16.pn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2.xml"/><Relationship Id="rId5" Type="http://schemas.openxmlformats.org/officeDocument/2006/relationships/image" Target="../media/image21.png"/><Relationship Id="rId4" Type="http://schemas.openxmlformats.org/officeDocument/2006/relationships/image" Target="../media/image28.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4.xml"/><Relationship Id="rId1" Type="http://schemas.openxmlformats.org/officeDocument/2006/relationships/slideLayout" Target="../slideLayouts/slideLayout26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g"/></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jpe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08.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190.xml"/><Relationship Id="rId5" Type="http://schemas.openxmlformats.org/officeDocument/2006/relationships/image" Target="../media/image81.jpeg"/><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190.xml"/><Relationship Id="rId5" Type="http://schemas.openxmlformats.org/officeDocument/2006/relationships/image" Target="../media/image8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423593" y="116632"/>
            <a:ext cx="6571183" cy="2677656"/>
          </a:xfrm>
          <a:prstGeom prst="rect">
            <a:avLst/>
          </a:prstGeom>
          <a:solidFill>
            <a:schemeClr val="tx1"/>
          </a:solidFill>
          <a:ln>
            <a:solidFill>
              <a:schemeClr val="bg2"/>
            </a:solidFill>
          </a:ln>
        </p:spPr>
        <p:txBody>
          <a:bodyPr wrap="square">
            <a:spAutoFit/>
          </a:bodyPr>
          <a:lstStyle/>
          <a:p>
            <a:pPr eaLnBrk="0" fontAlgn="base" hangingPunct="0">
              <a:spcBef>
                <a:spcPct val="0"/>
              </a:spcBef>
              <a:defRPr/>
            </a:pPr>
            <a:endParaRPr lang="en-GB" sz="3200" i="1" dirty="0">
              <a:solidFill>
                <a:srgbClr val="0000FF"/>
              </a:solidFill>
              <a:latin typeface="Comic Sans MS" pitchFamily="66" charset="0"/>
              <a:ea typeface="Times New Roman" panose="02020603050405020304" pitchFamily="18" charset="0"/>
              <a:cs typeface="Arial" charset="0"/>
            </a:endParaRPr>
          </a:p>
          <a:p>
            <a:pPr marL="285750" indent="-285750" eaLnBrk="0" fontAlgn="base" hangingPunct="0">
              <a:spcBef>
                <a:spcPct val="0"/>
              </a:spcBef>
              <a:buFont typeface="Arial" panose="020B0604020202020204" pitchFamily="34" charset="0"/>
              <a:buChar char="•"/>
              <a:defRPr/>
            </a:pPr>
            <a:r>
              <a:rPr lang="en-GB" sz="3200" i="1" dirty="0">
                <a:solidFill>
                  <a:srgbClr val="0000FF"/>
                </a:solidFill>
                <a:latin typeface="Comic Sans MS" pitchFamily="66" charset="0"/>
                <a:ea typeface="Times New Roman" panose="02020603050405020304" pitchFamily="18" charset="0"/>
                <a:cs typeface="Arial" charset="0"/>
              </a:rPr>
              <a:t>= Ensure </a:t>
            </a:r>
            <a:r>
              <a:rPr lang="en-GB" sz="3200" i="1" u="sng" dirty="0">
                <a:solidFill>
                  <a:srgbClr val="0000FF"/>
                </a:solidFill>
                <a:latin typeface="Comic Sans MS" pitchFamily="66" charset="0"/>
                <a:ea typeface="Times New Roman" panose="02020603050405020304" pitchFamily="18" charset="0"/>
                <a:cs typeface="Arial" charset="0"/>
              </a:rPr>
              <a:t>more space </a:t>
            </a:r>
            <a:r>
              <a:rPr lang="en-GB" sz="3200" i="1" dirty="0">
                <a:solidFill>
                  <a:srgbClr val="0000FF"/>
                </a:solidFill>
                <a:latin typeface="Comic Sans MS" pitchFamily="66" charset="0"/>
                <a:ea typeface="Times New Roman" panose="02020603050405020304" pitchFamily="18" charset="0"/>
                <a:cs typeface="Arial" charset="0"/>
              </a:rPr>
              <a:t>between year group rows to help with communion movement</a:t>
            </a:r>
          </a:p>
          <a:p>
            <a:pPr eaLnBrk="0" fontAlgn="base" hangingPunct="0">
              <a:spcBef>
                <a:spcPct val="0"/>
              </a:spcBef>
              <a:defRPr/>
            </a:pPr>
            <a:endParaRPr lang="en-GB" sz="2000" dirty="0">
              <a:solidFill>
                <a:srgbClr val="0000FF"/>
              </a:solidFill>
              <a:latin typeface="Comic Sans MS" pitchFamily="66" charset="0"/>
              <a:ea typeface="Times New Roman" panose="02020603050405020304" pitchFamily="18" charset="0"/>
              <a:cs typeface="Arial" charset="0"/>
            </a:endParaRPr>
          </a:p>
          <a:p>
            <a:pPr eaLnBrk="0" fontAlgn="base" hangingPunct="0">
              <a:spcBef>
                <a:spcPct val="0"/>
              </a:spcBef>
              <a:defRPr/>
            </a:pPr>
            <a:r>
              <a:rPr lang="en-GB" sz="2000" dirty="0">
                <a:solidFill>
                  <a:srgbClr val="FF0000"/>
                </a:solidFill>
                <a:latin typeface="Comic Sans MS" pitchFamily="66" charset="0"/>
                <a:ea typeface="Times New Roman" panose="02020603050405020304" pitchFamily="18" charset="0"/>
                <a:cs typeface="Arial" charset="0"/>
              </a:rPr>
              <a:t>Video the Mass! = onto website?</a:t>
            </a:r>
          </a:p>
        </p:txBody>
      </p:sp>
      <p:sp>
        <p:nvSpPr>
          <p:cNvPr id="2" name="Rectangle 1">
            <a:extLst>
              <a:ext uri="{FF2B5EF4-FFF2-40B4-BE49-F238E27FC236}">
                <a16:creationId xmlns:a16="http://schemas.microsoft.com/office/drawing/2014/main" id="{EC7B15C5-5150-1617-F22B-8CE344C50365}"/>
              </a:ext>
            </a:extLst>
          </p:cNvPr>
          <p:cNvSpPr/>
          <p:nvPr/>
        </p:nvSpPr>
        <p:spPr>
          <a:xfrm>
            <a:off x="2567608" y="3717033"/>
            <a:ext cx="5797550" cy="2554545"/>
          </a:xfrm>
          <a:prstGeom prst="rect">
            <a:avLst/>
          </a:prstGeom>
          <a:solidFill>
            <a:schemeClr val="tx1"/>
          </a:solidFill>
          <a:ln>
            <a:solidFill>
              <a:schemeClr val="bg2"/>
            </a:solidFill>
          </a:ln>
        </p:spPr>
        <p:txBody>
          <a:bodyPr>
            <a:spAutoFit/>
          </a:bodyPr>
          <a:lstStyle/>
          <a:p>
            <a:pPr marL="285750" indent="-28575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Mic on Altar for priest</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Homily from Lectern</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2 double blocks on each side to higher screen</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College Banner/Black tape/</a:t>
            </a:r>
            <a:r>
              <a:rPr lang="en-GB" sz="1600" i="1" dirty="0" err="1">
                <a:solidFill>
                  <a:srgbClr val="0000FF"/>
                </a:solidFill>
                <a:latin typeface="Comic Sans MS" pitchFamily="66" charset="0"/>
                <a:ea typeface="Times New Roman" panose="02020603050405020304" pitchFamily="18" charset="0"/>
                <a:cs typeface="Arial" charset="0"/>
              </a:rPr>
              <a:t>blutack</a:t>
            </a:r>
            <a:r>
              <a:rPr lang="en-GB" sz="1600" i="1" dirty="0">
                <a:solidFill>
                  <a:srgbClr val="0000FF"/>
                </a:solidFill>
                <a:latin typeface="Comic Sans MS" pitchFamily="66" charset="0"/>
                <a:ea typeface="Times New Roman" panose="02020603050405020304" pitchFamily="18" charset="0"/>
                <a:cs typeface="Arial" charset="0"/>
              </a:rPr>
              <a:t>/ skin candles</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Crucifix on offertory table</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Drink for Father</a:t>
            </a: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No chairs near speakers</a:t>
            </a:r>
          </a:p>
          <a:p>
            <a:pPr eaLnBrk="0" fontAlgn="base" hangingPunct="0">
              <a:spcBef>
                <a:spcPct val="0"/>
              </a:spcBef>
              <a:defRPr/>
            </a:pPr>
            <a:endParaRPr lang="en-GB" sz="1600" i="1" dirty="0">
              <a:solidFill>
                <a:srgbClr val="0000FF"/>
              </a:solidFill>
              <a:latin typeface="Comic Sans MS" pitchFamily="66" charset="0"/>
              <a:ea typeface="Times New Roman" panose="02020603050405020304" pitchFamily="18" charset="0"/>
              <a:cs typeface="Arial" charset="0"/>
            </a:endParaRPr>
          </a:p>
          <a:p>
            <a:pPr marL="457200" indent="-457200" eaLnBrk="0" fontAlgn="base" hangingPunct="0">
              <a:spcBef>
                <a:spcPct val="0"/>
              </a:spcBef>
              <a:buFont typeface="Arial" panose="020B0604020202020204" pitchFamily="34" charset="0"/>
              <a:buChar char="•"/>
              <a:defRPr/>
            </a:pPr>
            <a:r>
              <a:rPr lang="en-GB" sz="1600" i="1" dirty="0">
                <a:solidFill>
                  <a:srgbClr val="0000FF"/>
                </a:solidFill>
                <a:latin typeface="Comic Sans MS" pitchFamily="66" charset="0"/>
                <a:ea typeface="Times New Roman" panose="02020603050405020304" pitchFamily="18" charset="0"/>
                <a:cs typeface="Arial" charset="0"/>
              </a:rPr>
              <a:t>DM Intro – welcome all, welcome Father, join in blue text, liturgical colour – then ‘We Gather’ section card</a:t>
            </a:r>
          </a:p>
        </p:txBody>
      </p:sp>
      <p:sp>
        <p:nvSpPr>
          <p:cNvPr id="3" name="Rectangle 4">
            <a:extLst>
              <a:ext uri="{FF2B5EF4-FFF2-40B4-BE49-F238E27FC236}">
                <a16:creationId xmlns:a16="http://schemas.microsoft.com/office/drawing/2014/main" id="{57B049B7-3418-3A07-9B52-D5C1EE151F06}"/>
              </a:ext>
            </a:extLst>
          </p:cNvPr>
          <p:cNvSpPr>
            <a:spLocks noChangeArrowheads="1"/>
          </p:cNvSpPr>
          <p:nvPr/>
        </p:nvSpPr>
        <p:spPr bwMode="auto">
          <a:xfrm>
            <a:off x="2590629" y="3086383"/>
            <a:ext cx="2663974" cy="338554"/>
          </a:xfrm>
          <a:prstGeom prst="rect">
            <a:avLst/>
          </a:prstGeom>
          <a:solidFill>
            <a:srgbClr val="FFFF00"/>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eaLnBrk="0" fontAlgn="base" hangingPunct="0">
              <a:spcBef>
                <a:spcPct val="0"/>
              </a:spcBef>
              <a:spcAft>
                <a:spcPct val="0"/>
              </a:spcAft>
              <a:buClrTx/>
              <a:buSzTx/>
              <a:buNone/>
              <a:defRPr/>
            </a:pPr>
            <a:r>
              <a:rPr lang="en-US" altLang="en-US" sz="1600" i="1" dirty="0">
                <a:solidFill>
                  <a:srgbClr val="0000FF"/>
                </a:solidFill>
                <a:latin typeface="Comic Sans MS" panose="030F0702030302020204" pitchFamily="66" charset="0"/>
                <a:cs typeface="Times New Roman" panose="02020603050405020304" pitchFamily="18" charset="0"/>
              </a:rPr>
              <a:t>SANITISER BOTTLES </a:t>
            </a:r>
          </a:p>
        </p:txBody>
      </p:sp>
    </p:spTree>
    <p:extLst>
      <p:ext uri="{BB962C8B-B14F-4D97-AF65-F5344CB8AC3E}">
        <p14:creationId xmlns:p14="http://schemas.microsoft.com/office/powerpoint/2010/main" val="3161440543"/>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DF095880-37C8-CD19-76AA-C19EEBE34B93}"/>
              </a:ext>
            </a:extLst>
          </p:cNvPr>
          <p:cNvSpPr>
            <a:spLocks noChangeArrowheads="1"/>
          </p:cNvSpPr>
          <p:nvPr/>
        </p:nvSpPr>
        <p:spPr bwMode="auto">
          <a:xfrm>
            <a:off x="3200400" y="130445"/>
            <a:ext cx="5431971" cy="33096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i="1"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400" i="1" dirty="0">
                <a:solidFill>
                  <a:srgbClr val="202124"/>
                </a:solidFill>
                <a:highlight>
                  <a:srgbClr val="FFFFFF"/>
                </a:highlight>
                <a:latin typeface="Comic Sans MS" panose="030F0702030302020204" pitchFamily="66" charset="0"/>
              </a:rPr>
              <a:t>What a powerful Name it is,           what a powerful Name it is.</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The Name of Jesus Christ my King.</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What a powerful Name it is,           nothing can stand against,</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What a powerful Name it is,              the Name of Jesus.</a:t>
            </a:r>
            <a:endParaRPr lang="en-GB" sz="2400" i="1" kern="100" dirty="0">
              <a:solidFill>
                <a:prstClr val="black"/>
              </a:solidFill>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buClr>
                <a:srgbClr val="33CCCC"/>
              </a:buClr>
              <a:buNone/>
              <a:defRPr/>
            </a:pPr>
            <a:endParaRPr lang="en-GB" sz="200" i="1" kern="0" dirty="0">
              <a:solidFill>
                <a:srgbClr val="0000FF"/>
              </a:solidFill>
              <a:latin typeface="Comic Sans MS" panose="030F0702030302020204" pitchFamily="66" charset="0"/>
              <a:ea typeface="Times New Roman" panose="02020603050405020304" pitchFamily="18" charset="0"/>
            </a:endParaRPr>
          </a:p>
        </p:txBody>
      </p:sp>
      <p:pic>
        <p:nvPicPr>
          <p:cNvPr id="6" name="Picture 5">
            <a:extLst>
              <a:ext uri="{FF2B5EF4-FFF2-40B4-BE49-F238E27FC236}">
                <a16:creationId xmlns:a16="http://schemas.microsoft.com/office/drawing/2014/main" id="{1B6386C4-62F8-C3B8-32ED-B8F2197C6E08}"/>
              </a:ext>
            </a:extLst>
          </p:cNvPr>
          <p:cNvPicPr>
            <a:picLocks noChangeAspect="1"/>
          </p:cNvPicPr>
          <p:nvPr/>
        </p:nvPicPr>
        <p:blipFill rotWithShape="1">
          <a:blip r:embed="rId4"/>
          <a:srcRect l="25099" t="23300" r="24522" b="30562"/>
          <a:stretch/>
        </p:blipFill>
        <p:spPr>
          <a:xfrm>
            <a:off x="2284881" y="3694208"/>
            <a:ext cx="6914666" cy="2945577"/>
          </a:xfrm>
          <a:prstGeom prst="rect">
            <a:avLst/>
          </a:prstGeom>
          <a:ln>
            <a:solidFill>
              <a:srgbClr val="0000FF"/>
            </a:solidFill>
          </a:ln>
        </p:spPr>
      </p:pic>
      <p:pic>
        <p:nvPicPr>
          <p:cNvPr id="2" name="Picture 1">
            <a:extLst>
              <a:ext uri="{FF2B5EF4-FFF2-40B4-BE49-F238E27FC236}">
                <a16:creationId xmlns:a16="http://schemas.microsoft.com/office/drawing/2014/main" id="{97C9EAC9-13C5-917D-2AF7-2894A1F8A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5303" y="188641"/>
            <a:ext cx="1596616" cy="15966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188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9776648A-6E9B-C873-DA68-1490CFE4F8B2}"/>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BA062612-8C92-8524-1843-C7DB40955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150" y="4491336"/>
            <a:ext cx="1584592" cy="20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F7162C6-E2DE-E8A9-CAF2-7BD41E645448}"/>
              </a:ext>
            </a:extLst>
          </p:cNvPr>
          <p:cNvSpPr>
            <a:spLocks noChangeArrowheads="1"/>
          </p:cNvSpPr>
          <p:nvPr/>
        </p:nvSpPr>
        <p:spPr bwMode="auto">
          <a:xfrm>
            <a:off x="124558" y="225288"/>
            <a:ext cx="6210928"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When the sun’s shining down on me                                                                                               When the world’s all as it should be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6919251-6538-C990-A587-9E7B06C7D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95139" y="1936181"/>
            <a:ext cx="4681176" cy="447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57DA664A-2114-E0C8-4FFB-6A7BA62E9015}"/>
              </a:ext>
            </a:extLst>
          </p:cNvPr>
          <p:cNvSpPr>
            <a:spLocks noChangeArrowheads="1"/>
          </p:cNvSpPr>
          <p:nvPr/>
        </p:nvSpPr>
        <p:spPr bwMode="auto">
          <a:xfrm>
            <a:off x="124558" y="2358312"/>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On the road marked with suffering                                                                                             Though there’s pain in the offering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698378944"/>
      </p:ext>
    </p:extLst>
  </p:cSld>
  <p:clrMapOvr>
    <a:masterClrMapping/>
  </p:clrMapOvr>
  <p:transition spd="slow">
    <p:zoom/>
  </p:transition>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FE01C417-32E2-6D18-D155-65111A77ACDD}"/>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37E4FB80-707C-357F-F569-7EFF98C9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92" y="4475464"/>
            <a:ext cx="1530094" cy="20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ody of water with clouds and a sunset&#10;&#10;AI-generated content may be incorrect.">
            <a:extLst>
              <a:ext uri="{FF2B5EF4-FFF2-40B4-BE49-F238E27FC236}">
                <a16:creationId xmlns:a16="http://schemas.microsoft.com/office/drawing/2014/main" id="{78AC7DB8-B850-00B7-3DE9-ECBA0ED63FDE}"/>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373298" y="1751031"/>
            <a:ext cx="5617493" cy="3733255"/>
          </a:xfrm>
          <a:prstGeom prst="rect">
            <a:avLst/>
          </a:prstGeom>
          <a:noFill/>
          <a:ln>
            <a:solidFill>
              <a:schemeClr val="bg2"/>
            </a:solidFill>
          </a:ln>
        </p:spPr>
      </p:pic>
      <p:sp>
        <p:nvSpPr>
          <p:cNvPr id="2" name="Rectangle 5">
            <a:extLst>
              <a:ext uri="{FF2B5EF4-FFF2-40B4-BE49-F238E27FC236}">
                <a16:creationId xmlns:a16="http://schemas.microsoft.com/office/drawing/2014/main" id="{5541348B-E487-6387-0F7D-B2953435C723}"/>
              </a:ext>
            </a:extLst>
          </p:cNvPr>
          <p:cNvSpPr>
            <a:spLocks noChangeArrowheads="1"/>
          </p:cNvSpPr>
          <p:nvPr/>
        </p:nvSpPr>
        <p:spPr bwMode="auto">
          <a:xfrm>
            <a:off x="124908" y="120206"/>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Every blessing you pour out                                                                                                           I’ll turn back to praise.</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When the darkness closes in, Lord,                                                                                                                still I will say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8ADC8B5E-0CA2-5ECC-7FEB-E6C8C84001F9}"/>
              </a:ext>
            </a:extLst>
          </p:cNvPr>
          <p:cNvSpPr>
            <a:spLocks noChangeArrowheads="1"/>
          </p:cNvSpPr>
          <p:nvPr/>
        </p:nvSpPr>
        <p:spPr bwMode="auto">
          <a:xfrm>
            <a:off x="124908" y="2149104"/>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endParaRPr kumimoji="0" lang="en-GB" sz="2400" b="0" i="0"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0992052"/>
      </p:ext>
    </p:extLst>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B538B34-CC28-C8F4-41AD-4CFBA3F08F9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59C6C221-2576-3656-F15D-518967CA9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474" y="4615958"/>
            <a:ext cx="1452612" cy="19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A294E7D7-AAAC-C97B-24EA-570316981CEE}"/>
              </a:ext>
            </a:extLst>
          </p:cNvPr>
          <p:cNvSpPr>
            <a:spLocks noChangeArrowheads="1"/>
          </p:cNvSpPr>
          <p:nvPr/>
        </p:nvSpPr>
        <p:spPr bwMode="auto">
          <a:xfrm>
            <a:off x="349774" y="265063"/>
            <a:ext cx="621573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None/>
            </a:pPr>
            <a:r>
              <a:rPr lang="en-US" sz="2800" kern="1200" dirty="0">
                <a:solidFill>
                  <a:srgbClr val="0000FF"/>
                </a:solidFill>
                <a:effectLst/>
                <a:latin typeface="Comic Sans MS" panose="030F0702030302020204" pitchFamily="66" charset="0"/>
              </a:rPr>
              <a:t>You give and take away                                                                                                                        You give and take away                                                                                                                            My heart will choose to say                                                                                                                       Lord blessed be your name. </a:t>
            </a:r>
            <a:r>
              <a:rPr lang="en-US" sz="2400" kern="1200" dirty="0">
                <a:solidFill>
                  <a:schemeClr val="bg2"/>
                </a:solidFill>
                <a:effectLst/>
                <a:latin typeface="Comic Sans MS" panose="030F0702030302020204" pitchFamily="66" charset="0"/>
              </a:rPr>
              <a:t>x2</a:t>
            </a:r>
            <a:endParaRPr lang="en-GB" sz="2400" dirty="0">
              <a:solidFill>
                <a:schemeClr val="bg2"/>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854821E7-3C3D-30FC-92A2-EE8B9F06F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00748" y="1902709"/>
            <a:ext cx="4840869" cy="46287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F7184C03-A738-6EC6-8954-3186F50D6669}"/>
              </a:ext>
            </a:extLst>
          </p:cNvPr>
          <p:cNvSpPr>
            <a:spLocks noChangeArrowheads="1"/>
          </p:cNvSpPr>
          <p:nvPr/>
        </p:nvSpPr>
        <p:spPr bwMode="auto">
          <a:xfrm>
            <a:off x="250383" y="2320655"/>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r>
              <a:rPr kumimoji="0" lang="en-GB"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x2</a:t>
            </a:r>
          </a:p>
        </p:txBody>
      </p:sp>
    </p:spTree>
    <p:extLst>
      <p:ext uri="{BB962C8B-B14F-4D97-AF65-F5344CB8AC3E}">
        <p14:creationId xmlns:p14="http://schemas.microsoft.com/office/powerpoint/2010/main" val="3317247398"/>
      </p:ext>
    </p:extLst>
  </p:cSld>
  <p:clrMapOvr>
    <a:masterClrMapping/>
  </p:clrMapOvr>
  <p:transition spd="slow">
    <p:zoom/>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775474-8095-1538-B075-49E82C31A58D}"/>
            </a:ext>
          </a:extLst>
        </p:cNvPr>
        <p:cNvGrpSpPr/>
        <p:nvPr/>
      </p:nvGrpSpPr>
      <p:grpSpPr>
        <a:xfrm>
          <a:off x="0" y="0"/>
          <a:ext cx="0" cy="0"/>
          <a:chOff x="0" y="0"/>
          <a:chExt cx="0" cy="0"/>
        </a:xfrm>
      </p:grpSpPr>
      <p:pic>
        <p:nvPicPr>
          <p:cNvPr id="3" name="Picture 2" descr="A group of people standing in a church&#10;&#10;AI-generated content may be incorrect.">
            <a:extLst>
              <a:ext uri="{FF2B5EF4-FFF2-40B4-BE49-F238E27FC236}">
                <a16:creationId xmlns:a16="http://schemas.microsoft.com/office/drawing/2014/main" id="{CE840A81-B2C9-8B6F-7C09-B80DD9424D10}"/>
              </a:ext>
            </a:extLst>
          </p:cNvPr>
          <p:cNvPicPr>
            <a:picLocks noChangeAspect="1"/>
          </p:cNvPicPr>
          <p:nvPr/>
        </p:nvPicPr>
        <p:blipFill>
          <a:blip r:embed="rId2">
            <a:extLst>
              <a:ext uri="{28A0092B-C50C-407E-A947-70E740481C1C}">
                <a14:useLocalDpi xmlns:a14="http://schemas.microsoft.com/office/drawing/2010/main" val="0"/>
              </a:ext>
            </a:extLst>
          </a:blip>
          <a:srcRect b="4471"/>
          <a:stretch>
            <a:fillRect/>
          </a:stretch>
        </p:blipFill>
        <p:spPr>
          <a:xfrm>
            <a:off x="0" y="-1"/>
            <a:ext cx="12192000" cy="6880665"/>
          </a:xfrm>
          <a:prstGeom prst="rect">
            <a:avLst/>
          </a:prstGeom>
        </p:spPr>
      </p:pic>
      <p:sp>
        <p:nvSpPr>
          <p:cNvPr id="4" name="Text Box 11">
            <a:extLst>
              <a:ext uri="{FF2B5EF4-FFF2-40B4-BE49-F238E27FC236}">
                <a16:creationId xmlns:a16="http://schemas.microsoft.com/office/drawing/2014/main" id="{96ECE97B-BB95-5C84-6A01-5B61AC9691A2}"/>
              </a:ext>
            </a:extLst>
          </p:cNvPr>
          <p:cNvSpPr txBox="1">
            <a:spLocks noChangeArrowheads="1"/>
          </p:cNvSpPr>
          <p:nvPr/>
        </p:nvSpPr>
        <p:spPr bwMode="auto">
          <a:xfrm>
            <a:off x="1050788" y="144710"/>
            <a:ext cx="10009562" cy="769441"/>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4400" b="0" i="0" u="none" strike="noStrike" kern="0" cap="none" spc="0" normalizeH="0" baseline="0" noProof="0" dirty="0">
                <a:ln>
                  <a:noFill/>
                </a:ln>
                <a:solidFill>
                  <a:srgbClr val="0000FF"/>
                </a:solidFill>
                <a:effectLst/>
                <a:uLnTx/>
                <a:uFillTx/>
                <a:latin typeface="Comic Sans MS" pitchFamily="66" charset="0"/>
                <a:ea typeface="+mn-ea"/>
                <a:cs typeface="Arial" charset="0"/>
              </a:rPr>
              <a:t>END OF YEAR CELEBRATION MASS </a:t>
            </a:r>
            <a:endParaRPr kumimoji="0" lang="en-US" altLang="en-US" sz="4400" b="0" i="0" u="none" strike="noStrike" kern="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6" name="Text Box 5">
            <a:extLst>
              <a:ext uri="{FF2B5EF4-FFF2-40B4-BE49-F238E27FC236}">
                <a16:creationId xmlns:a16="http://schemas.microsoft.com/office/drawing/2014/main" id="{A01A6585-F8D3-1BE6-327A-C8B29F0660FA}"/>
              </a:ext>
            </a:extLst>
          </p:cNvPr>
          <p:cNvSpPr txBox="1">
            <a:spLocks noChangeArrowheads="1"/>
          </p:cNvSpPr>
          <p:nvPr/>
        </p:nvSpPr>
        <p:spPr bwMode="auto">
          <a:xfrm>
            <a:off x="4776701" y="1058862"/>
            <a:ext cx="2825289" cy="369332"/>
          </a:xfrm>
          <a:prstGeom prst="rect">
            <a:avLst/>
          </a:prstGeom>
          <a:solidFill>
            <a:schemeClr val="bg1"/>
          </a:solid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Thursday 17</a:t>
            </a:r>
            <a:r>
              <a:rPr kumimoji="0" lang="en-GB" altLang="en-US" sz="1800" b="0" i="0" u="none" strike="noStrike" kern="0" cap="none" spc="0" normalizeH="0" baseline="30000" noProof="0" dirty="0">
                <a:ln>
                  <a:noFill/>
                </a:ln>
                <a:solidFill>
                  <a:prstClr val="black"/>
                </a:solidFill>
                <a:effectLst/>
                <a:uLnTx/>
                <a:uFillTx/>
                <a:latin typeface="Comic Sans MS" pitchFamily="66" charset="0"/>
                <a:ea typeface="+mn-ea"/>
                <a:cs typeface="Arial" charset="0"/>
              </a:rPr>
              <a:t>th</a:t>
            </a:r>
            <a:r>
              <a:rPr kumimoji="0" lang="en-GB"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rPr>
              <a:t> July 2025</a:t>
            </a:r>
            <a:endParaRPr kumimoji="0" lang="en-US" altLang="en-US" sz="1800" b="0" i="0" u="none" strike="noStrike" kern="0" cap="none" spc="0" normalizeH="0" baseline="0" noProof="0" dirty="0">
              <a:ln>
                <a:noFill/>
              </a:ln>
              <a:solidFill>
                <a:prstClr val="black"/>
              </a:solidFill>
              <a:effectLst/>
              <a:uLnTx/>
              <a:uFillTx/>
              <a:latin typeface="Comic Sans MS" pitchFamily="66" charset="0"/>
              <a:ea typeface="+mn-ea"/>
              <a:cs typeface="Arial" charset="0"/>
            </a:endParaRPr>
          </a:p>
        </p:txBody>
      </p:sp>
      <p:pic>
        <p:nvPicPr>
          <p:cNvPr id="7" name="Picture 8" descr="E:\New BEO Badge.png">
            <a:extLst>
              <a:ext uri="{FF2B5EF4-FFF2-40B4-BE49-F238E27FC236}">
                <a16:creationId xmlns:a16="http://schemas.microsoft.com/office/drawing/2014/main" id="{EE98B5A7-C5F7-7825-6EB1-8AED7FB25C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6" y="104097"/>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792A77DA-72A3-DA50-E226-14B97CC49AC8}"/>
              </a:ext>
            </a:extLst>
          </p:cNvPr>
          <p:cNvPicPr>
            <a:picLocks noChangeAspect="1"/>
          </p:cNvPicPr>
          <p:nvPr/>
        </p:nvPicPr>
        <p:blipFill>
          <a:blip r:embed="rId4"/>
          <a:stretch>
            <a:fillRect/>
          </a:stretch>
        </p:blipFill>
        <p:spPr>
          <a:xfrm>
            <a:off x="11111634" y="105550"/>
            <a:ext cx="1029082" cy="1022609"/>
          </a:xfrm>
          <a:prstGeom prst="rect">
            <a:avLst/>
          </a:prstGeom>
        </p:spPr>
      </p:pic>
      <p:sp>
        <p:nvSpPr>
          <p:cNvPr id="2" name="Text Box 5">
            <a:extLst>
              <a:ext uri="{FF2B5EF4-FFF2-40B4-BE49-F238E27FC236}">
                <a16:creationId xmlns:a16="http://schemas.microsoft.com/office/drawing/2014/main" id="{11D4A30E-5A29-CED8-5DD8-49FE7198DF95}"/>
              </a:ext>
            </a:extLst>
          </p:cNvPr>
          <p:cNvSpPr txBox="1">
            <a:spLocks noChangeArrowheads="1"/>
          </p:cNvSpPr>
          <p:nvPr/>
        </p:nvSpPr>
        <p:spPr bwMode="auto">
          <a:xfrm>
            <a:off x="2053070" y="6013648"/>
            <a:ext cx="8085859"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1" fontAlgn="base" hangingPunct="1">
              <a:spcBef>
                <a:spcPct val="50000"/>
              </a:spcBef>
              <a:spcAft>
                <a:spcPct val="0"/>
              </a:spcAft>
              <a:buClrTx/>
              <a:buSzTx/>
              <a:buNone/>
              <a:defRPr/>
            </a:pPr>
            <a:r>
              <a:rPr lang="en-GB" altLang="en-US" sz="1800" kern="0" dirty="0">
                <a:solidFill>
                  <a:prstClr val="black"/>
                </a:solidFill>
                <a:latin typeface="Comic Sans MS" pitchFamily="66" charset="0"/>
              </a:rPr>
              <a:t>Good Shepherd Mass – 6</a:t>
            </a:r>
            <a:r>
              <a:rPr lang="en-GB" altLang="en-US" sz="1800" kern="0" baseline="30000" dirty="0">
                <a:solidFill>
                  <a:prstClr val="black"/>
                </a:solidFill>
                <a:latin typeface="Comic Sans MS" pitchFamily="66" charset="0"/>
              </a:rPr>
              <a:t>th</a:t>
            </a:r>
            <a:r>
              <a:rPr lang="en-GB" altLang="en-US" sz="1800" kern="0" dirty="0">
                <a:solidFill>
                  <a:prstClr val="black"/>
                </a:solidFill>
                <a:latin typeface="Comic Sans MS" pitchFamily="66" charset="0"/>
              </a:rPr>
              <a:t> June 2025 – Presentation of Lenten Offerings.</a:t>
            </a:r>
            <a:endParaRPr lang="en-US" altLang="en-US" sz="1800" kern="0" dirty="0">
              <a:solidFill>
                <a:prstClr val="black"/>
              </a:solidFill>
              <a:latin typeface="Comic Sans MS" pitchFamily="66" charset="0"/>
            </a:endParaRPr>
          </a:p>
        </p:txBody>
      </p:sp>
    </p:spTree>
    <p:extLst>
      <p:ext uri="{BB962C8B-B14F-4D97-AF65-F5344CB8AC3E}">
        <p14:creationId xmlns:p14="http://schemas.microsoft.com/office/powerpoint/2010/main" val="977026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C92F897-5F87-CA80-2FDF-7457FE474F02}"/>
            </a:ext>
          </a:extLst>
        </p:cNvPr>
        <p:cNvGrpSpPr/>
        <p:nvPr/>
      </p:nvGrpSpPr>
      <p:grpSpPr>
        <a:xfrm>
          <a:off x="0" y="0"/>
          <a:ext cx="0" cy="0"/>
          <a:chOff x="0" y="0"/>
          <a:chExt cx="0" cy="0"/>
        </a:xfrm>
      </p:grpSpPr>
      <p:sp>
        <p:nvSpPr>
          <p:cNvPr id="282628" name="Rectangle 5">
            <a:extLst>
              <a:ext uri="{FF2B5EF4-FFF2-40B4-BE49-F238E27FC236}">
                <a16:creationId xmlns:a16="http://schemas.microsoft.com/office/drawing/2014/main" id="{04E5F9EA-95F2-C67C-576B-02FC45066AD8}"/>
              </a:ext>
            </a:extLst>
          </p:cNvPr>
          <p:cNvSpPr>
            <a:spLocks noChangeArrowheads="1"/>
          </p:cNvSpPr>
          <p:nvPr/>
        </p:nvSpPr>
        <p:spPr bwMode="auto">
          <a:xfrm>
            <a:off x="2438409" y="1351508"/>
            <a:ext cx="6912420" cy="4154984"/>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sng"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CHOIR</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SING                       AMAZING GRACE</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ON EXIT</a:t>
            </a:r>
            <a:endParaRPr kumimoji="0" lang="en-GB" sz="60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6013594"/>
      </p:ext>
    </p:extLst>
  </p:cSld>
  <p:clrMapOvr>
    <a:masterClrMapping/>
  </p:clrMapOvr>
  <p:transition spd="slow">
    <p:zoom/>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240750" y="1141414"/>
            <a:ext cx="3357562"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dirty="0">
                <a:solidFill>
                  <a:schemeClr val="bg2"/>
                </a:solidFill>
                <a:latin typeface="Comic Sans MS" pitchFamily="66" charset="0"/>
              </a:rPr>
              <a:t>All these pieces</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Broken and scattered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In mercy gathered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Mended and whole.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Empty-handed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But not forsaken</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p>
        </p:txBody>
      </p:sp>
      <p:sp>
        <p:nvSpPr>
          <p:cNvPr id="267267" name="Rectangle 3"/>
          <p:cNvSpPr>
            <a:spLocks noChangeArrowheads="1"/>
          </p:cNvSpPr>
          <p:nvPr/>
        </p:nvSpPr>
        <p:spPr bwMode="auto">
          <a:xfrm>
            <a:off x="1774826" y="93663"/>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0" fontAlgn="base" hangingPunct="0">
              <a:spcBef>
                <a:spcPct val="0"/>
              </a:spcBef>
              <a:spcAft>
                <a:spcPct val="0"/>
              </a:spcAft>
              <a:buClrTx/>
              <a:buSzTx/>
              <a:buNone/>
              <a:defRPr/>
            </a:pPr>
            <a:r>
              <a:rPr lang="en-GB" altLang="en-US" sz="4400" u="sng" dirty="0">
                <a:solidFill>
                  <a:srgbClr val="000000"/>
                </a:solidFill>
                <a:latin typeface="Comic Sans MS" pitchFamily="66" charset="0"/>
              </a:rPr>
              <a:t>AMAZING GRACE</a:t>
            </a:r>
          </a:p>
        </p:txBody>
      </p:sp>
      <p:sp>
        <p:nvSpPr>
          <p:cNvPr id="267269" name="Rectangle 1"/>
          <p:cNvSpPr>
            <a:spLocks noChangeArrowheads="1"/>
          </p:cNvSpPr>
          <p:nvPr/>
        </p:nvSpPr>
        <p:spPr bwMode="auto">
          <a:xfrm>
            <a:off x="6180331" y="1141414"/>
            <a:ext cx="428625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Amazing grace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How sweet the sound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That saved a wretch like me, </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 once was lost</a:t>
            </a:r>
            <a:br>
              <a:rPr lang="en-GB" altLang="en-US" sz="2400">
                <a:solidFill>
                  <a:schemeClr val="bg2"/>
                </a:solidFill>
                <a:latin typeface="Comic Sans MS" pitchFamily="66" charset="0"/>
              </a:rPr>
            </a:br>
            <a:r>
              <a:rPr lang="en-GB" altLang="en-US" sz="2400">
                <a:solidFill>
                  <a:schemeClr val="bg2"/>
                </a:solidFill>
                <a:latin typeface="Comic Sans MS" pitchFamily="66" charset="0"/>
              </a:rPr>
              <a:t>But now I'm found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Was blind but now I see.</a:t>
            </a:r>
          </a:p>
        </p:txBody>
      </p:sp>
      <p:sp>
        <p:nvSpPr>
          <p:cNvPr id="267270" name="Rectangle 1"/>
          <p:cNvSpPr>
            <a:spLocks noChangeArrowheads="1"/>
          </p:cNvSpPr>
          <p:nvPr/>
        </p:nvSpPr>
        <p:spPr bwMode="auto">
          <a:xfrm>
            <a:off x="825467" y="4631193"/>
            <a:ext cx="4425950" cy="19399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Oh, I can see it now</a:t>
            </a:r>
            <a:br>
              <a:rPr lang="en-GB" altLang="en-US" sz="2400">
                <a:solidFill>
                  <a:schemeClr val="bg2"/>
                </a:solidFill>
                <a:latin typeface="Comic Sans MS" pitchFamily="66" charset="0"/>
              </a:rPr>
            </a:br>
            <a:r>
              <a:rPr lang="en-GB" altLang="en-US" sz="2400">
                <a:solidFill>
                  <a:schemeClr val="bg2"/>
                </a:solidFill>
                <a:latin typeface="Comic Sans MS" pitchFamily="66" charset="0"/>
              </a:rPr>
              <a:t>Oh, I can see the love in             Your eyes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Laying yourself down</a:t>
            </a:r>
            <a:br>
              <a:rPr lang="en-GB" altLang="en-US" sz="2400">
                <a:solidFill>
                  <a:schemeClr val="bg2"/>
                </a:solidFill>
                <a:latin typeface="Comic Sans MS" pitchFamily="66" charset="0"/>
              </a:rPr>
            </a:br>
            <a:r>
              <a:rPr lang="en-GB" altLang="en-US" sz="2400">
                <a:solidFill>
                  <a:schemeClr val="bg2"/>
                </a:solidFill>
                <a:latin typeface="Comic Sans MS" pitchFamily="66" charset="0"/>
              </a:rPr>
              <a:t>Raising up the broken to life.</a:t>
            </a:r>
          </a:p>
        </p:txBody>
      </p:sp>
      <p:sp>
        <p:nvSpPr>
          <p:cNvPr id="267271" name="Rectangle 1"/>
          <p:cNvSpPr>
            <a:spLocks noChangeArrowheads="1"/>
          </p:cNvSpPr>
          <p:nvPr/>
        </p:nvSpPr>
        <p:spPr bwMode="auto">
          <a:xfrm>
            <a:off x="6721669" y="3716338"/>
            <a:ext cx="3744913"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You take our failure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take our weakness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set Your treasure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In jars of clay.</a:t>
            </a:r>
            <a:br>
              <a:rPr lang="en-GB" altLang="en-US" sz="2400">
                <a:solidFill>
                  <a:schemeClr val="bg2"/>
                </a:solidFill>
                <a:latin typeface="Comic Sans MS" pitchFamily="66" charset="0"/>
              </a:rPr>
            </a:br>
            <a:r>
              <a:rPr lang="en-GB" altLang="en-US" sz="2400">
                <a:solidFill>
                  <a:schemeClr val="bg2"/>
                </a:solidFill>
                <a:latin typeface="Comic Sans MS" pitchFamily="66" charset="0"/>
              </a:rPr>
              <a:t>So take this heart, Lord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I'll be Your vessel</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The world to see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Your life in me.</a:t>
            </a:r>
          </a:p>
        </p:txBody>
      </p:sp>
    </p:spTree>
    <p:extLst>
      <p:ext uri="{BB962C8B-B14F-4D97-AF65-F5344CB8AC3E}">
        <p14:creationId xmlns:p14="http://schemas.microsoft.com/office/powerpoint/2010/main" val="4031850557"/>
      </p:ext>
    </p:extLst>
  </p:cSld>
  <p:clrMapOvr>
    <a:masterClrMapping/>
  </p:clrMapOvr>
  <p:transition spd="slow">
    <p:cover/>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811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8467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1426" y="1089422"/>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Rectangle 5"/>
          <p:cNvSpPr>
            <a:spLocks noChangeArrowheads="1"/>
          </p:cNvSpPr>
          <p:nvPr/>
        </p:nvSpPr>
        <p:spPr bwMode="auto">
          <a:xfrm>
            <a:off x="5015880" y="230689"/>
            <a:ext cx="5399088" cy="6396623"/>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Our Judge and our Defender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Suffered and crucified</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Forgiveness is in You</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Descended into darkness</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You rose in glorious life</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Forever seated high</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God our Father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Christ the Son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the Holy Spirit</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Our God is three in one</a:t>
            </a:r>
            <a:br>
              <a:rPr lang="en-GB" altLang="en-US" sz="2400" i="1" dirty="0">
                <a:solidFill>
                  <a:srgbClr val="0000FF"/>
                </a:solidFill>
                <a:latin typeface="Comic Sans MS" panose="030F0702030302020204" pitchFamily="66" charset="0"/>
              </a:rPr>
            </a:br>
            <a:endParaRPr lang="en-GB" altLang="en-US" sz="8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the resurrection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That we will rise again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 I believe in the name of Jesus.</a:t>
            </a:r>
          </a:p>
          <a:p>
            <a:pPr fontAlgn="base">
              <a:spcBef>
                <a:spcPts val="500"/>
              </a:spcBef>
              <a:spcAft>
                <a:spcPts val="500"/>
              </a:spcAft>
              <a:buClrTx/>
              <a:buSzTx/>
              <a:buNone/>
              <a:defRPr/>
            </a:pPr>
            <a:r>
              <a:rPr lang="en-GB" altLang="en-US" sz="2400" i="1" dirty="0">
                <a:solidFill>
                  <a:srgbClr val="FF0000"/>
                </a:solidFill>
                <a:latin typeface="Comic Sans MS" panose="030F0702030302020204" pitchFamily="66" charset="0"/>
              </a:rPr>
              <a:t>I believe in the name of Jesus.</a:t>
            </a:r>
          </a:p>
          <a:p>
            <a:pPr fontAlgn="base">
              <a:spcBef>
                <a:spcPts val="500"/>
              </a:spcBef>
              <a:spcAft>
                <a:spcPts val="500"/>
              </a:spcAft>
              <a:buClrTx/>
              <a:buSzTx/>
              <a:buNone/>
              <a:defRPr/>
            </a:pPr>
            <a:r>
              <a:rPr lang="en-GB" altLang="en-US" sz="2400" i="1" dirty="0">
                <a:solidFill>
                  <a:srgbClr val="FF0000"/>
                </a:solidFill>
                <a:latin typeface="Comic Sans MS" panose="030F0702030302020204" pitchFamily="66" charset="0"/>
              </a:rPr>
              <a:t>I believe in the name of Jesus.</a:t>
            </a:r>
            <a:endParaRPr lang="en-GB" altLang="en-US" sz="2400" i="1" dirty="0">
              <a:solidFill>
                <a:srgbClr val="FF0000"/>
              </a:solidFill>
              <a:latin typeface="Times New Roman" panose="02020603050405020304" pitchFamily="18" charset="0"/>
            </a:endParaRPr>
          </a:p>
        </p:txBody>
      </p:sp>
      <p:sp>
        <p:nvSpPr>
          <p:cNvPr id="5" name="Rectangle 5"/>
          <p:cNvSpPr>
            <a:spLocks noChangeArrowheads="1"/>
          </p:cNvSpPr>
          <p:nvPr/>
        </p:nvSpPr>
        <p:spPr bwMode="auto">
          <a:xfrm>
            <a:off x="-271872" y="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defRPr/>
            </a:pPr>
            <a:r>
              <a:rPr lang="en-US" altLang="en-US" sz="4000" u="sng" dirty="0">
                <a:solidFill>
                  <a:srgbClr val="000000"/>
                </a:solidFill>
                <a:latin typeface="Comic Sans MS" panose="030F0702030302020204" pitchFamily="66" charset="0"/>
              </a:rPr>
              <a:t>I BELIEVE</a:t>
            </a:r>
          </a:p>
        </p:txBody>
      </p:sp>
      <p:sp>
        <p:nvSpPr>
          <p:cNvPr id="2" name="Text Box 4">
            <a:extLst>
              <a:ext uri="{FF2B5EF4-FFF2-40B4-BE49-F238E27FC236}">
                <a16:creationId xmlns:a16="http://schemas.microsoft.com/office/drawing/2014/main" id="{8AC878EC-072A-457D-07A8-3E330C095FCF}"/>
              </a:ext>
            </a:extLst>
          </p:cNvPr>
          <p:cNvSpPr txBox="1">
            <a:spLocks noChangeArrowheads="1"/>
          </p:cNvSpPr>
          <p:nvPr/>
        </p:nvSpPr>
        <p:spPr bwMode="auto">
          <a:xfrm rot="20459320">
            <a:off x="1875740" y="2336752"/>
            <a:ext cx="3059305" cy="3539430"/>
          </a:xfrm>
          <a:prstGeom prst="rect">
            <a:avLst/>
          </a:prstGeom>
          <a:solidFill>
            <a:srgbClr val="FF0000"/>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US" altLang="en-US" dirty="0">
                <a:solidFill>
                  <a:srgbClr val="000000"/>
                </a:solidFill>
                <a:latin typeface="Comic Sans MS" pitchFamily="66" charset="0"/>
              </a:rPr>
              <a:t>LAST 2 LINES ADDED TO FINISH</a:t>
            </a:r>
          </a:p>
          <a:p>
            <a:pPr algn="ctr" fontAlgn="base">
              <a:spcBef>
                <a:spcPct val="50000"/>
              </a:spcBef>
              <a:spcAft>
                <a:spcPct val="0"/>
              </a:spcAft>
              <a:buClrTx/>
              <a:buSzTx/>
              <a:buNone/>
              <a:defRPr/>
            </a:pPr>
            <a:r>
              <a:rPr lang="en-US" altLang="en-US" dirty="0">
                <a:solidFill>
                  <a:srgbClr val="000000"/>
                </a:solidFill>
                <a:latin typeface="Comic Sans MS" pitchFamily="66" charset="0"/>
              </a:rPr>
              <a:t>= Not cut!!!</a:t>
            </a:r>
          </a:p>
          <a:p>
            <a:pPr algn="ctr" fontAlgn="base">
              <a:spcBef>
                <a:spcPct val="50000"/>
              </a:spcBef>
              <a:spcAft>
                <a:spcPct val="0"/>
              </a:spcAft>
              <a:buClrTx/>
              <a:buSzTx/>
              <a:buNone/>
              <a:defRPr/>
            </a:pPr>
            <a:r>
              <a:rPr lang="en-US" altLang="en-US" dirty="0">
                <a:solidFill>
                  <a:srgbClr val="000000"/>
                </a:solidFill>
                <a:latin typeface="Comic Sans MS" pitchFamily="66" charset="0"/>
              </a:rPr>
              <a:t>ST sang all of it….</a:t>
            </a:r>
          </a:p>
        </p:txBody>
      </p:sp>
    </p:spTree>
    <p:extLst>
      <p:ext uri="{BB962C8B-B14F-4D97-AF65-F5344CB8AC3E}">
        <p14:creationId xmlns:p14="http://schemas.microsoft.com/office/powerpoint/2010/main" val="1019574277"/>
      </p:ext>
    </p:extLst>
  </p:cSld>
  <p:clrMapOvr>
    <a:masterClrMapping/>
  </p:clrMapOvr>
  <p:transition spd="slow">
    <p:zoom/>
  </p:transition>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677996" y="5889674"/>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1677997" y="521870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a:off x="1649760" y="51282"/>
            <a:ext cx="8892480" cy="526297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indent="457200" fontAlgn="base">
              <a:spcBef>
                <a:spcPct val="0"/>
              </a:spcBef>
              <a:spcAft>
                <a:spcPct val="0"/>
              </a:spcAft>
            </a:pPr>
            <a:r>
              <a:rPr lang="en-GB" sz="2800" i="1" dirty="0">
                <a:solidFill>
                  <a:srgbClr val="000000"/>
                </a:solidFill>
                <a:ea typeface="Times New Roman" panose="02020603050405020304" pitchFamily="18" charset="0"/>
              </a:rPr>
              <a:t>1. We pray for all those who lead the Church, especially our Holy Father Pope Francis,                     our Archbishop Bernard, and Fr. Stephen                        our college chaplain.                                                                   </a:t>
            </a:r>
            <a:r>
              <a:rPr lang="en-GB" sz="2800" i="1" dirty="0">
                <a:solidFill>
                  <a:srgbClr val="00B050"/>
                </a:solidFill>
                <a:ea typeface="Times New Roman" panose="02020603050405020304" pitchFamily="18" charset="0"/>
              </a:rPr>
              <a:t>We also pray for Fr. Brian who now leaves us                       to take up his new role as Dean of St. Chad’s Cathedral</a:t>
            </a:r>
            <a:r>
              <a:rPr lang="en-GB" sz="2800" dirty="0">
                <a:solidFill>
                  <a:srgbClr val="00B050"/>
                </a:solidFill>
                <a:ea typeface="Times New Roman" panose="02020603050405020304" pitchFamily="18" charset="0"/>
              </a:rPr>
              <a:t>, and we thank him for his 18 wonderful years of service at our college.</a:t>
            </a:r>
            <a:endParaRPr lang="en-GB" sz="800" dirty="0">
              <a:solidFill>
                <a:srgbClr val="00B050"/>
              </a:solidFill>
              <a:ea typeface="Times New Roman" panose="02020603050405020304" pitchFamily="18" charset="0"/>
            </a:endParaRPr>
          </a:p>
          <a:p>
            <a:pPr indent="457200" fontAlgn="base">
              <a:spcBef>
                <a:spcPct val="0"/>
              </a:spcBef>
              <a:spcAft>
                <a:spcPct val="0"/>
              </a:spcAft>
            </a:pPr>
            <a:r>
              <a:rPr lang="en-GB" sz="2800" i="1" dirty="0">
                <a:solidFill>
                  <a:srgbClr val="000000"/>
                </a:solidFill>
                <a:ea typeface="Times New Roman" panose="02020603050405020304" pitchFamily="18" charset="0"/>
              </a:rPr>
              <a:t>                                                                       May they be enflamed by the heroic example of Blessed Edward </a:t>
            </a:r>
            <a:r>
              <a:rPr lang="en-GB" sz="2800" i="1" dirty="0" err="1">
                <a:solidFill>
                  <a:srgbClr val="000000"/>
                </a:solidFill>
                <a:ea typeface="Times New Roman" panose="02020603050405020304" pitchFamily="18" charset="0"/>
              </a:rPr>
              <a:t>Oldcorne</a:t>
            </a:r>
            <a:r>
              <a:rPr lang="en-GB" sz="2800" i="1" dirty="0">
                <a:solidFill>
                  <a:srgbClr val="000000"/>
                </a:solidFill>
                <a:ea typeface="Times New Roman" panose="02020603050405020304" pitchFamily="18" charset="0"/>
              </a:rPr>
              <a:t> and become both kindly shepherds and inspiring preachers of the Word.</a:t>
            </a:r>
          </a:p>
        </p:txBody>
      </p:sp>
      <p:pic>
        <p:nvPicPr>
          <p:cNvPr id="81925" name="Picture 5" descr="praying_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321" y="4935450"/>
            <a:ext cx="1531816" cy="1836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1831" y="404664"/>
            <a:ext cx="883745" cy="116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990334"/>
      </p:ext>
    </p:extLst>
  </p:cSld>
  <p:clrMapOvr>
    <a:masterClrMapping/>
  </p:clrMapOvr>
  <p:transition spd="slow">
    <p:diamond/>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62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DAF3F-7A39-920C-9F1C-BF6A74A1E478}"/>
            </a:ext>
          </a:extLst>
        </p:cNvPr>
        <p:cNvGrpSpPr/>
        <p:nvPr/>
      </p:nvGrpSpPr>
      <p:grpSpPr>
        <a:xfrm>
          <a:off x="0" y="0"/>
          <a:ext cx="0" cy="0"/>
          <a:chOff x="0" y="0"/>
          <a:chExt cx="0" cy="0"/>
        </a:xfrm>
      </p:grpSpPr>
      <p:pic>
        <p:nvPicPr>
          <p:cNvPr id="2050" name="Picture 1" descr="A group of crosses on a green background&#10;&#10;AI-generated content may be incorrect.">
            <a:extLst>
              <a:ext uri="{FF2B5EF4-FFF2-40B4-BE49-F238E27FC236}">
                <a16:creationId xmlns:a16="http://schemas.microsoft.com/office/drawing/2014/main" id="{BFF2C03C-D5F0-D8C0-DC65-099581597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60" b="8140"/>
          <a:stretch/>
        </p:blipFill>
        <p:spPr bwMode="auto">
          <a:xfrm>
            <a:off x="20" y="10"/>
            <a:ext cx="12191980" cy="6857990"/>
          </a:xfrm>
          <a:prstGeom prst="rect">
            <a:avLst/>
          </a:prstGeom>
          <a:solidFill>
            <a:srgbClr val="FFFFFF"/>
          </a:solidFill>
          <a:ln w="9525">
            <a:solidFill>
              <a:srgbClr val="000000"/>
            </a:solidFill>
            <a:miter lim="800000"/>
            <a:headEnd/>
            <a:tailEnd/>
          </a:ln>
        </p:spPr>
      </p:pic>
      <p:pic>
        <p:nvPicPr>
          <p:cNvPr id="2051" name="Picture 1">
            <a:extLst>
              <a:ext uri="{FF2B5EF4-FFF2-40B4-BE49-F238E27FC236}">
                <a16:creationId xmlns:a16="http://schemas.microsoft.com/office/drawing/2014/main" id="{16068672-6C5F-C6B7-F305-011C8F10C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51" t="3036" r="5466" b="7080"/>
          <a:stretch>
            <a:fillRect/>
          </a:stretch>
        </p:blipFill>
        <p:spPr bwMode="auto">
          <a:xfrm>
            <a:off x="10796589" y="146051"/>
            <a:ext cx="1256836" cy="125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E:\New BEO Badge.png">
            <a:extLst>
              <a:ext uri="{FF2B5EF4-FFF2-40B4-BE49-F238E27FC236}">
                <a16:creationId xmlns:a16="http://schemas.microsoft.com/office/drawing/2014/main" id="{6348B8D6-F26C-7872-83C4-0231C58FDE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111" y="146051"/>
            <a:ext cx="1184741" cy="146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161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992313" y="1212850"/>
            <a:ext cx="3357562"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pPr>
            <a:r>
              <a:rPr lang="en-GB" altLang="en-US" sz="2400" i="1" dirty="0">
                <a:solidFill>
                  <a:srgbClr val="000000"/>
                </a:solidFill>
                <a:latin typeface="Comic Sans MS" pitchFamily="66" charset="0"/>
              </a:rPr>
              <a:t>All these pieces</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Broken and scattered</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In mercy gathered</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Mended and whole.</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Empty-handed</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But not forsaken</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I've been set free</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I've been set free.</a:t>
            </a:r>
            <a:endParaRPr lang="en-GB" altLang="en-US" sz="2400" i="1" dirty="0">
              <a:solidFill>
                <a:srgbClr val="FFFFFF"/>
              </a:solidFill>
              <a:latin typeface="Comic Sans MS" pitchFamily="66" charset="0"/>
            </a:endParaRPr>
          </a:p>
        </p:txBody>
      </p:sp>
      <p:sp>
        <p:nvSpPr>
          <p:cNvPr id="267267" name="Rectangle 3"/>
          <p:cNvSpPr>
            <a:spLocks noChangeArrowheads="1"/>
          </p:cNvSpPr>
          <p:nvPr/>
        </p:nvSpPr>
        <p:spPr bwMode="auto">
          <a:xfrm>
            <a:off x="1774826" y="93663"/>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0" fontAlgn="base" hangingPunct="0">
              <a:spcBef>
                <a:spcPct val="0"/>
              </a:spcBef>
              <a:spcAft>
                <a:spcPct val="0"/>
              </a:spcAft>
              <a:buClrTx/>
              <a:buSzTx/>
              <a:buNone/>
            </a:pPr>
            <a:r>
              <a:rPr lang="en-GB" altLang="en-US" sz="3600" u="sng">
                <a:solidFill>
                  <a:srgbClr val="0000FF"/>
                </a:solidFill>
                <a:latin typeface="Comic Sans MS" pitchFamily="66" charset="0"/>
              </a:rPr>
              <a:t>AMAZING GRACE – BROKEN VESSELS</a:t>
            </a:r>
          </a:p>
        </p:txBody>
      </p:sp>
      <p:sp>
        <p:nvSpPr>
          <p:cNvPr id="267269" name="Rectangle 1"/>
          <p:cNvSpPr>
            <a:spLocks noChangeArrowheads="1"/>
          </p:cNvSpPr>
          <p:nvPr/>
        </p:nvSpPr>
        <p:spPr bwMode="auto">
          <a:xfrm>
            <a:off x="6125262" y="1141414"/>
            <a:ext cx="428625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pPr>
            <a:r>
              <a:rPr lang="en-GB" altLang="en-US" sz="2400" i="1" dirty="0">
                <a:solidFill>
                  <a:srgbClr val="000000"/>
                </a:solidFill>
                <a:latin typeface="Comic Sans MS" pitchFamily="66" charset="0"/>
              </a:rPr>
              <a:t>Amazing grace</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How sweet the sound</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That saved a wretch like me, </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I once was lost</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But now I'm found</a:t>
            </a:r>
            <a:br>
              <a:rPr lang="en-GB" altLang="en-US" sz="2400" i="1" dirty="0">
                <a:solidFill>
                  <a:srgbClr val="000000"/>
                </a:solidFill>
                <a:latin typeface="Comic Sans MS" pitchFamily="66" charset="0"/>
              </a:rPr>
            </a:br>
            <a:r>
              <a:rPr lang="en-GB" altLang="en-US" sz="2400" i="1" dirty="0">
                <a:solidFill>
                  <a:srgbClr val="000000"/>
                </a:solidFill>
                <a:latin typeface="Comic Sans MS" pitchFamily="66" charset="0"/>
              </a:rPr>
              <a:t>Was blind but now I see.</a:t>
            </a:r>
            <a:endParaRPr lang="en-GB" altLang="en-US" sz="2400" i="1" dirty="0">
              <a:solidFill>
                <a:srgbClr val="FFFFFF"/>
              </a:solidFill>
              <a:latin typeface="Comic Sans MS" pitchFamily="66" charset="0"/>
            </a:endParaRPr>
          </a:p>
        </p:txBody>
      </p:sp>
      <p:sp>
        <p:nvSpPr>
          <p:cNvPr id="267270" name="Rectangle 1"/>
          <p:cNvSpPr>
            <a:spLocks noChangeArrowheads="1"/>
          </p:cNvSpPr>
          <p:nvPr/>
        </p:nvSpPr>
        <p:spPr bwMode="auto">
          <a:xfrm>
            <a:off x="1750112" y="4652964"/>
            <a:ext cx="4425950" cy="19399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pPr>
            <a:r>
              <a:rPr lang="en-GB" altLang="en-US" sz="2400" i="1">
                <a:solidFill>
                  <a:srgbClr val="000000"/>
                </a:solidFill>
                <a:latin typeface="Comic Sans MS" pitchFamily="66" charset="0"/>
              </a:rPr>
              <a:t>Oh, I can see it now</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Oh, I can see the love in             Your eyes</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Laying yourself down</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Raising up the broken to life.</a:t>
            </a:r>
            <a:endParaRPr lang="en-GB" altLang="en-US" sz="2400" i="1">
              <a:solidFill>
                <a:srgbClr val="FFFFFF"/>
              </a:solidFill>
              <a:latin typeface="Comic Sans MS" pitchFamily="66" charset="0"/>
            </a:endParaRPr>
          </a:p>
        </p:txBody>
      </p:sp>
      <p:sp>
        <p:nvSpPr>
          <p:cNvPr id="267271" name="Rectangle 1"/>
          <p:cNvSpPr>
            <a:spLocks noChangeArrowheads="1"/>
          </p:cNvSpPr>
          <p:nvPr/>
        </p:nvSpPr>
        <p:spPr bwMode="auto">
          <a:xfrm>
            <a:off x="6666600" y="3716338"/>
            <a:ext cx="3744913"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pPr>
            <a:r>
              <a:rPr lang="en-GB" altLang="en-US" sz="2400" i="1">
                <a:solidFill>
                  <a:srgbClr val="000000"/>
                </a:solidFill>
                <a:latin typeface="Comic Sans MS" pitchFamily="66" charset="0"/>
              </a:rPr>
              <a:t>You take our failure</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You take our weakness</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You set Your treasure</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In jars of clay.</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So take this heart, Lord</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I'll be Your vessel</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The world to see</a:t>
            </a:r>
            <a:br>
              <a:rPr lang="en-GB" altLang="en-US" sz="2400" i="1">
                <a:solidFill>
                  <a:srgbClr val="000000"/>
                </a:solidFill>
                <a:latin typeface="Comic Sans MS" pitchFamily="66" charset="0"/>
              </a:rPr>
            </a:br>
            <a:r>
              <a:rPr lang="en-GB" altLang="en-US" sz="2400" i="1">
                <a:solidFill>
                  <a:srgbClr val="000000"/>
                </a:solidFill>
                <a:latin typeface="Comic Sans MS" pitchFamily="66" charset="0"/>
              </a:rPr>
              <a:t>Your life in me.</a:t>
            </a:r>
            <a:endParaRPr lang="en-GB" altLang="en-US" sz="2400" i="1">
              <a:solidFill>
                <a:srgbClr val="FFFFFF"/>
              </a:solidFill>
              <a:latin typeface="Comic Sans MS" pitchFamily="66" charset="0"/>
            </a:endParaRPr>
          </a:p>
        </p:txBody>
      </p:sp>
      <p:sp>
        <p:nvSpPr>
          <p:cNvPr id="8" name="Rectangle 5"/>
          <p:cNvSpPr>
            <a:spLocks noChangeArrowheads="1"/>
          </p:cNvSpPr>
          <p:nvPr/>
        </p:nvSpPr>
        <p:spPr bwMode="auto">
          <a:xfrm>
            <a:off x="9911978" y="818248"/>
            <a:ext cx="648072" cy="646331"/>
          </a:xfrm>
          <a:prstGeom prst="rect">
            <a:avLst/>
          </a:prstGeom>
          <a:solidFill>
            <a:srgbClr val="FFFF00"/>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0"/>
              </a:spcBef>
              <a:spcAft>
                <a:spcPct val="0"/>
              </a:spcAft>
              <a:buClrTx/>
              <a:buSzTx/>
              <a:buNone/>
            </a:pPr>
            <a:r>
              <a:rPr lang="en-US" altLang="en-US" sz="3600" dirty="0">
                <a:solidFill>
                  <a:srgbClr val="000000"/>
                </a:solidFill>
                <a:latin typeface="Comic Sans MS" pitchFamily="66" charset="0"/>
              </a:rPr>
              <a:t>3.</a:t>
            </a:r>
          </a:p>
        </p:txBody>
      </p:sp>
    </p:spTree>
    <p:extLst>
      <p:ext uri="{BB962C8B-B14F-4D97-AF65-F5344CB8AC3E}">
        <p14:creationId xmlns:p14="http://schemas.microsoft.com/office/powerpoint/2010/main" val="576379033"/>
      </p:ext>
    </p:extLst>
  </p:cSld>
  <p:clrMapOvr>
    <a:masterClrMapping/>
  </p:clrMapOvr>
  <p:transition spd="slow">
    <p:cover/>
  </p:transition>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219" name="Rectangle 5"/>
          <p:cNvSpPr>
            <a:spLocks noChangeArrowheads="1"/>
          </p:cNvSpPr>
          <p:nvPr/>
        </p:nvSpPr>
        <p:spPr bwMode="auto">
          <a:xfrm>
            <a:off x="2667000" y="333376"/>
            <a:ext cx="3371850" cy="5472113"/>
          </a:xfrm>
          <a:prstGeom prst="rect">
            <a:avLst/>
          </a:prstGeom>
          <a:noFill/>
          <a:ln w="9525">
            <a:noFill/>
            <a:miter lim="800000"/>
            <a:headEnd/>
            <a:tailEnd/>
          </a:ln>
        </p:spPr>
        <p:txBody>
          <a:bodyPr/>
          <a:lstStyle/>
          <a:p>
            <a:pPr marL="342900" indent="-342900">
              <a:lnSpc>
                <a:spcPct val="80000"/>
              </a:lnSpc>
              <a:spcBef>
                <a:spcPct val="20000"/>
              </a:spcBef>
              <a:buFontTx/>
              <a:buChar char="•"/>
              <a:defRPr/>
            </a:pPr>
            <a:endParaRPr lang="en-US" sz="1600" i="1">
              <a:solidFill>
                <a:prstClr val="black"/>
              </a:solidFill>
              <a:latin typeface="Calibri"/>
              <a:cs typeface="Arial" panose="020B0604020202020204" pitchFamily="34" charset="0"/>
            </a:endParaRPr>
          </a:p>
          <a:p>
            <a:pPr marL="342900" indent="-342900">
              <a:lnSpc>
                <a:spcPct val="80000"/>
              </a:lnSpc>
              <a:spcBef>
                <a:spcPct val="20000"/>
              </a:spcBef>
              <a:defRPr/>
            </a:pPr>
            <a:r>
              <a:rPr lang="en-US" sz="2400" i="1">
                <a:solidFill>
                  <a:prstClr val="black"/>
                </a:solidFill>
                <a:latin typeface="Calibri"/>
                <a:cs typeface="Arial" panose="020B0604020202020204" pitchFamily="34" charset="0"/>
              </a:rPr>
              <a:t>    </a:t>
            </a:r>
            <a:endParaRPr lang="en-US" sz="2400" b="1">
              <a:solidFill>
                <a:prstClr val="white"/>
              </a:solidFill>
              <a:latin typeface="Calibri"/>
              <a:cs typeface="Arial" panose="020B0604020202020204" pitchFamily="34" charset="0"/>
            </a:endParaRPr>
          </a:p>
        </p:txBody>
      </p:sp>
      <p:sp>
        <p:nvSpPr>
          <p:cNvPr id="9220" name="Rectangle 7"/>
          <p:cNvSpPr>
            <a:spLocks noChangeArrowheads="1"/>
          </p:cNvSpPr>
          <p:nvPr/>
        </p:nvSpPr>
        <p:spPr bwMode="auto">
          <a:xfrm rot="20629437">
            <a:off x="1703512" y="1698222"/>
            <a:ext cx="7957628" cy="4154984"/>
          </a:xfrm>
          <a:prstGeom prst="rect">
            <a:avLst/>
          </a:prstGeom>
          <a:solidFill>
            <a:schemeClr val="bg1"/>
          </a:solidFill>
          <a:ln w="9525">
            <a:solidFill>
              <a:schemeClr val="tx1"/>
            </a:solidFill>
            <a:miter lim="800000"/>
            <a:headEnd/>
            <a:tailEnd/>
          </a:ln>
        </p:spPr>
        <p:txBody>
          <a:bodyPr wrap="none" anchor="ctr">
            <a:spAutoFit/>
          </a:bodyPr>
          <a:lstStyle/>
          <a:p>
            <a:pPr>
              <a:defRPr/>
            </a:pPr>
            <a:r>
              <a:rPr lang="en-US" sz="2800" i="1" dirty="0">
                <a:solidFill>
                  <a:srgbClr val="0000FF"/>
                </a:solidFill>
                <a:latin typeface="Comic Sans MS" pitchFamily="66" charset="0"/>
                <a:cs typeface="Arial" panose="020B0604020202020204" pitchFamily="34" charset="0"/>
              </a:rPr>
              <a:t>Come let us go, up to the mountain of the Lord</a:t>
            </a:r>
            <a:endParaRPr lang="en-GB" sz="2800" dirty="0">
              <a:solidFill>
                <a:srgbClr val="0000FF"/>
              </a:solidFill>
              <a:latin typeface="Comic Sans MS" pitchFamily="66" charset="0"/>
              <a:cs typeface="Arial" panose="020B0604020202020204" pitchFamily="34" charset="0"/>
            </a:endParaRPr>
          </a:p>
          <a:p>
            <a:pPr>
              <a:defRPr/>
            </a:pPr>
            <a:r>
              <a:rPr lang="en-US" sz="2800" i="1" dirty="0">
                <a:solidFill>
                  <a:srgbClr val="0000FF"/>
                </a:solidFill>
                <a:latin typeface="Comic Sans MS" pitchFamily="66" charset="0"/>
                <a:cs typeface="Arial" panose="020B0604020202020204" pitchFamily="34" charset="0"/>
              </a:rPr>
              <a:t>to the temple of His Holy Spirit.</a:t>
            </a:r>
            <a:endParaRPr lang="en-GB" sz="2800" dirty="0">
              <a:solidFill>
                <a:srgbClr val="0000FF"/>
              </a:solidFill>
              <a:latin typeface="Comic Sans MS" pitchFamily="66" charset="0"/>
              <a:cs typeface="Arial" panose="020B0604020202020204" pitchFamily="34" charset="0"/>
            </a:endParaRPr>
          </a:p>
          <a:p>
            <a:pPr>
              <a:defRPr/>
            </a:pPr>
            <a:r>
              <a:rPr lang="en-US" sz="2800" i="1" dirty="0">
                <a:solidFill>
                  <a:srgbClr val="0000FF"/>
                </a:solidFill>
                <a:latin typeface="Comic Sans MS" pitchFamily="66" charset="0"/>
                <a:cs typeface="Arial" panose="020B0604020202020204" pitchFamily="34" charset="0"/>
              </a:rPr>
              <a:t>Come let us go up to the mountain of the Lord</a:t>
            </a:r>
            <a:endParaRPr lang="en-GB" sz="2800" dirty="0">
              <a:solidFill>
                <a:srgbClr val="0000FF"/>
              </a:solidFill>
              <a:latin typeface="Comic Sans MS" pitchFamily="66" charset="0"/>
              <a:cs typeface="Arial" panose="020B0604020202020204" pitchFamily="34" charset="0"/>
            </a:endParaRPr>
          </a:p>
          <a:p>
            <a:pPr>
              <a:defRPr/>
            </a:pPr>
            <a:r>
              <a:rPr lang="en-US" sz="2800" i="1" dirty="0">
                <a:solidFill>
                  <a:srgbClr val="0000FF"/>
                </a:solidFill>
                <a:latin typeface="Comic Sans MS" pitchFamily="66" charset="0"/>
                <a:cs typeface="Arial" panose="020B0604020202020204" pitchFamily="34" charset="0"/>
              </a:rPr>
              <a:t>and Glorify His Holy name.</a:t>
            </a:r>
            <a:endParaRPr lang="en-GB" sz="2800" dirty="0">
              <a:solidFill>
                <a:srgbClr val="0000FF"/>
              </a:solidFill>
              <a:latin typeface="Comic Sans MS" pitchFamily="66" charset="0"/>
              <a:cs typeface="Arial" panose="020B0604020202020204" pitchFamily="34" charset="0"/>
            </a:endParaRPr>
          </a:p>
          <a:p>
            <a:pPr>
              <a:defRPr/>
            </a:pPr>
            <a:r>
              <a:rPr lang="en-US" sz="2800" i="1" dirty="0">
                <a:solidFill>
                  <a:srgbClr val="0000FF"/>
                </a:solidFill>
                <a:latin typeface="Comic Sans MS" pitchFamily="66" charset="0"/>
                <a:cs typeface="Arial" panose="020B0604020202020204" pitchFamily="34" charset="0"/>
              </a:rPr>
              <a:t> </a:t>
            </a:r>
            <a:endParaRPr lang="en-GB" sz="2800" dirty="0">
              <a:solidFill>
                <a:srgbClr val="0000FF"/>
              </a:solidFill>
              <a:latin typeface="Comic Sans MS" pitchFamily="66" charset="0"/>
              <a:cs typeface="Arial" panose="020B0604020202020204" pitchFamily="34" charset="0"/>
            </a:endParaRPr>
          </a:p>
          <a:p>
            <a:pPr>
              <a:defRPr/>
            </a:pPr>
            <a:r>
              <a:rPr lang="en-US" sz="2800" dirty="0">
                <a:solidFill>
                  <a:srgbClr val="0000FF"/>
                </a:solidFill>
                <a:latin typeface="Comic Sans MS" pitchFamily="66" charset="0"/>
                <a:cs typeface="Arial" panose="020B0604020202020204" pitchFamily="34" charset="0"/>
              </a:rPr>
              <a:t>Through noise and confusion, </a:t>
            </a:r>
            <a:endParaRPr lang="en-GB" sz="2800" dirty="0">
              <a:solidFill>
                <a:srgbClr val="0000FF"/>
              </a:solidFill>
              <a:latin typeface="Comic Sans MS" pitchFamily="66" charset="0"/>
              <a:cs typeface="Arial" panose="020B0604020202020204" pitchFamily="34" charset="0"/>
            </a:endParaRPr>
          </a:p>
          <a:p>
            <a:pPr>
              <a:defRPr/>
            </a:pPr>
            <a:r>
              <a:rPr lang="en-US" sz="2800" dirty="0">
                <a:solidFill>
                  <a:srgbClr val="0000FF"/>
                </a:solidFill>
                <a:latin typeface="Comic Sans MS" pitchFamily="66" charset="0"/>
                <a:cs typeface="Arial" panose="020B0604020202020204" pitchFamily="34" charset="0"/>
              </a:rPr>
              <a:t>Our witness shall be heard.</a:t>
            </a:r>
            <a:endParaRPr lang="en-GB" sz="2800" dirty="0">
              <a:solidFill>
                <a:srgbClr val="0000FF"/>
              </a:solidFill>
              <a:latin typeface="Comic Sans MS" pitchFamily="66" charset="0"/>
              <a:cs typeface="Arial" panose="020B0604020202020204" pitchFamily="34" charset="0"/>
            </a:endParaRPr>
          </a:p>
          <a:p>
            <a:pPr>
              <a:defRPr/>
            </a:pPr>
            <a:r>
              <a:rPr lang="en-US" sz="2800" dirty="0">
                <a:solidFill>
                  <a:srgbClr val="0000FF"/>
                </a:solidFill>
                <a:latin typeface="Comic Sans MS" pitchFamily="66" charset="0"/>
                <a:cs typeface="Arial" panose="020B0604020202020204" pitchFamily="34" charset="0"/>
              </a:rPr>
              <a:t>We raise our voices, </a:t>
            </a:r>
            <a:endParaRPr lang="en-GB" sz="2800" dirty="0">
              <a:solidFill>
                <a:srgbClr val="0000FF"/>
              </a:solidFill>
              <a:latin typeface="Comic Sans MS" pitchFamily="66" charset="0"/>
              <a:cs typeface="Arial" panose="020B0604020202020204" pitchFamily="34" charset="0"/>
            </a:endParaRPr>
          </a:p>
          <a:p>
            <a:pPr>
              <a:defRPr/>
            </a:pPr>
            <a:r>
              <a:rPr lang="en-US" sz="2800" dirty="0">
                <a:solidFill>
                  <a:srgbClr val="0000FF"/>
                </a:solidFill>
                <a:latin typeface="Comic Sans MS" pitchFamily="66" charset="0"/>
                <a:cs typeface="Arial" panose="020B0604020202020204" pitchFamily="34" charset="0"/>
              </a:rPr>
              <a:t>to proclaim your holy Word.</a:t>
            </a:r>
            <a:endParaRPr lang="en-GB" sz="2400" dirty="0">
              <a:solidFill>
                <a:srgbClr val="FFFFCC"/>
              </a:solidFill>
              <a:latin typeface="Comic Sans MS" pitchFamily="66" charset="0"/>
              <a:cs typeface="Arial" panose="020B0604020202020204" pitchFamily="34" charset="0"/>
            </a:endParaRPr>
          </a:p>
          <a:p>
            <a:pPr>
              <a:defRPr/>
            </a:pPr>
            <a:endParaRPr lang="en-GB" sz="1200" i="1" dirty="0">
              <a:solidFill>
                <a:prstClr val="black"/>
              </a:solidFill>
              <a:latin typeface="Comic Sans MS" pitchFamily="66" charset="0"/>
              <a:ea typeface="Calibri" pitchFamily="34" charset="0"/>
              <a:cs typeface="Times New Roman" pitchFamily="18" charset="0"/>
            </a:endParaRPr>
          </a:p>
        </p:txBody>
      </p:sp>
      <p:pic>
        <p:nvPicPr>
          <p:cNvPr id="19558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2437" y="4577593"/>
            <a:ext cx="3709938" cy="1947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469740" y="188641"/>
            <a:ext cx="9252520" cy="1200329"/>
          </a:xfrm>
          <a:prstGeom prst="rect">
            <a:avLst/>
          </a:prstGeom>
          <a:noFill/>
          <a:ln>
            <a:noFill/>
          </a:ln>
        </p:spPr>
        <p:txBody>
          <a:bodyPr wrap="square">
            <a:spAutoFit/>
          </a:bodyPr>
          <a:lstStyle/>
          <a:p>
            <a:pPr algn="ctr">
              <a:defRPr/>
            </a:pPr>
            <a:r>
              <a:rPr lang="en-US" sz="3500" b="1" dirty="0">
                <a:solidFill>
                  <a:prstClr val="black"/>
                </a:solidFill>
                <a:latin typeface="Comic Sans MS" pitchFamily="66" charset="0"/>
                <a:cs typeface="Arial" panose="020B0604020202020204" pitchFamily="34" charset="0"/>
              </a:rPr>
              <a:t>COME LET US GO,                                                         UP TO THE MOUNTAIN OF THE LORD</a:t>
            </a:r>
            <a:endParaRPr lang="en-GB" sz="3500" b="1" dirty="0">
              <a:solidFill>
                <a:prstClr val="black"/>
              </a:solidFill>
              <a:latin typeface="Comic Sans MS" pitchFamily="66" charset="0"/>
              <a:cs typeface="Arial" panose="020B0604020202020204" pitchFamily="34" charset="0"/>
            </a:endParaRPr>
          </a:p>
        </p:txBody>
      </p:sp>
    </p:spTree>
    <p:extLst>
      <p:ext uri="{BB962C8B-B14F-4D97-AF65-F5344CB8AC3E}">
        <p14:creationId xmlns:p14="http://schemas.microsoft.com/office/powerpoint/2010/main" val="2441546386"/>
      </p:ext>
    </p:extLst>
  </p:cSld>
  <p:clrMapOvr>
    <a:masterClrMapping/>
  </p:clrMapOvr>
  <p:transition spd="slow">
    <p:split orient="vert"/>
  </p:transition>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96610" name="Rectangle 5"/>
          <p:cNvSpPr>
            <a:spLocks noChangeArrowheads="1"/>
          </p:cNvSpPr>
          <p:nvPr/>
        </p:nvSpPr>
        <p:spPr bwMode="auto">
          <a:xfrm>
            <a:off x="2667000" y="333376"/>
            <a:ext cx="337185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80000"/>
              </a:lnSpc>
              <a:spcAft>
                <a:spcPct val="0"/>
              </a:spcAft>
              <a:buFontTx/>
              <a:buChar char="•"/>
              <a:defRPr/>
            </a:pPr>
            <a:endParaRPr lang="en-US" altLang="en-US" sz="1600" i="1">
              <a:solidFill>
                <a:srgbClr val="000000"/>
              </a:solidFill>
              <a:cs typeface="Arial" panose="020B0604020202020204" pitchFamily="34" charset="0"/>
            </a:endParaRPr>
          </a:p>
          <a:p>
            <a:pPr fontAlgn="base">
              <a:lnSpc>
                <a:spcPct val="80000"/>
              </a:lnSpc>
              <a:spcAft>
                <a:spcPct val="0"/>
              </a:spcAft>
              <a:buNone/>
              <a:defRPr/>
            </a:pPr>
            <a:r>
              <a:rPr lang="en-US" altLang="en-US" sz="2400" i="1">
                <a:solidFill>
                  <a:srgbClr val="000000"/>
                </a:solidFill>
                <a:cs typeface="Arial" panose="020B0604020202020204" pitchFamily="34" charset="0"/>
              </a:rPr>
              <a:t>    </a:t>
            </a:r>
            <a:endParaRPr lang="en-US" altLang="en-US" sz="2400" b="1">
              <a:solidFill>
                <a:srgbClr val="FFFFFF"/>
              </a:solidFill>
              <a:cs typeface="Arial" panose="020B0604020202020204" pitchFamily="34" charset="0"/>
            </a:endParaRPr>
          </a:p>
        </p:txBody>
      </p:sp>
      <p:sp>
        <p:nvSpPr>
          <p:cNvPr id="196611" name="Rectangle 7"/>
          <p:cNvSpPr>
            <a:spLocks noChangeArrowheads="1"/>
          </p:cNvSpPr>
          <p:nvPr/>
        </p:nvSpPr>
        <p:spPr bwMode="auto">
          <a:xfrm>
            <a:off x="1654176" y="115887"/>
            <a:ext cx="7958137" cy="5386388"/>
          </a:xfrm>
          <a:prstGeom prst="rect">
            <a:avLst/>
          </a:prstGeom>
          <a:solidFill>
            <a:schemeClr val="bg1"/>
          </a:solidFill>
          <a:ln>
            <a:solidFill>
              <a:schemeClr val="tx1"/>
            </a:solidFill>
          </a:ln>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Come let us go, up to the mountain of the Lord</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to the temple of His Holy Spirit.</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Come let us go up to the mountain of the Lord</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and Glorify His Holy name.</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 </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dirty="0">
                <a:solidFill>
                  <a:srgbClr val="0000FF"/>
                </a:solidFill>
                <a:latin typeface="Comic Sans MS" panose="030F0702030302020204" pitchFamily="66" charset="0"/>
                <a:cs typeface="Arial" panose="020B0604020202020204" pitchFamily="34" charset="0"/>
              </a:rPr>
              <a:t>Heavenly Father, </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dirty="0">
                <a:solidFill>
                  <a:srgbClr val="0000FF"/>
                </a:solidFill>
                <a:latin typeface="Comic Sans MS" panose="030F0702030302020204" pitchFamily="66" charset="0"/>
                <a:cs typeface="Arial" panose="020B0604020202020204" pitchFamily="34" charset="0"/>
              </a:rPr>
              <a:t>Receive my brokenness.</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dirty="0">
                <a:solidFill>
                  <a:srgbClr val="0000FF"/>
                </a:solidFill>
                <a:latin typeface="Comic Sans MS" panose="030F0702030302020204" pitchFamily="66" charset="0"/>
                <a:cs typeface="Arial" panose="020B0604020202020204" pitchFamily="34" charset="0"/>
              </a:rPr>
              <a:t>Change me re-arrange me, </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dirty="0">
                <a:solidFill>
                  <a:srgbClr val="0000FF"/>
                </a:solidFill>
                <a:latin typeface="Comic Sans MS" panose="030F0702030302020204" pitchFamily="66" charset="0"/>
                <a:cs typeface="Arial" panose="020B0604020202020204" pitchFamily="34" charset="0"/>
              </a:rPr>
              <a:t>Restore my worthiness.</a:t>
            </a:r>
          </a:p>
          <a:p>
            <a:pPr fontAlgn="base">
              <a:spcBef>
                <a:spcPct val="0"/>
              </a:spcBef>
              <a:spcAft>
                <a:spcPct val="0"/>
              </a:spcAft>
              <a:buNone/>
              <a:defRPr/>
            </a:pPr>
            <a:endParaRPr lang="en-US"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800" i="1" dirty="0">
                <a:solidFill>
                  <a:srgbClr val="0000FF"/>
                </a:solidFill>
                <a:latin typeface="Comic Sans MS" panose="030F0702030302020204" pitchFamily="66" charset="0"/>
                <a:cs typeface="Arial" panose="020B0604020202020204" pitchFamily="34" charset="0"/>
              </a:rPr>
              <a:t>Come let us go…</a:t>
            </a:r>
            <a:endParaRPr lang="en-GB" altLang="en-US" sz="2800" dirty="0">
              <a:solidFill>
                <a:srgbClr val="0000FF"/>
              </a:solidFill>
              <a:latin typeface="Comic Sans MS" panose="030F0702030302020204" pitchFamily="66" charset="0"/>
              <a:cs typeface="Arial" panose="020B0604020202020204" pitchFamily="34" charset="0"/>
            </a:endParaRPr>
          </a:p>
          <a:p>
            <a:pPr fontAlgn="base">
              <a:spcBef>
                <a:spcPct val="0"/>
              </a:spcBef>
              <a:spcAft>
                <a:spcPct val="0"/>
              </a:spcAft>
              <a:buNone/>
              <a:defRPr/>
            </a:pPr>
            <a:r>
              <a:rPr lang="en-US" altLang="en-US" sz="2400" dirty="0">
                <a:solidFill>
                  <a:srgbClr val="FFFFCC"/>
                </a:solidFill>
                <a:latin typeface="Comic Sans MS" panose="030F0702030302020204" pitchFamily="66" charset="0"/>
                <a:cs typeface="Arial" panose="020B0604020202020204" pitchFamily="34" charset="0"/>
              </a:rPr>
              <a:t> </a:t>
            </a:r>
            <a:endParaRPr lang="en-GB" altLang="en-US" sz="2400" dirty="0">
              <a:solidFill>
                <a:srgbClr val="FFFFCC"/>
              </a:solidFill>
              <a:latin typeface="Comic Sans MS" panose="030F0702030302020204" pitchFamily="66" charset="0"/>
              <a:cs typeface="Arial" panose="020B0604020202020204" pitchFamily="34" charset="0"/>
            </a:endParaRPr>
          </a:p>
          <a:p>
            <a:pPr fontAlgn="base">
              <a:spcBef>
                <a:spcPct val="0"/>
              </a:spcBef>
              <a:spcAft>
                <a:spcPct val="0"/>
              </a:spcAft>
              <a:buNone/>
              <a:defRPr/>
            </a:pPr>
            <a:endParaRPr lang="en-GB" altLang="en-US" sz="1200" i="1" dirty="0">
              <a:solidFill>
                <a:srgbClr val="000000"/>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96612" name="Picture 1"/>
          <p:cNvPicPr>
            <a:picLocks noChangeAspect="1"/>
          </p:cNvPicPr>
          <p:nvPr/>
        </p:nvPicPr>
        <p:blipFill>
          <a:blip r:embed="rId3">
            <a:extLst>
              <a:ext uri="{28A0092B-C50C-407E-A947-70E740481C1C}">
                <a14:useLocalDpi xmlns:a14="http://schemas.microsoft.com/office/drawing/2010/main" val="0"/>
              </a:ext>
            </a:extLst>
          </a:blip>
          <a:srcRect t="8372" b="8372"/>
          <a:stretch>
            <a:fillRect/>
          </a:stretch>
        </p:blipFill>
        <p:spPr bwMode="auto">
          <a:xfrm>
            <a:off x="5664201" y="4070351"/>
            <a:ext cx="4873625" cy="2671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90535"/>
      </p:ext>
    </p:extLst>
  </p:cSld>
  <p:clrMapOvr>
    <a:masterClrMapping/>
  </p:clrMapOvr>
  <p:transition spd="slow">
    <p:split orient="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1667768" y="5559359"/>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1677997" y="4753833"/>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rot="20678387">
            <a:off x="1677996" y="1418606"/>
            <a:ext cx="8784976" cy="310854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marL="0" indent="0" fontAlgn="base">
              <a:spcBef>
                <a:spcPct val="0"/>
              </a:spcBef>
              <a:spcAft>
                <a:spcPct val="0"/>
              </a:spcAft>
            </a:pPr>
            <a:r>
              <a:rPr lang="en-GB" sz="2800" dirty="0">
                <a:solidFill>
                  <a:srgbClr val="000000"/>
                </a:solidFill>
                <a:ea typeface="Times New Roman" panose="02020603050405020304" pitchFamily="18" charset="0"/>
              </a:rPr>
              <a:t>2. </a:t>
            </a:r>
            <a:r>
              <a:rPr lang="en-GB" sz="2800" i="1" dirty="0">
                <a:solidFill>
                  <a:srgbClr val="000000"/>
                </a:solidFill>
                <a:ea typeface="Times New Roman" panose="02020603050405020304" pitchFamily="18" charset="0"/>
              </a:rPr>
              <a:t>We pray for all those involved in education,  	especially those who have contributed so 	generously to the life of our school during the 	past 60 years.</a:t>
            </a:r>
          </a:p>
          <a:p>
            <a:pPr marL="457200" fontAlgn="base">
              <a:spcBef>
                <a:spcPct val="0"/>
              </a:spcBef>
              <a:spcAft>
                <a:spcPct val="0"/>
              </a:spcAft>
            </a:pPr>
            <a:r>
              <a:rPr lang="en-GB" sz="2800" i="1" dirty="0">
                <a:solidFill>
                  <a:srgbClr val="000000"/>
                </a:solidFill>
                <a:ea typeface="Times New Roman" panose="02020603050405020304" pitchFamily="18" charset="0"/>
              </a:rPr>
              <a:t>	May they continue to be guided by the Holy Spirit and become inspirational role models for our students.</a:t>
            </a:r>
          </a:p>
        </p:txBody>
      </p:sp>
      <p:pic>
        <p:nvPicPr>
          <p:cNvPr id="81925" name="Picture 5" descr="praying_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321" y="4935450"/>
            <a:ext cx="1531816" cy="1836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7929" y="63230"/>
            <a:ext cx="106838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239134"/>
      </p:ext>
    </p:extLst>
  </p:cSld>
  <p:clrMapOvr>
    <a:masterClrMapping/>
  </p:clrMapOvr>
  <p:transition spd="slow">
    <p:diamond/>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7C1DA-DA00-4CB9-87D6-6FBDD61C7A35}"/>
              </a:ext>
            </a:extLst>
          </p:cNvPr>
          <p:cNvPicPr>
            <a:picLocks noChangeAspect="1"/>
          </p:cNvPicPr>
          <p:nvPr/>
        </p:nvPicPr>
        <p:blipFill>
          <a:blip r:embed="rId2"/>
          <a:stretch>
            <a:fillRect/>
          </a:stretch>
        </p:blipFill>
        <p:spPr>
          <a:xfrm>
            <a:off x="1625786" y="1746201"/>
            <a:ext cx="4935356" cy="4509120"/>
          </a:xfrm>
          <a:prstGeom prst="rect">
            <a:avLst/>
          </a:prstGeom>
        </p:spPr>
      </p:pic>
      <p:pic>
        <p:nvPicPr>
          <p:cNvPr id="8" name="Picture 8" descr="E:\New BEO Badge.png">
            <a:extLst>
              <a:ext uri="{FF2B5EF4-FFF2-40B4-BE49-F238E27FC236}">
                <a16:creationId xmlns:a16="http://schemas.microsoft.com/office/drawing/2014/main" id="{1402FF97-2F07-4900-AA9C-CAD62A829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206271"/>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E:\New BEO Badge.png">
            <a:extLst>
              <a:ext uri="{FF2B5EF4-FFF2-40B4-BE49-F238E27FC236}">
                <a16:creationId xmlns:a16="http://schemas.microsoft.com/office/drawing/2014/main" id="{28B4E20C-A289-4347-B48C-07605FC2C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6400" y="142173"/>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DB7B1220-DCC3-D377-1558-CC6C5A7C0762}"/>
              </a:ext>
            </a:extLst>
          </p:cNvPr>
          <p:cNvSpPr>
            <a:spLocks noChangeArrowheads="1"/>
          </p:cNvSpPr>
          <p:nvPr/>
        </p:nvSpPr>
        <p:spPr bwMode="auto">
          <a:xfrm>
            <a:off x="6888088" y="2000214"/>
            <a:ext cx="3532516" cy="4001095"/>
          </a:xfrm>
          <a:prstGeom prst="rect">
            <a:avLst/>
          </a:prstGeom>
          <a:no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kern="0" dirty="0">
              <a:solidFill>
                <a:srgbClr val="0000FF"/>
              </a:solidFill>
              <a:latin typeface="Comic Sans MS" panose="030F0702030302020204" pitchFamily="66" charset="0"/>
              <a:ea typeface="Times New Roman" panose="02020603050405020304" pitchFamily="18" charset="0"/>
            </a:endParaRPr>
          </a:p>
          <a:p>
            <a:pPr>
              <a:buClr>
                <a:srgbClr val="33CCCC"/>
              </a:buClr>
              <a:buNone/>
              <a:defRPr/>
            </a:pPr>
            <a:r>
              <a:rPr lang="en-US" sz="1800" i="1" u="sng" kern="0" dirty="0">
                <a:solidFill>
                  <a:prstClr val="white"/>
                </a:solidFill>
                <a:latin typeface="Comic Sans MS" panose="030F0702030302020204" pitchFamily="66" charset="0"/>
                <a:ea typeface="Times New Roman" panose="02020603050405020304" pitchFamily="18" charset="0"/>
              </a:rPr>
              <a:t>BREATHE</a:t>
            </a:r>
          </a:p>
          <a:p>
            <a:pPr>
              <a:buClr>
                <a:srgbClr val="33CCCC"/>
              </a:buClr>
              <a:buNone/>
              <a:defRPr/>
            </a:pPr>
            <a:endParaRPr lang="en-US" sz="200" i="1" kern="0" dirty="0">
              <a:solidFill>
                <a:prstClr val="white"/>
              </a:solidFill>
              <a:latin typeface="Comic Sans MS" panose="030F0702030302020204" pitchFamily="66" charset="0"/>
              <a:ea typeface="Times New Roman" panose="02020603050405020304" pitchFamily="18" charset="0"/>
            </a:endParaRPr>
          </a:p>
          <a:p>
            <a:pPr>
              <a:buClr>
                <a:srgbClr val="33CCCC"/>
              </a:buClr>
              <a:buNone/>
              <a:defRPr/>
            </a:pPr>
            <a:endParaRPr lang="en-US" sz="200" i="1" kern="0" dirty="0">
              <a:solidFill>
                <a:prstClr val="white"/>
              </a:solidFill>
              <a:latin typeface="Comic Sans MS" panose="030F0702030302020204" pitchFamily="66" charset="0"/>
              <a:ea typeface="Times New Roman" panose="02020603050405020304" pitchFamily="18" charset="0"/>
            </a:endParaRPr>
          </a:p>
          <a:p>
            <a:pPr>
              <a:buClr>
                <a:srgbClr val="33CCCC"/>
              </a:buClr>
              <a:buNone/>
              <a:defRPr/>
            </a:pPr>
            <a:r>
              <a:rPr lang="en-US" sz="1800" i="1" kern="0" dirty="0">
                <a:solidFill>
                  <a:prstClr val="white"/>
                </a:solidFill>
                <a:latin typeface="Comic Sans MS" panose="030F0702030302020204" pitchFamily="66" charset="0"/>
                <a:ea typeface="Times New Roman" panose="02020603050405020304" pitchFamily="18" charset="0"/>
              </a:rPr>
              <a:t>This is the air I breathe</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This is the air I breathe</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Your holy presence</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Living in me.</a:t>
            </a:r>
            <a:br>
              <a:rPr lang="en-US" sz="1800" i="1" kern="0" dirty="0">
                <a:solidFill>
                  <a:prstClr val="white"/>
                </a:solidFill>
                <a:latin typeface="Comic Sans MS" panose="030F0702030302020204" pitchFamily="66" charset="0"/>
                <a:ea typeface="Times New Roman" panose="02020603050405020304" pitchFamily="18" charset="0"/>
              </a:rPr>
            </a:b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This is my daily bread</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This is my daily bread</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Your very word</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Spoken to me.</a:t>
            </a:r>
            <a:br>
              <a:rPr lang="en-US" sz="1800" i="1" kern="0" dirty="0">
                <a:solidFill>
                  <a:prstClr val="white"/>
                </a:solidFill>
                <a:latin typeface="Comic Sans MS" panose="030F0702030302020204" pitchFamily="66" charset="0"/>
                <a:ea typeface="Times New Roman" panose="02020603050405020304" pitchFamily="18" charset="0"/>
              </a:rPr>
            </a:br>
            <a:endParaRPr lang="en-GB" sz="1800" i="1" kern="0" dirty="0">
              <a:solidFill>
                <a:prstClr val="white"/>
              </a:solidFill>
              <a:latin typeface="Comic Sans MS" panose="030F0702030302020204" pitchFamily="66" charset="0"/>
              <a:ea typeface="Times New Roman" panose="02020603050405020304" pitchFamily="18" charset="0"/>
            </a:endParaRPr>
          </a:p>
          <a:p>
            <a:pPr>
              <a:buClr>
                <a:srgbClr val="33CCCC"/>
              </a:buClr>
              <a:buNone/>
              <a:defRPr/>
            </a:pPr>
            <a:r>
              <a:rPr lang="en-US" sz="1800" i="1" kern="0" dirty="0">
                <a:solidFill>
                  <a:prstClr val="white"/>
                </a:solidFill>
                <a:latin typeface="Comic Sans MS" panose="030F0702030302020204" pitchFamily="66" charset="0"/>
                <a:ea typeface="Times New Roman" panose="02020603050405020304" pitchFamily="18" charset="0"/>
              </a:rPr>
              <a:t>And I ... I'm desperate for you</a:t>
            </a:r>
            <a:br>
              <a:rPr lang="en-US" sz="1800" i="1" kern="0" dirty="0">
                <a:solidFill>
                  <a:prstClr val="white"/>
                </a:solidFill>
                <a:latin typeface="Comic Sans MS" panose="030F0702030302020204" pitchFamily="66" charset="0"/>
                <a:ea typeface="Times New Roman" panose="02020603050405020304" pitchFamily="18" charset="0"/>
              </a:rPr>
            </a:br>
            <a:r>
              <a:rPr lang="en-US" sz="1800" i="1" kern="0" dirty="0">
                <a:solidFill>
                  <a:prstClr val="white"/>
                </a:solidFill>
                <a:latin typeface="Comic Sans MS" panose="030F0702030302020204" pitchFamily="66" charset="0"/>
                <a:ea typeface="Times New Roman" panose="02020603050405020304" pitchFamily="18" charset="0"/>
              </a:rPr>
              <a:t>And I ... I'm lost without you.</a:t>
            </a:r>
          </a:p>
          <a:p>
            <a:pPr>
              <a:buClr>
                <a:srgbClr val="33CCCC"/>
              </a:buClr>
              <a:buNone/>
              <a:defRPr/>
            </a:pPr>
            <a:endParaRPr lang="en-GB" sz="200" kern="0" dirty="0">
              <a:solidFill>
                <a:srgbClr val="0000FF"/>
              </a:solidFill>
              <a:latin typeface="Comic Sans MS" panose="030F0702030302020204" pitchFamily="66" charset="0"/>
              <a:ea typeface="Times New Roman" panose="02020603050405020304" pitchFamily="18" charset="0"/>
            </a:endParaRPr>
          </a:p>
        </p:txBody>
      </p:sp>
      <p:sp>
        <p:nvSpPr>
          <p:cNvPr id="2" name="Google Shape;152;p27">
            <a:extLst>
              <a:ext uri="{FF2B5EF4-FFF2-40B4-BE49-F238E27FC236}">
                <a16:creationId xmlns:a16="http://schemas.microsoft.com/office/drawing/2014/main" id="{A201F5A2-BDE1-A50B-A8BE-143308E61805}"/>
              </a:ext>
            </a:extLst>
          </p:cNvPr>
          <p:cNvSpPr/>
          <p:nvPr/>
        </p:nvSpPr>
        <p:spPr>
          <a:xfrm>
            <a:off x="2543333"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algn="ctr">
              <a:buClr>
                <a:srgbClr val="000000"/>
              </a:buClr>
              <a:defRPr/>
            </a:pPr>
            <a:r>
              <a:rPr lang="en-GB" sz="1300" i="1" kern="0" dirty="0">
                <a:solidFill>
                  <a:prstClr val="white"/>
                </a:solidFill>
                <a:latin typeface="Comic Sans MS"/>
                <a:ea typeface="Comic Sans MS"/>
                <a:cs typeface="Comic Sans MS"/>
                <a:sym typeface="Comic Sans MS"/>
              </a:rPr>
              <a:t>A.M.D.G.                                                               For the Greater Glory of God</a:t>
            </a:r>
            <a:endParaRPr sz="1300" kern="0" dirty="0">
              <a:solidFill>
                <a:prstClr val="white"/>
              </a:solidFill>
              <a:latin typeface="Arial"/>
              <a:cs typeface="Arial"/>
              <a:sym typeface="Arial"/>
            </a:endParaRPr>
          </a:p>
        </p:txBody>
      </p:sp>
      <p:sp>
        <p:nvSpPr>
          <p:cNvPr id="5" name="Text Box 5">
            <a:extLst>
              <a:ext uri="{FF2B5EF4-FFF2-40B4-BE49-F238E27FC236}">
                <a16:creationId xmlns:a16="http://schemas.microsoft.com/office/drawing/2014/main" id="{B5EE6C9D-1222-06AC-7F4D-3B5C2C36161F}"/>
              </a:ext>
            </a:extLst>
          </p:cNvPr>
          <p:cNvSpPr txBox="1">
            <a:spLocks noChangeArrowheads="1"/>
          </p:cNvSpPr>
          <p:nvPr/>
        </p:nvSpPr>
        <p:spPr bwMode="auto">
          <a:xfrm>
            <a:off x="4655840" y="1323153"/>
            <a:ext cx="3456384" cy="3693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1" fontAlgn="base" hangingPunct="1">
              <a:spcBef>
                <a:spcPct val="50000"/>
              </a:spcBef>
              <a:spcAft>
                <a:spcPct val="0"/>
              </a:spcAft>
              <a:buClrTx/>
              <a:buSzTx/>
              <a:buNone/>
              <a:defRPr/>
            </a:pPr>
            <a:r>
              <a:rPr lang="en-GB" altLang="en-US" sz="1800" i="1" kern="0" dirty="0">
                <a:solidFill>
                  <a:srgbClr val="FFFF00"/>
                </a:solidFill>
                <a:latin typeface="Comic Sans MS" pitchFamily="66" charset="0"/>
              </a:rPr>
              <a:t>Thursday 18</a:t>
            </a:r>
            <a:r>
              <a:rPr lang="en-GB" altLang="en-US" sz="1800" i="1" kern="0" baseline="30000" dirty="0">
                <a:solidFill>
                  <a:srgbClr val="FFFF00"/>
                </a:solidFill>
                <a:latin typeface="Comic Sans MS" pitchFamily="66" charset="0"/>
              </a:rPr>
              <a:t>th</a:t>
            </a:r>
            <a:r>
              <a:rPr lang="en-GB" altLang="en-US" sz="1800" i="1" kern="0" dirty="0">
                <a:solidFill>
                  <a:srgbClr val="FFFF00"/>
                </a:solidFill>
                <a:latin typeface="Comic Sans MS" pitchFamily="66" charset="0"/>
              </a:rPr>
              <a:t> July 2024</a:t>
            </a:r>
            <a:endParaRPr lang="en-US" altLang="en-US" sz="1800" i="1" kern="0" dirty="0">
              <a:solidFill>
                <a:srgbClr val="FFFF00"/>
              </a:solidFill>
              <a:latin typeface="Comic Sans MS" pitchFamily="66" charset="0"/>
            </a:endParaRPr>
          </a:p>
        </p:txBody>
      </p:sp>
      <p:sp>
        <p:nvSpPr>
          <p:cNvPr id="9" name="Text Box 11">
            <a:extLst>
              <a:ext uri="{FF2B5EF4-FFF2-40B4-BE49-F238E27FC236}">
                <a16:creationId xmlns:a16="http://schemas.microsoft.com/office/drawing/2014/main" id="{60D44544-4472-8010-18A7-659A0C79B23A}"/>
              </a:ext>
            </a:extLst>
          </p:cNvPr>
          <p:cNvSpPr txBox="1">
            <a:spLocks noChangeArrowheads="1"/>
          </p:cNvSpPr>
          <p:nvPr/>
        </p:nvSpPr>
        <p:spPr bwMode="auto">
          <a:xfrm>
            <a:off x="2426494" y="118758"/>
            <a:ext cx="7339013" cy="12003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a:spcBef>
                <a:spcPct val="50000"/>
              </a:spcBef>
              <a:buClrTx/>
              <a:buSzTx/>
              <a:buNone/>
              <a:defRPr/>
            </a:pPr>
            <a:r>
              <a:rPr lang="en-GB" altLang="en-US" sz="3600" kern="0" dirty="0">
                <a:solidFill>
                  <a:srgbClr val="FFFFFF"/>
                </a:solidFill>
                <a:latin typeface="Comic Sans MS" pitchFamily="66" charset="0"/>
              </a:rPr>
              <a:t>END OF YEAR CELEBRATION MASS </a:t>
            </a:r>
            <a:endParaRPr lang="en-US" altLang="en-US" sz="3600" kern="0" dirty="0">
              <a:solidFill>
                <a:srgbClr val="FFFFFF"/>
              </a:solidFill>
              <a:latin typeface="Comic Sans MS" pitchFamily="66" charset="0"/>
            </a:endParaRPr>
          </a:p>
        </p:txBody>
      </p:sp>
    </p:spTree>
    <p:extLst>
      <p:ext uri="{BB962C8B-B14F-4D97-AF65-F5344CB8AC3E}">
        <p14:creationId xmlns:p14="http://schemas.microsoft.com/office/powerpoint/2010/main" val="39024751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4B7C0422-31C1-C43A-BCC1-6BE9CF45C534}"/>
            </a:ext>
          </a:extLst>
        </p:cNvPr>
        <p:cNvGrpSpPr/>
        <p:nvPr/>
      </p:nvGrpSpPr>
      <p:grpSpPr>
        <a:xfrm>
          <a:off x="0" y="0"/>
          <a:ext cx="0" cy="0"/>
          <a:chOff x="0" y="0"/>
          <a:chExt cx="0" cy="0"/>
        </a:xfrm>
      </p:grpSpPr>
      <p:pic>
        <p:nvPicPr>
          <p:cNvPr id="3" name="Picture 2" descr="A sunset over a mountain&#10;&#10;Description automatically generated">
            <a:extLst>
              <a:ext uri="{FF2B5EF4-FFF2-40B4-BE49-F238E27FC236}">
                <a16:creationId xmlns:a16="http://schemas.microsoft.com/office/drawing/2014/main" id="{E7E783C2-1C45-D43F-401A-9226F8FF0DC5}"/>
              </a:ext>
            </a:extLst>
          </p:cNvPr>
          <p:cNvPicPr>
            <a:picLocks noChangeAspect="1"/>
          </p:cNvPicPr>
          <p:nvPr/>
        </p:nvPicPr>
        <p:blipFill>
          <a:blip r:embed="rId4">
            <a:extLst>
              <a:ext uri="{28A0092B-C50C-407E-A947-70E740481C1C}">
                <a14:useLocalDpi xmlns:a14="http://schemas.microsoft.com/office/drawing/2010/main" val="0"/>
              </a:ext>
            </a:extLst>
          </a:blip>
          <a:srcRect l="2973" r="4490"/>
          <a:stretch/>
        </p:blipFill>
        <p:spPr>
          <a:xfrm>
            <a:off x="1524000" y="0"/>
            <a:ext cx="9144000" cy="6858000"/>
          </a:xfrm>
          <a:prstGeom prst="rect">
            <a:avLst/>
          </a:prstGeom>
        </p:spPr>
      </p:pic>
      <p:pic>
        <p:nvPicPr>
          <p:cNvPr id="4" name="Picture 8" descr="E:\New BEO Badge.png">
            <a:extLst>
              <a:ext uri="{FF2B5EF4-FFF2-40B4-BE49-F238E27FC236}">
                <a16:creationId xmlns:a16="http://schemas.microsoft.com/office/drawing/2014/main" id="{BE0BD55B-34DF-71A0-9183-EB95A9EDD6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4352" y="5229201"/>
            <a:ext cx="1080120" cy="142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1CFBF538-8C85-6BAF-383C-DC9A6661DDA4}"/>
              </a:ext>
            </a:extLst>
          </p:cNvPr>
          <p:cNvSpPr txBox="1">
            <a:spLocks noChangeArrowheads="1"/>
          </p:cNvSpPr>
          <p:nvPr/>
        </p:nvSpPr>
        <p:spPr bwMode="auto">
          <a:xfrm rot="20436641">
            <a:off x="4067366" y="1904818"/>
            <a:ext cx="3792389" cy="2308324"/>
          </a:xfrm>
          <a:prstGeom prst="rect">
            <a:avLst/>
          </a:prstGeom>
          <a:solidFill>
            <a:srgbClr val="FFFF00"/>
          </a:solidFill>
          <a:ln w="9525">
            <a:solidFill>
              <a:srgbClr val="000000"/>
            </a:solidFill>
            <a:miter lim="800000"/>
            <a:headEnd/>
            <a:tailEnd/>
          </a:ln>
          <a:effec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algn="ctr">
              <a:spcBef>
                <a:spcPct val="50000"/>
              </a:spcBef>
              <a:defRPr/>
            </a:pPr>
            <a:r>
              <a:rPr lang="en-GB" altLang="en-US" sz="3200" kern="0" dirty="0">
                <a:solidFill>
                  <a:srgbClr val="000000"/>
                </a:solidFill>
              </a:rPr>
              <a:t>Need a shorter hymn at the beginning</a:t>
            </a:r>
          </a:p>
          <a:p>
            <a:pPr algn="ctr">
              <a:spcBef>
                <a:spcPct val="50000"/>
              </a:spcBef>
              <a:defRPr/>
            </a:pPr>
            <a:r>
              <a:rPr lang="en-GB" altLang="en-US" sz="3200" kern="0" dirty="0">
                <a:solidFill>
                  <a:srgbClr val="000000"/>
                </a:solidFill>
              </a:rPr>
              <a:t>= standing too long</a:t>
            </a:r>
            <a:endParaRPr lang="en-US" altLang="en-US" sz="3200" kern="0" dirty="0">
              <a:solidFill>
                <a:srgbClr val="000000"/>
              </a:solidFill>
            </a:endParaRPr>
          </a:p>
        </p:txBody>
      </p:sp>
    </p:spTree>
    <p:extLst>
      <p:ext uri="{BB962C8B-B14F-4D97-AF65-F5344CB8AC3E}">
        <p14:creationId xmlns:p14="http://schemas.microsoft.com/office/powerpoint/2010/main" val="2325576725"/>
      </p:ext>
    </p:extLst>
  </p:cSld>
  <p:clrMapOvr>
    <a:masterClrMapping/>
  </p:clrMapOvr>
  <p:transition spd="slow">
    <p:zoom/>
  </p:transition>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2626" name="Rectangle 5"/>
          <p:cNvSpPr>
            <a:spLocks noChangeArrowheads="1"/>
          </p:cNvSpPr>
          <p:nvPr/>
        </p:nvSpPr>
        <p:spPr bwMode="auto">
          <a:xfrm>
            <a:off x="2819933" y="18864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defRPr/>
            </a:pPr>
            <a:r>
              <a:rPr lang="en-US" altLang="en-US" sz="4000" u="sng" dirty="0">
                <a:solidFill>
                  <a:srgbClr val="000000"/>
                </a:solidFill>
                <a:latin typeface="Comic Sans MS" panose="030F0702030302020204" pitchFamily="66" charset="0"/>
              </a:rPr>
              <a:t>I BELIEVE – THE CREED</a:t>
            </a:r>
          </a:p>
        </p:txBody>
      </p:sp>
      <p:pic>
        <p:nvPicPr>
          <p:cNvPr id="28262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651" y="51958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p:cNvSpPr>
            <a:spLocks noChangeArrowheads="1"/>
          </p:cNvSpPr>
          <p:nvPr/>
        </p:nvSpPr>
        <p:spPr bwMode="auto">
          <a:xfrm>
            <a:off x="3467894" y="1100764"/>
            <a:ext cx="5256213" cy="5560497"/>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ts val="500"/>
              </a:spcBef>
              <a:spcAft>
                <a:spcPts val="500"/>
              </a:spcAft>
              <a:buClrTx/>
              <a:buSzTx/>
              <a:buNone/>
              <a:defRPr/>
            </a:pPr>
            <a:endParaRPr lang="en-GB" altLang="en-US" sz="2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Our Father everlasting</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The all creating One</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God Almighty</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Through Your Holy Spirit</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Conceiving Christ the Son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Jesus our Saviour</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God our Father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Christ the Son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the Holy Spirit</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Our God is three in one</a:t>
            </a:r>
            <a:br>
              <a:rPr lang="en-GB" altLang="en-US" sz="2400" i="1" dirty="0">
                <a:solidFill>
                  <a:srgbClr val="0000FF"/>
                </a:solidFill>
                <a:latin typeface="Comic Sans MS" panose="030F0702030302020204" pitchFamily="66" charset="0"/>
              </a:rPr>
            </a:br>
            <a:endParaRPr lang="en-GB" altLang="en-US" sz="8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the resurrection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That we will rise again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 I believe in the name of Jesus.</a:t>
            </a:r>
            <a:endParaRPr lang="en-GB" altLang="en-US" sz="2400" i="1" dirty="0">
              <a:solidFill>
                <a:srgbClr val="0000FF"/>
              </a:solidFill>
              <a:latin typeface="Times New Roman" panose="02020603050405020304" pitchFamily="18" charset="0"/>
            </a:endParaRPr>
          </a:p>
        </p:txBody>
      </p:sp>
      <p:sp>
        <p:nvSpPr>
          <p:cNvPr id="5" name="Text Box 5">
            <a:extLst>
              <a:ext uri="{FF2B5EF4-FFF2-40B4-BE49-F238E27FC236}">
                <a16:creationId xmlns:a16="http://schemas.microsoft.com/office/drawing/2014/main" id="{8969B4EC-987C-4FC1-AA8A-5DA174DA0440}"/>
              </a:ext>
            </a:extLst>
          </p:cNvPr>
          <p:cNvSpPr txBox="1">
            <a:spLocks noChangeArrowheads="1"/>
          </p:cNvSpPr>
          <p:nvPr/>
        </p:nvSpPr>
        <p:spPr bwMode="auto">
          <a:xfrm>
            <a:off x="1653625" y="188640"/>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None/>
              <a:defRPr/>
            </a:pPr>
            <a:r>
              <a:rPr lang="en-GB" altLang="en-US" sz="2000" i="1" kern="0" dirty="0">
                <a:solidFill>
                  <a:srgbClr val="000000"/>
                </a:solidFill>
                <a:latin typeface="Comic Sans MS" panose="030F0702030302020204" pitchFamily="66" charset="0"/>
              </a:rPr>
              <a:t>PLEASE STAND</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893265243"/>
      </p:ext>
    </p:extLst>
  </p:cSld>
  <p:clrMapOvr>
    <a:masterClrMapping/>
  </p:clrMapOvr>
  <p:transition spd="slow">
    <p:zoom/>
  </p:transition>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8467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651" y="51958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Rectangle 5"/>
          <p:cNvSpPr>
            <a:spLocks noChangeArrowheads="1"/>
          </p:cNvSpPr>
          <p:nvPr/>
        </p:nvSpPr>
        <p:spPr bwMode="auto">
          <a:xfrm>
            <a:off x="3248025" y="1124745"/>
            <a:ext cx="5399088" cy="5560497"/>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ts val="500"/>
              </a:spcBef>
              <a:spcAft>
                <a:spcPts val="500"/>
              </a:spcAft>
              <a:buClrTx/>
              <a:buSzTx/>
              <a:buNone/>
              <a:defRPr/>
            </a:pPr>
            <a:endParaRPr lang="en-GB" altLang="en-US" sz="2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Our Judge and our Defender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Suffered and crucified</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Forgiveness is in You</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Descended into darkness</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You rose in glorious life</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Forever seated high</a:t>
            </a:r>
            <a:endParaRPr lang="en-GB" altLang="en-US" sz="2400" i="1" dirty="0">
              <a:solidFill>
                <a:srgbClr val="0000FF"/>
              </a:solidFill>
              <a:latin typeface="Times New Roman" panose="02020603050405020304" pitchFamily="18"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God our Father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Christ the Son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the Holy Spirit</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Our God is three in one</a:t>
            </a:r>
            <a:br>
              <a:rPr lang="en-GB" altLang="en-US" sz="2400" i="1" dirty="0">
                <a:solidFill>
                  <a:srgbClr val="0000FF"/>
                </a:solidFill>
                <a:latin typeface="Comic Sans MS" panose="030F0702030302020204" pitchFamily="66" charset="0"/>
              </a:rPr>
            </a:br>
            <a:endParaRPr lang="en-GB" altLang="en-US" sz="8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the resurrection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That we will rise again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 I believe in the name of Jesus.</a:t>
            </a:r>
            <a:endParaRPr lang="en-GB" altLang="en-US" sz="200" i="1" dirty="0">
              <a:solidFill>
                <a:srgbClr val="0000FF"/>
              </a:solidFill>
              <a:latin typeface="Comic Sans MS" panose="030F0702030302020204" pitchFamily="66" charset="0"/>
            </a:endParaRPr>
          </a:p>
        </p:txBody>
      </p:sp>
      <p:sp>
        <p:nvSpPr>
          <p:cNvPr id="5" name="Rectangle 5"/>
          <p:cNvSpPr>
            <a:spLocks noChangeArrowheads="1"/>
          </p:cNvSpPr>
          <p:nvPr/>
        </p:nvSpPr>
        <p:spPr bwMode="auto">
          <a:xfrm>
            <a:off x="2819933" y="18864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defRPr/>
            </a:pPr>
            <a:r>
              <a:rPr lang="en-US" altLang="en-US" sz="4000" u="sng" dirty="0">
                <a:solidFill>
                  <a:srgbClr val="000000"/>
                </a:solidFill>
                <a:latin typeface="Comic Sans MS" panose="030F0702030302020204" pitchFamily="66" charset="0"/>
              </a:rPr>
              <a:t>I BELIEVE</a:t>
            </a:r>
          </a:p>
        </p:txBody>
      </p:sp>
      <p:pic>
        <p:nvPicPr>
          <p:cNvPr id="3" name="Picture 2" descr="A sunset over a mountain&#10;&#10;Description automatically generated">
            <a:extLst>
              <a:ext uri="{FF2B5EF4-FFF2-40B4-BE49-F238E27FC236}">
                <a16:creationId xmlns:a16="http://schemas.microsoft.com/office/drawing/2014/main" id="{40736221-5218-DDF2-470D-38DC97845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64" y="246813"/>
            <a:ext cx="2392772" cy="1585211"/>
          </a:xfrm>
          <a:prstGeom prst="rect">
            <a:avLst/>
          </a:prstGeom>
          <a:ln>
            <a:solidFill>
              <a:schemeClr val="bg2"/>
            </a:solidFill>
          </a:ln>
        </p:spPr>
      </p:pic>
    </p:spTree>
    <p:extLst>
      <p:ext uri="{BB962C8B-B14F-4D97-AF65-F5344CB8AC3E}">
        <p14:creationId xmlns:p14="http://schemas.microsoft.com/office/powerpoint/2010/main" val="3471557971"/>
      </p:ext>
    </p:extLst>
  </p:cSld>
  <p:clrMapOvr>
    <a:masterClrMapping/>
  </p:clrMapOvr>
  <p:transition spd="slow">
    <p:zoom/>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8672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6" y="4293097"/>
            <a:ext cx="1656184" cy="21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Rectangle 5"/>
          <p:cNvSpPr>
            <a:spLocks noChangeArrowheads="1"/>
          </p:cNvSpPr>
          <p:nvPr/>
        </p:nvSpPr>
        <p:spPr bwMode="auto">
          <a:xfrm>
            <a:off x="2855640" y="1988841"/>
            <a:ext cx="6518497" cy="1762021"/>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ts val="500"/>
              </a:spcBef>
              <a:spcAft>
                <a:spcPts val="500"/>
              </a:spcAft>
              <a:buClrTx/>
              <a:buSzTx/>
              <a:buNone/>
              <a:defRPr/>
            </a:pPr>
            <a:endParaRPr lang="en-GB" altLang="en-US" sz="400"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800" i="1" dirty="0">
                <a:solidFill>
                  <a:srgbClr val="0000FF"/>
                </a:solidFill>
                <a:latin typeface="Comic Sans MS" panose="030F0702030302020204" pitchFamily="66" charset="0"/>
              </a:rPr>
              <a:t>I believe in You,</a:t>
            </a:r>
            <a:br>
              <a:rPr lang="en-GB" altLang="en-US" sz="2800" i="1" dirty="0">
                <a:solidFill>
                  <a:srgbClr val="0000FF"/>
                </a:solidFill>
                <a:latin typeface="Comic Sans MS" panose="030F0702030302020204" pitchFamily="66" charset="0"/>
              </a:rPr>
            </a:br>
            <a:r>
              <a:rPr lang="en-GB" altLang="en-US" sz="2800" i="1" dirty="0">
                <a:solidFill>
                  <a:srgbClr val="0000FF"/>
                </a:solidFill>
                <a:latin typeface="Comic Sans MS" panose="030F0702030302020204" pitchFamily="66" charset="0"/>
              </a:rPr>
              <a:t>I believe You rose again,</a:t>
            </a:r>
            <a:br>
              <a:rPr lang="en-GB" altLang="en-US" sz="2800" i="1" dirty="0">
                <a:solidFill>
                  <a:srgbClr val="0000FF"/>
                </a:solidFill>
                <a:latin typeface="Comic Sans MS" panose="030F0702030302020204" pitchFamily="66" charset="0"/>
              </a:rPr>
            </a:br>
            <a:r>
              <a:rPr lang="en-GB" altLang="en-US" sz="2800" i="1" dirty="0">
                <a:solidFill>
                  <a:srgbClr val="0000FF"/>
                </a:solidFill>
                <a:latin typeface="Comic Sans MS" panose="030F0702030302020204" pitchFamily="66" charset="0"/>
              </a:rPr>
              <a:t>I believe that Jesus Christ is Lord. </a:t>
            </a:r>
            <a:r>
              <a:rPr lang="en-GB" altLang="en-US" sz="1800" i="1" dirty="0">
                <a:solidFill>
                  <a:srgbClr val="000000"/>
                </a:solidFill>
                <a:latin typeface="Comic Sans MS" panose="030F0702030302020204" pitchFamily="66" charset="0"/>
              </a:rPr>
              <a:t>x2</a:t>
            </a:r>
            <a:r>
              <a:rPr lang="en-GB" altLang="en-US" sz="2800" i="1" dirty="0">
                <a:solidFill>
                  <a:srgbClr val="0000FF"/>
                </a:solidFill>
                <a:latin typeface="Comic Sans MS" panose="030F0702030302020204" pitchFamily="66" charset="0"/>
              </a:rPr>
              <a:t> </a:t>
            </a:r>
          </a:p>
          <a:p>
            <a:pPr eaLnBrk="0" fontAlgn="base" hangingPunct="0">
              <a:spcBef>
                <a:spcPct val="0"/>
              </a:spcBef>
              <a:spcAft>
                <a:spcPct val="0"/>
              </a:spcAft>
              <a:buClrTx/>
              <a:buSzTx/>
              <a:buNone/>
              <a:defRPr/>
            </a:pPr>
            <a:endParaRPr lang="en-GB" altLang="en-US" sz="800" b="1" u="sng" dirty="0">
              <a:solidFill>
                <a:srgbClr val="000000"/>
              </a:solidFill>
              <a:latin typeface="Comic Sans MS" panose="030F0702030302020204" pitchFamily="66" charset="0"/>
            </a:endParaRPr>
          </a:p>
        </p:txBody>
      </p:sp>
      <p:sp>
        <p:nvSpPr>
          <p:cNvPr id="5" name="Rectangle 5"/>
          <p:cNvSpPr>
            <a:spLocks noChangeArrowheads="1"/>
          </p:cNvSpPr>
          <p:nvPr/>
        </p:nvSpPr>
        <p:spPr bwMode="auto">
          <a:xfrm>
            <a:off x="2687066" y="373729"/>
            <a:ext cx="6687071" cy="830997"/>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defRPr/>
            </a:pPr>
            <a:r>
              <a:rPr lang="en-US" altLang="en-US" sz="4800" u="sng" dirty="0">
                <a:solidFill>
                  <a:srgbClr val="000000"/>
                </a:solidFill>
                <a:latin typeface="Comic Sans MS" panose="030F0702030302020204" pitchFamily="66" charset="0"/>
              </a:rPr>
              <a:t>I BELIEVE</a:t>
            </a:r>
          </a:p>
        </p:txBody>
      </p:sp>
    </p:spTree>
    <p:extLst>
      <p:ext uri="{BB962C8B-B14F-4D97-AF65-F5344CB8AC3E}">
        <p14:creationId xmlns:p14="http://schemas.microsoft.com/office/powerpoint/2010/main" val="573722269"/>
      </p:ext>
    </p:extLst>
  </p:cSld>
  <p:clrMapOvr>
    <a:masterClrMapping/>
  </p:clrMapOvr>
  <p:transition spd="slow">
    <p:zoom/>
  </p:transition>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2626" name="Rectangle 5"/>
          <p:cNvSpPr>
            <a:spLocks noChangeArrowheads="1"/>
          </p:cNvSpPr>
          <p:nvPr/>
        </p:nvSpPr>
        <p:spPr bwMode="auto">
          <a:xfrm>
            <a:off x="2819933" y="18864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defRPr/>
            </a:pPr>
            <a:r>
              <a:rPr lang="en-US" altLang="en-US" sz="4000" u="sng" dirty="0">
                <a:solidFill>
                  <a:srgbClr val="000000"/>
                </a:solidFill>
                <a:latin typeface="Comic Sans MS" panose="030F0702030302020204" pitchFamily="66" charset="0"/>
              </a:rPr>
              <a:t>I BELIEVE – THE CREED</a:t>
            </a:r>
          </a:p>
        </p:txBody>
      </p:sp>
      <p:pic>
        <p:nvPicPr>
          <p:cNvPr id="28262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589" y="500724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p:cNvSpPr>
            <a:spLocks noChangeArrowheads="1"/>
          </p:cNvSpPr>
          <p:nvPr/>
        </p:nvSpPr>
        <p:spPr bwMode="auto">
          <a:xfrm>
            <a:off x="3575721" y="1700809"/>
            <a:ext cx="5256213" cy="2929007"/>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God our Father</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Christ the Son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I believe in the Holy Spirit</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Our God is three in one</a:t>
            </a:r>
            <a:br>
              <a:rPr lang="en-GB" altLang="en-US" sz="2400" i="1" dirty="0">
                <a:solidFill>
                  <a:srgbClr val="0000FF"/>
                </a:solidFill>
                <a:latin typeface="Comic Sans MS" panose="030F0702030302020204" pitchFamily="66" charset="0"/>
              </a:rPr>
            </a:br>
            <a:endParaRPr lang="en-GB" altLang="en-US" sz="800" i="1" dirty="0">
              <a:solidFill>
                <a:srgbClr val="0000FF"/>
              </a:solidFill>
              <a:latin typeface="Comic Sans MS" panose="030F0702030302020204" pitchFamily="66" charset="0"/>
            </a:endParaRPr>
          </a:p>
          <a:p>
            <a:pPr fontAlgn="base">
              <a:spcBef>
                <a:spcPts val="500"/>
              </a:spcBef>
              <a:spcAft>
                <a:spcPts val="500"/>
              </a:spcAft>
              <a:buClrTx/>
              <a:buSzTx/>
              <a:buNone/>
              <a:defRPr/>
            </a:pPr>
            <a:r>
              <a:rPr lang="en-GB" altLang="en-US" sz="2400" i="1" dirty="0">
                <a:solidFill>
                  <a:srgbClr val="0000FF"/>
                </a:solidFill>
                <a:latin typeface="Comic Sans MS" panose="030F0702030302020204" pitchFamily="66" charset="0"/>
              </a:rPr>
              <a:t>I believe in the resurrection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That we will rise again</a:t>
            </a:r>
            <a:br>
              <a:rPr lang="en-GB" altLang="en-US" sz="2400" i="1" dirty="0">
                <a:solidFill>
                  <a:srgbClr val="0000FF"/>
                </a:solidFill>
                <a:latin typeface="Comic Sans MS" panose="030F0702030302020204" pitchFamily="66" charset="0"/>
              </a:rPr>
            </a:br>
            <a:r>
              <a:rPr lang="en-GB" altLang="en-US" sz="2400" i="1" dirty="0">
                <a:solidFill>
                  <a:srgbClr val="0000FF"/>
                </a:solidFill>
                <a:latin typeface="Comic Sans MS" panose="030F0702030302020204" pitchFamily="66" charset="0"/>
              </a:rPr>
              <a:t>For I believe in the name of Jesus.</a:t>
            </a:r>
            <a:endParaRPr lang="en-GB" altLang="en-US" sz="2400" i="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440734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75393"/>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F9B90FE0-82D1-4B0D-8DA2-455B4E4ACA95}"/>
              </a:ext>
            </a:extLst>
          </p:cNvPr>
          <p:cNvSpPr>
            <a:spLocks noChangeArrowheads="1"/>
          </p:cNvSpPr>
          <p:nvPr/>
        </p:nvSpPr>
        <p:spPr bwMode="auto">
          <a:xfrm>
            <a:off x="1875046" y="1968188"/>
            <a:ext cx="8768480" cy="428425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0"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rPr>
              <a:t>Welcome</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 to our End of Year Celebration Mass      as we prepare ourselves to </a:t>
            </a: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rPr>
              <a:t>get closer to God</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As we gather in worship, we are reminded                        of our unity as God’s chosen people.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We praise and thank God as we celebrate                       the life of our vibrant community.</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charset="0"/>
              </a:rPr>
              <a:t>We pray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that our school will continue to flourish helping to develop people of </a:t>
            </a: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charset="0"/>
              </a:rPr>
              <a:t>good character</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a:t>
            </a:r>
          </a:p>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4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p:txBody>
      </p:sp>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214948" y="6382263"/>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3C68712-84DA-94E9-BE2A-92417BAE6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445431"/>
      </p:ext>
    </p:extLst>
  </p:cSld>
  <p:clrMapOvr>
    <a:masterClrMapping/>
  </p:clrMapOvr>
  <p:transition spd="slow">
    <p:cover/>
  </p:transition>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3" name="Picture 2" descr="Sun shining through clouds and blue sky&#10;&#10;Description automatically generated">
            <a:extLst>
              <a:ext uri="{FF2B5EF4-FFF2-40B4-BE49-F238E27FC236}">
                <a16:creationId xmlns:a16="http://schemas.microsoft.com/office/drawing/2014/main" id="{E108CF13-52DF-3A29-CF8F-88D89A90E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2005" y="31860"/>
            <a:ext cx="9071947" cy="6858000"/>
          </a:xfrm>
          <a:prstGeom prst="rect">
            <a:avLst/>
          </a:prstGeom>
          <a:ln>
            <a:solidFill>
              <a:schemeClr val="bg2"/>
            </a:solidFill>
          </a:ln>
        </p:spPr>
      </p:pic>
      <p:sp>
        <p:nvSpPr>
          <p:cNvPr id="4" name="Rectangle 1"/>
          <p:cNvSpPr>
            <a:spLocks noChangeArrowheads="1"/>
          </p:cNvSpPr>
          <p:nvPr/>
        </p:nvSpPr>
        <p:spPr bwMode="auto">
          <a:xfrm>
            <a:off x="3246556" y="2348880"/>
            <a:ext cx="5905500" cy="360045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Light of the World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You stepped down into darkness</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Opened my eyes</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Let me see.</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Beauty that made</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This heart adore You</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Hope of a life</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Spent with You.</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p:txBody>
      </p:sp>
      <p:sp>
        <p:nvSpPr>
          <p:cNvPr id="5" name="Rectangle 5"/>
          <p:cNvSpPr>
            <a:spLocks noChangeArrowheads="1"/>
          </p:cNvSpPr>
          <p:nvPr/>
        </p:nvSpPr>
        <p:spPr bwMode="auto">
          <a:xfrm>
            <a:off x="3503712" y="161657"/>
            <a:ext cx="5467350" cy="646113"/>
          </a:xfrm>
          <a:prstGeom prst="rect">
            <a:avLst/>
          </a:prstGeom>
          <a:solidFill>
            <a:srgbClr val="FFFF00"/>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Comic Sans MS" pitchFamily="66" charset="0"/>
                <a:ea typeface="+mn-ea"/>
                <a:cs typeface="Arial" charset="0"/>
              </a:rPr>
              <a:t>LIGHT OF THE WORLD</a:t>
            </a:r>
          </a:p>
        </p:txBody>
      </p:sp>
      <p:pic>
        <p:nvPicPr>
          <p:cNvPr id="6" name="Picture 8" descr="E:\New BEO Bad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8345" y="5517232"/>
            <a:ext cx="1016781" cy="1340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3743D5BE-C81F-5F5A-2913-EFD1CE6B3CE2}"/>
              </a:ext>
            </a:extLst>
          </p:cNvPr>
          <p:cNvSpPr txBox="1">
            <a:spLocks noChangeArrowheads="1"/>
          </p:cNvSpPr>
          <p:nvPr/>
        </p:nvSpPr>
        <p:spPr bwMode="auto">
          <a:xfrm>
            <a:off x="1703512" y="162820"/>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STAND</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100772545"/>
      </p:ext>
    </p:extLst>
  </p:cSld>
  <p:clrMapOvr>
    <a:masterClrMapping/>
  </p:clrMapOvr>
  <p:transition spd="slow">
    <p:zoom/>
  </p:transition>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1122" name="Rectangle 1"/>
          <p:cNvSpPr>
            <a:spLocks noChangeArrowheads="1"/>
          </p:cNvSpPr>
          <p:nvPr/>
        </p:nvSpPr>
        <p:spPr bwMode="auto">
          <a:xfrm>
            <a:off x="2063750" y="574675"/>
            <a:ext cx="6516688" cy="58166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worship</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bow down</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say that You're my God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You're altogether lovely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worthy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wonderful to me.</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endPar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King of all days</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Oh, so highly exalted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Glorious in Heaven above</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Humbly You came</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To the earth You created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All for love's sake became poor.</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pic>
        <p:nvPicPr>
          <p:cNvPr id="26112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5726" y="470376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3129"/>
      </p:ext>
    </p:extLst>
  </p:cSld>
  <p:clrMapOvr>
    <a:masterClrMapping/>
  </p:clrMapOvr>
  <p:transition spd="slow">
    <p:zoom/>
  </p:transition>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3170" name="Rectangle 1"/>
          <p:cNvSpPr>
            <a:spLocks noChangeArrowheads="1"/>
          </p:cNvSpPr>
          <p:nvPr/>
        </p:nvSpPr>
        <p:spPr bwMode="auto">
          <a:xfrm>
            <a:off x="2424114" y="620714"/>
            <a:ext cx="6408737" cy="532447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worship</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bow down</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say that You're my God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You're altogether lovely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worthy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wonderful to me.</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I'll never know how much it cost</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To see my sin upon that cross.</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I'll never know how much it cost</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To see my sin upon that cross.</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p:txBody>
      </p:sp>
      <p:pic>
        <p:nvPicPr>
          <p:cNvPr id="263171"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26" y="51149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425786"/>
      </p:ext>
    </p:extLst>
  </p:cSld>
  <p:clrMapOvr>
    <a:masterClrMapping/>
  </p:clrMapOvr>
  <p:transition spd="slow">
    <p:zoom/>
  </p:transition>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2855913" y="188640"/>
            <a:ext cx="6480175" cy="2678112"/>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worship   </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bow down</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Here I am to say that You're my God</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You're altogether lovely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worthy</a:t>
            </a:r>
            <a:b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US"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Altogether wonderful to me.</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p:txBody>
      </p:sp>
      <p:pic>
        <p:nvPicPr>
          <p:cNvPr id="3" name="Picture 2" descr="Sun shining through clouds and blue sky&#10;&#10;Description automatically generated">
            <a:extLst>
              <a:ext uri="{FF2B5EF4-FFF2-40B4-BE49-F238E27FC236}">
                <a16:creationId xmlns:a16="http://schemas.microsoft.com/office/drawing/2014/main" id="{0D536493-2CA5-F092-3F89-DA60E17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360" y="3151188"/>
            <a:ext cx="6701280" cy="3518172"/>
          </a:xfrm>
          <a:prstGeom prst="rect">
            <a:avLst/>
          </a:prstGeom>
          <a:ln>
            <a:solidFill>
              <a:schemeClr val="bg2"/>
            </a:solidFill>
          </a:ln>
        </p:spPr>
      </p:pic>
    </p:spTree>
    <p:extLst>
      <p:ext uri="{BB962C8B-B14F-4D97-AF65-F5344CB8AC3E}">
        <p14:creationId xmlns:p14="http://schemas.microsoft.com/office/powerpoint/2010/main" val="1427623181"/>
      </p:ext>
    </p:extLst>
  </p:cSld>
  <p:clrMapOvr>
    <a:masterClrMapping/>
  </p:clrMapOvr>
  <p:transition spd="slow">
    <p:zoom/>
  </p:transition>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74083" name="Picture 8" descr="E:\New BEO Badge.png">
            <a:extLst>
              <a:ext uri="{FF2B5EF4-FFF2-40B4-BE49-F238E27FC236}">
                <a16:creationId xmlns:a16="http://schemas.microsoft.com/office/drawing/2014/main" id="{C080E42D-768F-4362-B369-F07869539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368" y="184805"/>
            <a:ext cx="109061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DSCF0010"/>
          <p:cNvPicPr>
            <a:picLocks noChangeAspect="1" noChangeArrowheads="1"/>
          </p:cNvPicPr>
          <p:nvPr/>
        </p:nvPicPr>
        <p:blipFill>
          <a:blip r:embed="rId5">
            <a:extLst>
              <a:ext uri="{28A0092B-C50C-407E-A947-70E740481C1C}">
                <a14:useLocalDpi xmlns:a14="http://schemas.microsoft.com/office/drawing/2010/main" val="0"/>
              </a:ext>
            </a:extLst>
          </a:blip>
          <a:srcRect l="16463" r="17717"/>
          <a:stretch>
            <a:fillRect/>
          </a:stretch>
        </p:blipFill>
        <p:spPr bwMode="auto">
          <a:xfrm>
            <a:off x="3262804" y="184805"/>
            <a:ext cx="5666392" cy="657460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2652D477-176D-4B2E-8CB8-07C4D80BA103}"/>
              </a:ext>
            </a:extLst>
          </p:cNvPr>
          <p:cNvSpPr txBox="1">
            <a:spLocks noChangeArrowheads="1"/>
          </p:cNvSpPr>
          <p:nvPr/>
        </p:nvSpPr>
        <p:spPr bwMode="auto">
          <a:xfrm>
            <a:off x="1775520" y="196850"/>
            <a:ext cx="173210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None/>
              <a:defRPr/>
            </a:pPr>
            <a:r>
              <a:rPr lang="en-GB" altLang="en-US" sz="2000" i="1" kern="0" dirty="0">
                <a:solidFill>
                  <a:srgbClr val="000000"/>
                </a:solidFill>
                <a:latin typeface="Comic Sans MS" panose="030F0702030302020204" pitchFamily="66" charset="0"/>
              </a:rPr>
              <a:t>PLEASE  SIT DOWN</a:t>
            </a:r>
            <a:endParaRPr lang="en-US" altLang="en-US" sz="2000" i="1" kern="0" dirty="0">
              <a:solidFill>
                <a:srgbClr val="000000"/>
              </a:solidFill>
              <a:latin typeface="Comic Sans MS" panose="030F0702030302020204" pitchFamily="66" charset="0"/>
            </a:endParaRPr>
          </a:p>
        </p:txBody>
      </p:sp>
      <p:sp>
        <p:nvSpPr>
          <p:cNvPr id="2" name="Text Box 6">
            <a:extLst>
              <a:ext uri="{FF2B5EF4-FFF2-40B4-BE49-F238E27FC236}">
                <a16:creationId xmlns:a16="http://schemas.microsoft.com/office/drawing/2014/main" id="{254F9CC4-33AA-494B-A415-2F9A80453947}"/>
              </a:ext>
            </a:extLst>
          </p:cNvPr>
          <p:cNvSpPr txBox="1">
            <a:spLocks noChangeArrowheads="1"/>
          </p:cNvSpPr>
          <p:nvPr/>
        </p:nvSpPr>
        <p:spPr bwMode="auto">
          <a:xfrm>
            <a:off x="5159896" y="5655550"/>
            <a:ext cx="2185988" cy="10160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3600" dirty="0">
                <a:solidFill>
                  <a:srgbClr val="000000"/>
                </a:solidFill>
                <a:latin typeface="Comic Sans MS" panose="030F0702030302020204" pitchFamily="66" charset="0"/>
              </a:rPr>
              <a:t>HOMILY </a:t>
            </a:r>
            <a:r>
              <a:rPr lang="en-GB" altLang="en-US" sz="2400" dirty="0">
                <a:solidFill>
                  <a:srgbClr val="0000FF"/>
                </a:solidFill>
                <a:latin typeface="Comic Sans MS" panose="030F0702030302020204" pitchFamily="66" charset="0"/>
              </a:rPr>
              <a:t>Fr. Brian</a:t>
            </a:r>
            <a:endParaRPr lang="en-US" altLang="en-US"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3573225042"/>
      </p:ext>
    </p:extLst>
  </p:cSld>
  <p:clrMapOvr>
    <a:masterClrMapping/>
  </p:clrMapOvr>
  <p:transition spd="slow">
    <p:split orient="vert"/>
  </p:transition>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4583114" y="306388"/>
            <a:ext cx="2408237" cy="7683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a:ln>
                  <a:noFill/>
                </a:ln>
                <a:solidFill>
                  <a:srgbClr val="000000"/>
                </a:solidFill>
                <a:effectLst/>
                <a:uLnTx/>
                <a:uFillTx/>
                <a:latin typeface="Comic Sans MS" pitchFamily="66" charset="0"/>
                <a:ea typeface="+mn-ea"/>
                <a:cs typeface="Arial" charset="0"/>
              </a:rPr>
              <a:t>GLORIA</a:t>
            </a:r>
            <a:endParaRPr kumimoji="0" lang="en-US" altLang="en-US" sz="4400" b="0" i="0" u="none" strike="noStrike" kern="1200" cap="none" spc="0" normalizeH="0" baseline="0" noProof="0">
              <a:ln>
                <a:noFill/>
              </a:ln>
              <a:solidFill>
                <a:srgbClr val="000000"/>
              </a:solidFill>
              <a:effectLst/>
              <a:uLnTx/>
              <a:uFillTx/>
              <a:latin typeface="Comic Sans MS" pitchFamily="66" charset="0"/>
              <a:ea typeface="+mn-ea"/>
              <a:cs typeface="Arial" charset="0"/>
            </a:endParaRPr>
          </a:p>
        </p:txBody>
      </p:sp>
      <p:sp>
        <p:nvSpPr>
          <p:cNvPr id="140291" name="Text Box 3"/>
          <p:cNvSpPr txBox="1">
            <a:spLocks noChangeArrowheads="1"/>
          </p:cNvSpPr>
          <p:nvPr/>
        </p:nvSpPr>
        <p:spPr bwMode="auto">
          <a:xfrm>
            <a:off x="1966913" y="1268414"/>
            <a:ext cx="806450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a:ln>
                  <a:noFill/>
                </a:ln>
                <a:solidFill>
                  <a:srgbClr val="0000CC"/>
                </a:solidFill>
                <a:effectLst/>
                <a:uLnTx/>
                <a:uFillTx/>
                <a:latin typeface="Comic Sans MS" pitchFamily="66" charset="0"/>
                <a:ea typeface="+mn-ea"/>
                <a:cs typeface="Arial" charset="0"/>
              </a:rPr>
              <a:t>Glory to God in the highest                     and on earth peace to people of good will.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a:ln>
                  <a:noFill/>
                </a:ln>
                <a:solidFill>
                  <a:srgbClr val="0000CC"/>
                </a:solidFill>
                <a:effectLst/>
                <a:uLnTx/>
                <a:uFillTx/>
                <a:latin typeface="Comic Sans MS" pitchFamily="66" charset="0"/>
                <a:ea typeface="+mn-ea"/>
                <a:cs typeface="Arial" charset="0"/>
              </a:rPr>
              <a:t>Glory to God in the highest                     and on earth peace to people of good will.</a:t>
            </a:r>
          </a:p>
        </p:txBody>
      </p:sp>
      <p:pic>
        <p:nvPicPr>
          <p:cNvPr id="140292"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1626" y="508476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314" y="3775075"/>
            <a:ext cx="3525837" cy="2736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2">
            <a:extLst>
              <a:ext uri="{FF2B5EF4-FFF2-40B4-BE49-F238E27FC236}">
                <a16:creationId xmlns:a16="http://schemas.microsoft.com/office/drawing/2014/main" id="{F57AAD76-B211-0ADD-D312-5426CDE41A98}"/>
              </a:ext>
            </a:extLst>
          </p:cNvPr>
          <p:cNvSpPr txBox="1">
            <a:spLocks noChangeArrowheads="1"/>
          </p:cNvSpPr>
          <p:nvPr/>
        </p:nvSpPr>
        <p:spPr bwMode="auto">
          <a:xfrm rot="20958952">
            <a:off x="376658" y="3085156"/>
            <a:ext cx="5919459" cy="3046988"/>
          </a:xfrm>
          <a:prstGeom prst="rect">
            <a:avLst/>
          </a:prstGeom>
          <a:solidFill>
            <a:srgbClr val="FF0000"/>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b="0" i="0" u="none" strike="noStrike" kern="1200" cap="none" spc="0" normalizeH="0" baseline="0" noProof="0" dirty="0">
                <a:ln>
                  <a:noFill/>
                </a:ln>
                <a:solidFill>
                  <a:srgbClr val="000000"/>
                </a:solidFill>
                <a:effectLst/>
                <a:uLnTx/>
                <a:uFillTx/>
                <a:latin typeface="Comic Sans MS" pitchFamily="66" charset="0"/>
                <a:ea typeface="+mn-ea"/>
                <a:cs typeface="Arial" charset="0"/>
              </a:rPr>
              <a:t>NO GLORIA IN THIS MASS = SANG PENETENTIAL ACT</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GB" altLang="en-US" dirty="0">
                <a:solidFill>
                  <a:srgbClr val="000000"/>
                </a:solidFill>
                <a:latin typeface="Comic Sans MS" pitchFamily="66" charset="0"/>
              </a:rPr>
              <a:t>= TOO LONG IF DO BOTH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b="0" i="0" u="none" strike="noStrike" kern="1200" cap="none" spc="0" normalizeH="0" baseline="0" noProof="0" dirty="0">
                <a:ln>
                  <a:noFill/>
                </a:ln>
                <a:solidFill>
                  <a:srgbClr val="000000"/>
                </a:solidFill>
                <a:effectLst/>
                <a:uLnTx/>
                <a:uFillTx/>
                <a:latin typeface="Comic Sans MS" pitchFamily="66" charset="0"/>
                <a:ea typeface="+mn-ea"/>
                <a:cs typeface="Arial" charset="0"/>
              </a:rPr>
              <a:t>= DO GLORIA IN FEAST DAY MASSES </a:t>
            </a:r>
            <a:endParaRPr kumimoji="0" lang="en-US" altLang="en-US"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2213567352"/>
      </p:ext>
    </p:extLst>
  </p:cSld>
  <p:clrMapOvr>
    <a:masterClrMapping/>
  </p:clrMapOvr>
  <p:transition spd="slow">
    <p:pull/>
  </p:transition>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2338" name="Text Box 3"/>
          <p:cNvSpPr txBox="1">
            <a:spLocks noChangeArrowheads="1"/>
          </p:cNvSpPr>
          <p:nvPr/>
        </p:nvSpPr>
        <p:spPr bwMode="auto">
          <a:xfrm>
            <a:off x="1843088" y="260351"/>
            <a:ext cx="8532812" cy="3294063"/>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We praise you, we bless you,                     we adore you, we glorify you,                                 we give you thanks for your great glory.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God, heavenly King,                               O God, almighty Father,                               we give you thanks for your great glory.</a:t>
            </a:r>
            <a:endParaRPr kumimoji="0" lang="en-US"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pic>
        <p:nvPicPr>
          <p:cNvPr id="142339"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614" y="4973638"/>
            <a:ext cx="1258887"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24314" y="3775075"/>
            <a:ext cx="3525837" cy="2736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608927"/>
      </p:ext>
    </p:extLst>
  </p:cSld>
  <p:clrMapOvr>
    <a:masterClrMapping/>
  </p:clrMapOvr>
  <p:transition spd="slow">
    <p:pull/>
  </p:transition>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44386" name="Text Box 3"/>
          <p:cNvSpPr txBox="1">
            <a:spLocks noChangeArrowheads="1"/>
          </p:cNvSpPr>
          <p:nvPr/>
        </p:nvSpPr>
        <p:spPr bwMode="auto">
          <a:xfrm>
            <a:off x="2063750" y="549276"/>
            <a:ext cx="806450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Glory to God in the highest                     and on earth peace to people of good will.</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Glory to God in the highest                     and on earth peace to people of good will.</a:t>
            </a:r>
          </a:p>
        </p:txBody>
      </p:sp>
      <p:pic>
        <p:nvPicPr>
          <p:cNvPr id="14438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5030788"/>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8439" y="3429000"/>
            <a:ext cx="3525837" cy="2736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490697"/>
      </p:ext>
    </p:extLst>
  </p:cSld>
  <p:clrMapOvr>
    <a:masterClrMapping/>
  </p:clrMapOvr>
  <p:transition spd="slow">
    <p:pull/>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081DA59-9424-E3FD-F066-8EFBD8F3C07C}"/>
            </a:ext>
          </a:extLst>
        </p:cNvPr>
        <p:cNvGrpSpPr/>
        <p:nvPr/>
      </p:nvGrpSpPr>
      <p:grpSpPr>
        <a:xfrm>
          <a:off x="0" y="0"/>
          <a:ext cx="0" cy="0"/>
          <a:chOff x="0" y="0"/>
          <a:chExt cx="0" cy="0"/>
        </a:xfrm>
      </p:grpSpPr>
      <p:pic>
        <p:nvPicPr>
          <p:cNvPr id="207875" name="Picture 1">
            <a:extLst>
              <a:ext uri="{FF2B5EF4-FFF2-40B4-BE49-F238E27FC236}">
                <a16:creationId xmlns:a16="http://schemas.microsoft.com/office/drawing/2014/main" id="{AC0A6871-2D09-043C-FC31-9D03B3059E34}"/>
              </a:ext>
            </a:extLst>
          </p:cNvPr>
          <p:cNvPicPr>
            <a:picLocks noChangeAspect="1"/>
          </p:cNvPicPr>
          <p:nvPr/>
        </p:nvPicPr>
        <p:blipFill>
          <a:blip r:embed="rId3">
            <a:extLst>
              <a:ext uri="{28A0092B-C50C-407E-A947-70E740481C1C}">
                <a14:useLocalDpi xmlns:a14="http://schemas.microsoft.com/office/drawing/2010/main" val="0"/>
              </a:ext>
            </a:extLst>
          </a:blip>
          <a:srcRect l="3473" r="4514"/>
          <a:stretch>
            <a:fillRect/>
          </a:stretch>
        </p:blipFill>
        <p:spPr bwMode="auto">
          <a:xfrm>
            <a:off x="1503504" y="-16568"/>
            <a:ext cx="9184992"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689DE1A2-45C5-8757-5ABB-BD4FA349D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7" y="260649"/>
            <a:ext cx="3900627" cy="2926479"/>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ADCA6713-C000-3AD3-E3DB-DC481A2B1FF9}"/>
              </a:ext>
            </a:extLst>
          </p:cNvPr>
          <p:cNvSpPr txBox="1">
            <a:spLocks noChangeArrowheads="1"/>
          </p:cNvSpPr>
          <p:nvPr/>
        </p:nvSpPr>
        <p:spPr bwMode="auto">
          <a:xfrm>
            <a:off x="6706326" y="3412432"/>
            <a:ext cx="381642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PRAYERS OF INTENTION</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092315860"/>
      </p:ext>
    </p:extLst>
  </p:cSld>
  <p:clrMapOvr>
    <a:masterClrMapping/>
  </p:clrMapOvr>
  <p:transition spd="slow">
    <p:split orient="vert"/>
  </p:transition>
</p:sld>
</file>

<file path=ppt/slides/slide1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2883317" y="444024"/>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54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NEW WINE</a:t>
            </a:r>
            <a:endParaRPr kumimoji="0" lang="en-US" altLang="en-US" sz="54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02403" name="Text Box 2"/>
          <p:cNvSpPr txBox="1">
            <a:spLocks noChangeArrowheads="1"/>
          </p:cNvSpPr>
          <p:nvPr/>
        </p:nvSpPr>
        <p:spPr bwMode="auto">
          <a:xfrm>
            <a:off x="1867672" y="1988840"/>
            <a:ext cx="8208466" cy="44017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In the crushing, in the pressing</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You are making new wine.</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endParaRPr kumimoji="0" lang="en-GB" sz="200" b="0" i="1" u="none" strike="noStrike" kern="1200" cap="none" spc="0" normalizeH="0" baseline="0" noProof="0" dirty="0">
              <a:ln>
                <a:noFill/>
              </a:ln>
              <a:solidFill>
                <a:srgbClr val="0000FF"/>
              </a:solidFill>
              <a:effectLst/>
              <a:uLnTx/>
              <a:uFillTx/>
              <a:latin typeface="Comic Sans MS"/>
              <a:ea typeface="Times New Roman"/>
              <a:cs typeface="Arial"/>
            </a:endParaRPr>
          </a:p>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endParaRPr kumimoji="0" lang="en-GB" sz="200" b="0" i="1" u="none" strike="noStrike" kern="1200" cap="none" spc="0" normalizeH="0" baseline="0" noProof="0" dirty="0">
              <a:ln>
                <a:noFill/>
              </a:ln>
              <a:solidFill>
                <a:srgbClr val="0000FF"/>
              </a:solidFill>
              <a:effectLst/>
              <a:uLnTx/>
              <a:uFillTx/>
              <a:latin typeface="Comic Sans MS"/>
              <a:ea typeface="Times New Roman"/>
              <a:cs typeface="Arial"/>
            </a:endParaRPr>
          </a:p>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In the soil, I now surrender</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You are breaking new ground.</a:t>
            </a:r>
          </a:p>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endParaRPr kumimoji="0" lang="en-GB" sz="2000" b="0" i="1" u="none" strike="noStrike" kern="1200" cap="none" spc="0" normalizeH="0" baseline="0" noProof="0" dirty="0">
              <a:ln>
                <a:noFill/>
              </a:ln>
              <a:solidFill>
                <a:srgbClr val="0000FF"/>
              </a:solidFill>
              <a:effectLst/>
              <a:uLnTx/>
              <a:uFillTx/>
              <a:latin typeface="Comic Sans MS"/>
              <a:ea typeface="Calibri"/>
              <a:cs typeface="Arial"/>
            </a:endParaRPr>
          </a:p>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So I yield to You and to Your careful hand</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When I trust You I don't need                       to understand.</a:t>
            </a:r>
            <a:endParaRPr kumimoji="0" lang="en-GB" sz="3200" b="0" i="1" u="none" strike="noStrike" kern="1200" cap="none" spc="0" normalizeH="0" baseline="0" noProof="0" dirty="0">
              <a:ln>
                <a:noFill/>
              </a:ln>
              <a:solidFill>
                <a:srgbClr val="0000FF"/>
              </a:solidFill>
              <a:effectLst/>
              <a:uLnTx/>
              <a:uFillTx/>
              <a:latin typeface="Calibri"/>
              <a:ea typeface="Calibri"/>
              <a:cs typeface="Times New Roman"/>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552" y="426904"/>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8769717" y="273977"/>
            <a:ext cx="1296144" cy="1399835"/>
          </a:xfrm>
          <a:prstGeom prst="rect">
            <a:avLst/>
          </a:prstGeom>
          <a:ln>
            <a:solidFill>
              <a:schemeClr val="bg2"/>
            </a:solidFill>
          </a:ln>
        </p:spPr>
      </p:pic>
      <p:sp>
        <p:nvSpPr>
          <p:cNvPr id="7"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spTree>
    <p:extLst>
      <p:ext uri="{BB962C8B-B14F-4D97-AF65-F5344CB8AC3E}">
        <p14:creationId xmlns:p14="http://schemas.microsoft.com/office/powerpoint/2010/main" val="49528050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034F526-918B-A366-77F0-E179E2DB96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6A58D0-3E87-8D7C-594D-DC589312B43A}"/>
              </a:ext>
            </a:extLst>
          </p:cNvPr>
          <p:cNvSpPr txBox="1"/>
          <p:nvPr/>
        </p:nvSpPr>
        <p:spPr>
          <a:xfrm>
            <a:off x="2712185" y="349950"/>
            <a:ext cx="7240870"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rPr>
              <a:t>OUR GOD IS HERE</a:t>
            </a:r>
          </a:p>
        </p:txBody>
      </p:sp>
      <p:pic>
        <p:nvPicPr>
          <p:cNvPr id="2" name="Picture 1">
            <a:extLst>
              <a:ext uri="{FF2B5EF4-FFF2-40B4-BE49-F238E27FC236}">
                <a16:creationId xmlns:a16="http://schemas.microsoft.com/office/drawing/2014/main" id="{096A1A8C-8716-FFEE-EEA0-3912FDE08599}"/>
              </a:ext>
            </a:extLst>
          </p:cNvPr>
          <p:cNvPicPr>
            <a:picLocks noChangeAspect="1"/>
          </p:cNvPicPr>
          <p:nvPr/>
        </p:nvPicPr>
        <p:blipFill>
          <a:blip r:embed="rId3"/>
          <a:srcRect l="1594" r="1480" b="1812"/>
          <a:stretch>
            <a:fillRect/>
          </a:stretch>
        </p:blipFill>
        <p:spPr>
          <a:xfrm>
            <a:off x="330789" y="1841065"/>
            <a:ext cx="5320981" cy="4704912"/>
          </a:xfrm>
          <a:prstGeom prst="rect">
            <a:avLst/>
          </a:prstGeom>
          <a:ln w="28575">
            <a:solidFill>
              <a:schemeClr val="tx1"/>
            </a:solidFill>
          </a:ln>
        </p:spPr>
      </p:pic>
      <p:sp>
        <p:nvSpPr>
          <p:cNvPr id="5" name="TextBox 4">
            <a:extLst>
              <a:ext uri="{FF2B5EF4-FFF2-40B4-BE49-F238E27FC236}">
                <a16:creationId xmlns:a16="http://schemas.microsoft.com/office/drawing/2014/main" id="{3A9B8FAF-C797-7B74-A1E0-91F826A04B38}"/>
              </a:ext>
            </a:extLst>
          </p:cNvPr>
          <p:cNvSpPr txBox="1"/>
          <p:nvPr/>
        </p:nvSpPr>
        <p:spPr>
          <a:xfrm>
            <a:off x="5957709" y="1841065"/>
            <a:ext cx="6012779" cy="3354765"/>
          </a:xfrm>
          <a:prstGeom prst="rect">
            <a:avLst/>
          </a:prstGeom>
          <a:solidFill>
            <a:schemeClr val="bg1"/>
          </a:solidFill>
          <a:ln>
            <a:solidFill>
              <a:schemeClr val="tx1"/>
            </a:solidFill>
          </a:ln>
        </p:spPr>
        <p:txBody>
          <a:bodyPr wrap="square">
            <a:spAutoFit/>
          </a:bodyPr>
          <a:lstStyle/>
          <a:p>
            <a:endParaRPr lang="en-US" sz="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this time,                                               here in this place,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we are standing face to face.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endParaRPr lang="en-GB" sz="800" dirty="0">
              <a:solidFill>
                <a:srgbClr val="0000FF"/>
              </a:solidFill>
              <a:latin typeface="Comic Sans MS" panose="030F0702030302020204" pitchFamily="66" charset="0"/>
            </a:endParaRPr>
          </a:p>
        </p:txBody>
      </p:sp>
      <p:sp>
        <p:nvSpPr>
          <p:cNvPr id="6" name="Text Box 5">
            <a:extLst>
              <a:ext uri="{FF2B5EF4-FFF2-40B4-BE49-F238E27FC236}">
                <a16:creationId xmlns:a16="http://schemas.microsoft.com/office/drawing/2014/main" id="{B104B37E-4ECC-184E-AB9A-B4CDD6D6F6BC}"/>
              </a:ext>
            </a:extLst>
          </p:cNvPr>
          <p:cNvSpPr txBox="1">
            <a:spLocks noChangeArrowheads="1"/>
          </p:cNvSpPr>
          <p:nvPr/>
        </p:nvSpPr>
        <p:spPr bwMode="auto">
          <a:xfrm>
            <a:off x="234635" y="182275"/>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STAND</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95310061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775520" y="404665"/>
            <a:ext cx="8568952" cy="270253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Make me Your vessel, make me an offering</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Make me whatever You want me to be.</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I came here with nothing but all You have given me,</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Jesus, bring new wine out of me.</a:t>
            </a:r>
            <a:endParaRPr kumimoji="0" lang="en-GB" sz="3200" b="0" i="1" u="none" strike="noStrike" kern="1200" cap="none" spc="0" normalizeH="0" baseline="0" noProof="0" dirty="0">
              <a:ln>
                <a:noFill/>
              </a:ln>
              <a:solidFill>
                <a:srgbClr val="0000FF"/>
              </a:solidFill>
              <a:effectLst/>
              <a:uLnTx/>
              <a:uFillTx/>
              <a:latin typeface="Calibri"/>
              <a:ea typeface="Calibri"/>
              <a:cs typeface="Times New Roman"/>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6145" y="3491391"/>
            <a:ext cx="2736304" cy="2736304"/>
          </a:xfrm>
          <a:prstGeom prst="rect">
            <a:avLst/>
          </a:prstGeom>
          <a:solidFill>
            <a:schemeClr val="bg2"/>
          </a:solidFill>
        </p:spPr>
      </p:pic>
      <p:sp>
        <p:nvSpPr>
          <p:cNvPr id="4"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spTree>
    <p:extLst>
      <p:ext uri="{BB962C8B-B14F-4D97-AF65-F5344CB8AC3E}">
        <p14:creationId xmlns:p14="http://schemas.microsoft.com/office/powerpoint/2010/main" val="3485726206"/>
      </p:ext>
    </p:extLst>
  </p:cSld>
  <p:clrMapOvr>
    <a:masterClrMapping/>
  </p:clrMapOvr>
  <p:transition spd="slow">
    <p:cover/>
  </p:transition>
</p:sld>
</file>

<file path=ppt/slides/slide1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855640" y="332657"/>
            <a:ext cx="6336704" cy="272702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In the crushing, in the pressing</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You are making new wine.</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In the soil, I now surrender</a:t>
            </a:r>
            <a:b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You are breaking new ground,</a:t>
            </a:r>
          </a:p>
          <a:p>
            <a:pPr marL="0" marR="0" lvl="0" indent="0" algn="l" defTabSz="914400" rtl="0" eaLnBrk="0" fontAlgn="base" latinLnBrk="0" hangingPunct="0">
              <a:lnSpc>
                <a:spcPct val="107000"/>
              </a:lnSpc>
              <a:spcBef>
                <a:spcPct val="0"/>
              </a:spcBef>
              <a:spcAft>
                <a:spcPts val="0"/>
              </a:spcAft>
              <a:buClrTx/>
              <a:buSzTx/>
              <a:buFontTx/>
              <a:buNone/>
              <a:tabLst/>
              <a:defRPr/>
            </a:pPr>
            <a:r>
              <a:rPr kumimoji="0" lang="en-GB" sz="3200" b="0" i="1" u="none" strike="noStrike" kern="1200" cap="none" spc="0" normalizeH="0" baseline="0" noProof="0" dirty="0">
                <a:ln>
                  <a:noFill/>
                </a:ln>
                <a:solidFill>
                  <a:srgbClr val="0000FF"/>
                </a:solidFill>
                <a:effectLst/>
                <a:uLnTx/>
                <a:uFillTx/>
                <a:latin typeface="Comic Sans MS"/>
                <a:ea typeface="Times New Roman"/>
                <a:cs typeface="Arial"/>
              </a:rPr>
              <a:t>You are breaking new ground.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001" y="3259618"/>
            <a:ext cx="5498592" cy="3090672"/>
          </a:xfrm>
          <a:prstGeom prst="rect">
            <a:avLst/>
          </a:prstGeom>
          <a:ln>
            <a:solidFill>
              <a:schemeClr val="bg2"/>
            </a:solidFill>
          </a:ln>
        </p:spPr>
      </p:pic>
      <p:sp>
        <p:nvSpPr>
          <p:cNvPr id="4"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spTree>
    <p:extLst>
      <p:ext uri="{BB962C8B-B14F-4D97-AF65-F5344CB8AC3E}">
        <p14:creationId xmlns:p14="http://schemas.microsoft.com/office/powerpoint/2010/main" val="1750765388"/>
      </p:ext>
    </p:extLst>
  </p:cSld>
  <p:clrMapOvr>
    <a:masterClrMapping/>
  </p:clrMapOvr>
  <p:transition spd="slow">
    <p:cover/>
  </p:transition>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919536" y="188640"/>
            <a:ext cx="8208912" cy="430784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So make me Your vessel,                                  make me an offering</a:t>
            </a:r>
            <a:b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Make me whatever You want me to be.</a:t>
            </a:r>
            <a:b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I came here with nothing but all You have given me,</a:t>
            </a:r>
            <a:b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b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Jesus, bring new wine out of me,</a:t>
            </a:r>
          </a:p>
          <a:p>
            <a:pPr marL="0" marR="0" lvl="0" indent="0" algn="l" defTabSz="914400" rtl="0" eaLnBrk="0" fontAlgn="base" latinLnBrk="0" hangingPunct="0">
              <a:lnSpc>
                <a:spcPct val="107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Jesus, bring new wine out of me,</a:t>
            </a:r>
            <a:endParaRPr kumimoji="0" lang="en-GB" sz="3200" b="0" i="0" u="none" strike="noStrike" kern="1200" cap="none" spc="0" normalizeH="0" baseline="0" noProof="0" dirty="0">
              <a:ln>
                <a:noFill/>
              </a:ln>
              <a:solidFill>
                <a:srgbClr val="0000FF"/>
              </a:solidFill>
              <a:effectLst/>
              <a:uLnTx/>
              <a:uFillTx/>
              <a:latin typeface="Calibri"/>
              <a:ea typeface="Calibri"/>
              <a:cs typeface="Times New Roman"/>
            </a:endParaRPr>
          </a:p>
          <a:p>
            <a:pPr marL="0" marR="0" lvl="0" indent="0" algn="l" defTabSz="914400" rtl="0" eaLnBrk="0" fontAlgn="base" latinLnBrk="0" hangingPunct="0">
              <a:lnSpc>
                <a:spcPct val="107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00FF"/>
                </a:solidFill>
                <a:effectLst/>
                <a:uLnTx/>
                <a:uFillTx/>
                <a:latin typeface="Comic Sans MS"/>
                <a:ea typeface="Times New Roman"/>
                <a:cs typeface="Arial"/>
              </a:rPr>
              <a:t>Jesus, bring new wine out of me.</a:t>
            </a:r>
            <a:endParaRPr kumimoji="0" lang="en-GB" sz="3200" b="0" i="0" u="none" strike="noStrike" kern="1200" cap="none" spc="0" normalizeH="0" baseline="0" noProof="0" dirty="0">
              <a:ln>
                <a:noFill/>
              </a:ln>
              <a:solidFill>
                <a:srgbClr val="0000FF"/>
              </a:solidFill>
              <a:effectLst/>
              <a:uLnTx/>
              <a:uFillTx/>
              <a:latin typeface="Calibri"/>
              <a:ea typeface="Calibri"/>
              <a:cs typeface="Times New Roman"/>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288" y="3501008"/>
            <a:ext cx="1764566" cy="3135256"/>
          </a:xfrm>
          <a:prstGeom prst="rect">
            <a:avLst/>
          </a:prstGeom>
          <a:ln>
            <a:solidFill>
              <a:schemeClr val="bg2"/>
            </a:solidFill>
          </a:ln>
        </p:spPr>
      </p:pic>
      <p:sp>
        <p:nvSpPr>
          <p:cNvPr id="4"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spTree>
    <p:extLst>
      <p:ext uri="{BB962C8B-B14F-4D97-AF65-F5344CB8AC3E}">
        <p14:creationId xmlns:p14="http://schemas.microsoft.com/office/powerpoint/2010/main" val="2303533838"/>
      </p:ext>
    </p:extLst>
  </p:cSld>
  <p:clrMapOvr>
    <a:masterClrMapping/>
  </p:clrMapOvr>
  <p:transition spd="slow">
    <p:cover/>
  </p:transition>
</p:sld>
</file>

<file path=ppt/slides/slide1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711624" y="260648"/>
            <a:ext cx="6624736" cy="322947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0"/>
              </a:spcAft>
              <a:buClr>
                <a:srgbClr val="33CCCC"/>
              </a:buClr>
              <a:buSzPct val="120000"/>
              <a:buFontTx/>
              <a:buNone/>
              <a:tabLst/>
              <a:defRPr/>
            </a:pPr>
            <a:r>
              <a:rPr kumimoji="0" lang="en-GB" sz="3200" b="0" i="0" u="none" strike="noStrike" kern="1200" cap="none" spc="0" normalizeH="0" baseline="0" noProof="0" dirty="0" err="1">
                <a:ln>
                  <a:noFill/>
                </a:ln>
                <a:solidFill>
                  <a:srgbClr val="0000FF"/>
                </a:solidFill>
                <a:effectLst/>
                <a:uLnTx/>
                <a:uFillTx/>
                <a:latin typeface="Comic Sans MS"/>
                <a:ea typeface="Calibri"/>
                <a:cs typeface="Times New Roman"/>
              </a:rPr>
              <a:t>‘</a:t>
            </a:r>
            <a:r>
              <a:rPr kumimoji="0" lang="en-GB" sz="3200" b="0" i="1" u="none" strike="noStrike" kern="1200" cap="none" spc="0" normalizeH="0" baseline="0" noProof="0" dirty="0" err="1">
                <a:ln>
                  <a:noFill/>
                </a:ln>
                <a:solidFill>
                  <a:srgbClr val="0000FF"/>
                </a:solidFill>
                <a:effectLst/>
                <a:uLnTx/>
                <a:uFillTx/>
                <a:latin typeface="Comic Sans MS"/>
                <a:ea typeface="Calibri"/>
                <a:cs typeface="Times New Roman"/>
              </a:rPr>
              <a:t>Cause</a:t>
            </a: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 where there is new wine</a:t>
            </a:r>
            <a:b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b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There is new power.</a:t>
            </a:r>
            <a:b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b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There is new freedom</a:t>
            </a:r>
            <a:b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b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The Kingdom is here.</a:t>
            </a:r>
            <a:b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b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I lay down my old flames</a:t>
            </a:r>
            <a:b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br>
            <a:r>
              <a:rPr kumimoji="0" lang="en-GB" sz="3200" b="0" i="1" u="none" strike="noStrike" kern="1200" cap="none" spc="0" normalizeH="0" baseline="0" noProof="0" dirty="0">
                <a:ln>
                  <a:noFill/>
                </a:ln>
                <a:solidFill>
                  <a:srgbClr val="0000FF"/>
                </a:solidFill>
                <a:effectLst/>
                <a:uLnTx/>
                <a:uFillTx/>
                <a:latin typeface="Comic Sans MS"/>
                <a:ea typeface="Calibri"/>
                <a:cs typeface="Times New Roman"/>
              </a:rPr>
              <a:t>To carry Your new fire today. </a:t>
            </a:r>
            <a:r>
              <a:rPr kumimoji="0" lang="en-GB" sz="2400" b="0" i="1" u="none" strike="noStrike" kern="1200" cap="none" spc="0" normalizeH="0" baseline="0" noProof="0" dirty="0">
                <a:ln>
                  <a:noFill/>
                </a:ln>
                <a:solidFill>
                  <a:srgbClr val="000000"/>
                </a:solidFill>
                <a:effectLst/>
                <a:uLnTx/>
                <a:uFillTx/>
                <a:latin typeface="Comic Sans MS"/>
                <a:ea typeface="Calibri"/>
                <a:cs typeface="Times New Roman"/>
              </a:rPr>
              <a:t>(x2)</a:t>
            </a:r>
            <a:endParaRPr kumimoji="0" lang="en-GB" sz="2400" b="0" i="1" u="none" strike="noStrike" kern="1200" cap="none" spc="0" normalizeH="0" baseline="0" noProof="0" dirty="0">
              <a:ln>
                <a:noFill/>
              </a:ln>
              <a:solidFill>
                <a:srgbClr val="000000"/>
              </a:solidFill>
              <a:effectLst/>
              <a:uLnTx/>
              <a:uFillTx/>
              <a:latin typeface="Calibri"/>
              <a:ea typeface="Calibri"/>
              <a:cs typeface="Times New Roman"/>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760" y="3800542"/>
            <a:ext cx="4392488" cy="2468948"/>
          </a:xfrm>
          <a:prstGeom prst="rect">
            <a:avLst/>
          </a:prstGeom>
          <a:ln>
            <a:solidFill>
              <a:schemeClr val="bg2"/>
            </a:solidFill>
          </a:ln>
        </p:spPr>
      </p:pic>
      <p:sp>
        <p:nvSpPr>
          <p:cNvPr id="4"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4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spTree>
    <p:extLst>
      <p:ext uri="{BB962C8B-B14F-4D97-AF65-F5344CB8AC3E}">
        <p14:creationId xmlns:p14="http://schemas.microsoft.com/office/powerpoint/2010/main" val="1798102815"/>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991519" y="162001"/>
            <a:ext cx="8208962" cy="45370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7000"/>
              </a:lnSpc>
              <a:spcBef>
                <a:spcPct val="20000"/>
              </a:spcBef>
              <a:spcAft>
                <a:spcPct val="0"/>
              </a:spcAft>
              <a:buClr>
                <a:srgbClr val="33CCCC"/>
              </a:buClr>
              <a:buSzPct val="120000"/>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So make me Your vessel,                                  make me an offering</a:t>
            </a:r>
            <a:b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Make me whatever You want me to be.</a:t>
            </a:r>
            <a:b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endParaRPr kumimoji="0" lang="en-GB" altLang="en-US" sz="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7000"/>
              </a:lnSpc>
              <a:spcBef>
                <a:spcPct val="20000"/>
              </a:spcBef>
              <a:spcAft>
                <a:spcPct val="0"/>
              </a:spcAft>
              <a:buClr>
                <a:srgbClr val="33CCCC"/>
              </a:buClr>
              <a:buSzPct val="120000"/>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God I came here with nothing but all You have given me,</a:t>
            </a:r>
            <a:b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b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Jesus, bring new wine out of me,</a:t>
            </a:r>
          </a:p>
          <a:p>
            <a:pPr marL="0" marR="0" lvl="0" indent="0" algn="l" defTabSz="914400" rtl="0" eaLnBrk="0" fontAlgn="base" latinLnBrk="0" hangingPunct="0">
              <a:lnSpc>
                <a:spcPct val="107000"/>
              </a:lnSpc>
              <a:spcBef>
                <a:spcPct val="0"/>
              </a:spcBef>
              <a:spcAft>
                <a:spcPct val="0"/>
              </a:spcAft>
              <a:buClrTx/>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Jesus, bring new wine out of me,</a:t>
            </a:r>
          </a:p>
          <a:p>
            <a:pPr marL="0" marR="0" lvl="0" indent="0" algn="l" defTabSz="914400" rtl="0" eaLnBrk="0" fontAlgn="base" latinLnBrk="0" hangingPunct="0">
              <a:lnSpc>
                <a:spcPct val="107000"/>
              </a:lnSpc>
              <a:spcBef>
                <a:spcPct val="0"/>
              </a:spcBef>
              <a:spcAft>
                <a:spcPct val="0"/>
              </a:spcAft>
              <a:buClr>
                <a:srgbClr val="33CCCC"/>
              </a:buClr>
              <a:buSzTx/>
              <a:buFontTx/>
              <a:buNone/>
              <a:tabLst/>
              <a:defRPr/>
            </a:pPr>
            <a:r>
              <a:rPr kumimoji="0" lang="en-GB" altLang="en-US" sz="3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Jesus, bring new wine out of me. </a:t>
            </a: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Calibri" pitchFamily="34" charset="0"/>
                <a:cs typeface="Times New Roman" pitchFamily="18" charset="0"/>
              </a:rPr>
              <a:t>x2)</a:t>
            </a:r>
            <a:endParaRPr kumimoji="0" lang="en-GB" altLang="en-US" sz="2400" b="0" i="0" u="none" strike="noStrike" kern="1200" cap="none" spc="0" normalizeH="0" baseline="0" noProof="0" dirty="0">
              <a:ln>
                <a:noFill/>
              </a:ln>
              <a:solidFill>
                <a:srgbClr val="000000"/>
              </a:solidFill>
              <a:effectLst/>
              <a:uLnTx/>
              <a:uFillTx/>
              <a:latin typeface="Calibri" pitchFamily="34" charset="0"/>
              <a:ea typeface="Calibri" pitchFamily="34" charset="0"/>
              <a:cs typeface="Times New Roman" pitchFamily="18" charset="0"/>
            </a:endParaRPr>
          </a:p>
        </p:txBody>
      </p:sp>
      <p:pic>
        <p:nvPicPr>
          <p:cNvPr id="1976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2345" y="4293096"/>
            <a:ext cx="1331019" cy="236828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04756"/>
      </p:ext>
    </p:extLst>
  </p:cSld>
  <p:clrMapOvr>
    <a:masterClrMapping/>
  </p:clrMapOvr>
  <p:transition spd="slow">
    <p:cover/>
  </p:transition>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2626" name="Rectangle 5"/>
          <p:cNvSpPr>
            <a:spLocks noChangeArrowheads="1"/>
          </p:cNvSpPr>
          <p:nvPr/>
        </p:nvSpPr>
        <p:spPr bwMode="auto">
          <a:xfrm>
            <a:off x="2819933" y="18864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 BELIEVE – THE CREED</a:t>
            </a:r>
          </a:p>
        </p:txBody>
      </p:sp>
      <p:pic>
        <p:nvPicPr>
          <p:cNvPr id="28262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0257" y="4365104"/>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p:cNvSpPr>
            <a:spLocks noChangeArrowheads="1"/>
          </p:cNvSpPr>
          <p:nvPr/>
        </p:nvSpPr>
        <p:spPr bwMode="auto">
          <a:xfrm>
            <a:off x="1919537" y="1082576"/>
            <a:ext cx="5256213" cy="5560497"/>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Our Father everlasting</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all creating One</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God Almighty</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Through Your Holy Spirit</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Conceiving Christ the Son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Jesus our Saviour</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God our Father</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Christ the Son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Holy Spirit</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Our God is three in one</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endParaRPr kumimoji="0" lang="en-GB" altLang="en-US" sz="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resurrection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That we will rise again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 I believe in the name of Jesus.</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pic>
        <p:nvPicPr>
          <p:cNvPr id="3" name="Picture 2" descr="A group of people on a stage&#10;&#10;Description automatically generated">
            <a:extLst>
              <a:ext uri="{FF2B5EF4-FFF2-40B4-BE49-F238E27FC236}">
                <a16:creationId xmlns:a16="http://schemas.microsoft.com/office/drawing/2014/main" id="{B0A100F8-403D-1292-4F8A-F58DAD0EB9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438" t="23400" r="21259" b="13601"/>
          <a:stretch/>
        </p:blipFill>
        <p:spPr>
          <a:xfrm>
            <a:off x="7464152" y="2056090"/>
            <a:ext cx="2933044" cy="1846038"/>
          </a:xfrm>
          <a:prstGeom prst="rect">
            <a:avLst/>
          </a:prstGeom>
        </p:spPr>
      </p:pic>
    </p:spTree>
    <p:extLst>
      <p:ext uri="{BB962C8B-B14F-4D97-AF65-F5344CB8AC3E}">
        <p14:creationId xmlns:p14="http://schemas.microsoft.com/office/powerpoint/2010/main" val="1746570821"/>
      </p:ext>
    </p:extLst>
  </p:cSld>
  <p:clrMapOvr>
    <a:masterClrMapping/>
  </p:clrMapOvr>
  <p:transition spd="slow">
    <p:zoom/>
  </p:transition>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8467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2594" y="1988840"/>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Rectangle 5"/>
          <p:cNvSpPr>
            <a:spLocks noChangeArrowheads="1"/>
          </p:cNvSpPr>
          <p:nvPr/>
        </p:nvSpPr>
        <p:spPr bwMode="auto">
          <a:xfrm>
            <a:off x="5007077" y="853063"/>
            <a:ext cx="5399088" cy="5401479"/>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Our Judge and our Defender</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Suffered and crucified</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Forgiveness is in You</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Descended into darkness</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rose in glorious life</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Forever seated high</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God our Father</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Christ the Son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Holy Spirit</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Our God is three in one</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endParaRPr kumimoji="0" lang="en-GB" altLang="en-US" sz="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resurrection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That we will rise again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 I believe in the name of Jesus.</a:t>
            </a:r>
          </a:p>
        </p:txBody>
      </p:sp>
      <p:sp>
        <p:nvSpPr>
          <p:cNvPr id="5" name="Rectangle 5"/>
          <p:cNvSpPr>
            <a:spLocks noChangeArrowheads="1"/>
          </p:cNvSpPr>
          <p:nvPr/>
        </p:nvSpPr>
        <p:spPr bwMode="auto">
          <a:xfrm>
            <a:off x="-240704" y="533931"/>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 BELIEVE</a:t>
            </a:r>
          </a:p>
        </p:txBody>
      </p:sp>
      <p:pic>
        <p:nvPicPr>
          <p:cNvPr id="2" name="Picture 1" descr="A group of people on a stage&#10;&#10;Description automatically generated">
            <a:extLst>
              <a:ext uri="{FF2B5EF4-FFF2-40B4-BE49-F238E27FC236}">
                <a16:creationId xmlns:a16="http://schemas.microsoft.com/office/drawing/2014/main" id="{BCC3A175-0438-075E-A468-D5CE8F4D96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438" t="23400" r="21259" b="13601"/>
          <a:stretch/>
        </p:blipFill>
        <p:spPr>
          <a:xfrm>
            <a:off x="1809293" y="4653136"/>
            <a:ext cx="2933044" cy="1846038"/>
          </a:xfrm>
          <a:prstGeom prst="rect">
            <a:avLst/>
          </a:prstGeom>
        </p:spPr>
      </p:pic>
    </p:spTree>
    <p:extLst>
      <p:ext uri="{BB962C8B-B14F-4D97-AF65-F5344CB8AC3E}">
        <p14:creationId xmlns:p14="http://schemas.microsoft.com/office/powerpoint/2010/main" val="2130481379"/>
      </p:ext>
    </p:extLst>
  </p:cSld>
  <p:clrMapOvr>
    <a:masterClrMapping/>
  </p:clrMapOvr>
  <p:transition spd="slow">
    <p:zoom/>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82626" name="Rectangle 5"/>
          <p:cNvSpPr>
            <a:spLocks noChangeArrowheads="1"/>
          </p:cNvSpPr>
          <p:nvPr/>
        </p:nvSpPr>
        <p:spPr bwMode="auto">
          <a:xfrm>
            <a:off x="2819933" y="188640"/>
            <a:ext cx="668707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 BELIEVE – THE CREED</a:t>
            </a:r>
          </a:p>
        </p:txBody>
      </p:sp>
      <p:pic>
        <p:nvPicPr>
          <p:cNvPr id="28262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3589" y="500724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p:cNvSpPr>
            <a:spLocks noChangeArrowheads="1"/>
          </p:cNvSpPr>
          <p:nvPr/>
        </p:nvSpPr>
        <p:spPr bwMode="auto">
          <a:xfrm>
            <a:off x="3575721" y="1700809"/>
            <a:ext cx="5256213" cy="2929007"/>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God our Father</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Christ the Son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Holy Spirit</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Our God is three in one</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endParaRPr kumimoji="0" lang="en-GB" altLang="en-US" sz="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the resurrection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That we will rise again</a:t>
            </a:r>
            <a:b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 I believe in the name of Jesus.</a:t>
            </a:r>
            <a:endParaRPr kumimoji="0" lang="en-GB" altLang="en-US" sz="24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239457545"/>
      </p:ext>
    </p:extLst>
  </p:cSld>
  <p:clrMapOvr>
    <a:masterClrMapping/>
  </p:clrMapOvr>
  <p:transition spd="slow">
    <p:zoom/>
  </p:transition>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28672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9896" y="4293097"/>
            <a:ext cx="1656184" cy="218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4" name="Rectangle 5"/>
          <p:cNvSpPr>
            <a:spLocks noChangeArrowheads="1"/>
          </p:cNvSpPr>
          <p:nvPr/>
        </p:nvSpPr>
        <p:spPr bwMode="auto">
          <a:xfrm>
            <a:off x="2601840" y="1916833"/>
            <a:ext cx="6772297" cy="1762021"/>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ts val="500"/>
              </a:spcBef>
              <a:spcAft>
                <a:spcPts val="500"/>
              </a:spcAft>
              <a:buClrTx/>
              <a:buSzTx/>
              <a:buFontTx/>
              <a:buNone/>
              <a:tabLst/>
              <a:defRPr/>
            </a:pPr>
            <a:endParaRPr kumimoji="0" lang="en-GB" altLang="en-US" sz="4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ts val="500"/>
              </a:spcBef>
              <a:spcAft>
                <a:spcPts val="500"/>
              </a:spcAft>
              <a:buClrTx/>
              <a:buSzTx/>
              <a:buFontTx/>
              <a:buNone/>
              <a:tabLst/>
              <a:defRPr/>
            </a:pP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in You,</a:t>
            </a:r>
            <a:b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You rose again,</a:t>
            </a:r>
            <a:b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b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I believe that Jesus Christ is Lord. </a:t>
            </a:r>
            <a:r>
              <a:rPr kumimoji="0" lang="en-GB" altLang="en-US" sz="2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x2</a:t>
            </a: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800" b="1"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5" name="Rectangle 5"/>
          <p:cNvSpPr>
            <a:spLocks noChangeArrowheads="1"/>
          </p:cNvSpPr>
          <p:nvPr/>
        </p:nvSpPr>
        <p:spPr bwMode="auto">
          <a:xfrm>
            <a:off x="2687066" y="373729"/>
            <a:ext cx="6687071" cy="830997"/>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 BELIEVE</a:t>
            </a:r>
          </a:p>
        </p:txBody>
      </p:sp>
    </p:spTree>
    <p:extLst>
      <p:ext uri="{BB962C8B-B14F-4D97-AF65-F5344CB8AC3E}">
        <p14:creationId xmlns:p14="http://schemas.microsoft.com/office/powerpoint/2010/main" val="1343090629"/>
      </p:ext>
    </p:extLst>
  </p:cSld>
  <p:clrMapOvr>
    <a:masterClrMapping/>
  </p:clrMapOvr>
  <p:transition spd="slow">
    <p:zoom/>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Google Shape;152;p27">
            <a:extLst>
              <a:ext uri="{FF2B5EF4-FFF2-40B4-BE49-F238E27FC236}">
                <a16:creationId xmlns:a16="http://schemas.microsoft.com/office/drawing/2014/main" id="{2BC4FB1F-50EF-4173-A5B1-3681182629A6}"/>
              </a:ext>
            </a:extLst>
          </p:cNvPr>
          <p:cNvSpPr/>
          <p:nvPr/>
        </p:nvSpPr>
        <p:spPr>
          <a:xfrm>
            <a:off x="4340636" y="6215788"/>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algn="ctr">
              <a:buClr>
                <a:srgbClr val="000000"/>
              </a:buClr>
              <a:defRPr/>
            </a:pPr>
            <a:r>
              <a:rPr lang="en-GB" sz="1400" i="1" kern="0" dirty="0">
                <a:solidFill>
                  <a:prstClr val="white"/>
                </a:solidFill>
                <a:latin typeface="Comic Sans MS"/>
                <a:ea typeface="Comic Sans MS"/>
                <a:cs typeface="Comic Sans MS"/>
                <a:sym typeface="Comic Sans MS"/>
              </a:rPr>
              <a:t>A.M.D.G. – For the Greater Glory of God</a:t>
            </a:r>
            <a:endParaRPr sz="1400" kern="0" dirty="0">
              <a:solidFill>
                <a:prstClr val="white"/>
              </a:solidFill>
              <a:latin typeface="Arial"/>
              <a:cs typeface="Arial"/>
              <a:sym typeface="Arial"/>
            </a:endParaRPr>
          </a:p>
        </p:txBody>
      </p:sp>
      <p:pic>
        <p:nvPicPr>
          <p:cNvPr id="5" name="Picture 4" descr="A group of people posing for a photo&#10;&#10;Description automatically generated">
            <a:extLst>
              <a:ext uri="{FF2B5EF4-FFF2-40B4-BE49-F238E27FC236}">
                <a16:creationId xmlns:a16="http://schemas.microsoft.com/office/drawing/2014/main" id="{EDFE458C-84E2-0CF5-C998-9DB1595813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87" b="6235"/>
          <a:stretch/>
        </p:blipFill>
        <p:spPr>
          <a:xfrm>
            <a:off x="1524001" y="109038"/>
            <a:ext cx="9110047" cy="6682814"/>
          </a:xfrm>
          <a:prstGeom prst="rect">
            <a:avLst/>
          </a:prstGeom>
          <a:ln>
            <a:solidFill>
              <a:schemeClr val="bg1"/>
            </a:solidFill>
          </a:ln>
        </p:spPr>
      </p:pic>
      <p:sp>
        <p:nvSpPr>
          <p:cNvPr id="9" name="Text Box 11">
            <a:extLst>
              <a:ext uri="{FF2B5EF4-FFF2-40B4-BE49-F238E27FC236}">
                <a16:creationId xmlns:a16="http://schemas.microsoft.com/office/drawing/2014/main" id="{6562816A-78CC-43B6-A426-E6F82A2C1F39}"/>
              </a:ext>
            </a:extLst>
          </p:cNvPr>
          <p:cNvSpPr txBox="1">
            <a:spLocks noChangeArrowheads="1"/>
          </p:cNvSpPr>
          <p:nvPr/>
        </p:nvSpPr>
        <p:spPr bwMode="auto">
          <a:xfrm>
            <a:off x="1712344" y="33920"/>
            <a:ext cx="8784976" cy="677108"/>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a:spcBef>
                <a:spcPct val="50000"/>
              </a:spcBef>
              <a:buClrTx/>
              <a:buSzTx/>
              <a:buNone/>
              <a:defRPr/>
            </a:pPr>
            <a:r>
              <a:rPr lang="en-GB" altLang="en-US" sz="3800" kern="0" dirty="0">
                <a:solidFill>
                  <a:prstClr val="black"/>
                </a:solidFill>
                <a:latin typeface="Comic Sans MS" pitchFamily="66" charset="0"/>
              </a:rPr>
              <a:t>END OF YEAR CELEBRATION MASS </a:t>
            </a:r>
            <a:endParaRPr lang="en-US" altLang="en-US" sz="3800" kern="0" dirty="0">
              <a:solidFill>
                <a:prstClr val="black"/>
              </a:solidFill>
              <a:latin typeface="Comic Sans MS" pitchFamily="66" charset="0"/>
            </a:endParaRPr>
          </a:p>
        </p:txBody>
      </p:sp>
      <p:sp>
        <p:nvSpPr>
          <p:cNvPr id="11" name="Text Box 5">
            <a:extLst>
              <a:ext uri="{FF2B5EF4-FFF2-40B4-BE49-F238E27FC236}">
                <a16:creationId xmlns:a16="http://schemas.microsoft.com/office/drawing/2014/main" id="{AA39E262-3BCA-412D-871C-80375F9E375A}"/>
              </a:ext>
            </a:extLst>
          </p:cNvPr>
          <p:cNvSpPr txBox="1">
            <a:spLocks noChangeArrowheads="1"/>
          </p:cNvSpPr>
          <p:nvPr/>
        </p:nvSpPr>
        <p:spPr bwMode="auto">
          <a:xfrm>
            <a:off x="4439817" y="786146"/>
            <a:ext cx="2825289" cy="369332"/>
          </a:xfrm>
          <a:prstGeom prst="rect">
            <a:avLst/>
          </a:prstGeom>
          <a:solidFill>
            <a:schemeClr val="bg1"/>
          </a:solid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1" fontAlgn="base" hangingPunct="1">
              <a:spcBef>
                <a:spcPct val="50000"/>
              </a:spcBef>
              <a:spcAft>
                <a:spcPct val="0"/>
              </a:spcAft>
              <a:buClrTx/>
              <a:buSzTx/>
              <a:buNone/>
              <a:defRPr/>
            </a:pPr>
            <a:r>
              <a:rPr lang="en-GB" altLang="en-US" sz="1800" i="1" kern="0" dirty="0">
                <a:solidFill>
                  <a:prstClr val="black"/>
                </a:solidFill>
                <a:latin typeface="Comic Sans MS" pitchFamily="66" charset="0"/>
              </a:rPr>
              <a:t>Thursday 18</a:t>
            </a:r>
            <a:r>
              <a:rPr lang="en-GB" altLang="en-US" sz="1800" i="1" kern="0" baseline="30000" dirty="0">
                <a:solidFill>
                  <a:prstClr val="black"/>
                </a:solidFill>
                <a:latin typeface="Comic Sans MS" pitchFamily="66" charset="0"/>
              </a:rPr>
              <a:t>th</a:t>
            </a:r>
            <a:r>
              <a:rPr lang="en-GB" altLang="en-US" sz="1800" i="1" kern="0" dirty="0">
                <a:solidFill>
                  <a:prstClr val="black"/>
                </a:solidFill>
                <a:latin typeface="Comic Sans MS" pitchFamily="66" charset="0"/>
              </a:rPr>
              <a:t> July 2024</a:t>
            </a:r>
            <a:endParaRPr lang="en-US" altLang="en-US" sz="1800" i="1" kern="0" dirty="0">
              <a:solidFill>
                <a:prstClr val="black"/>
              </a:solidFill>
              <a:latin typeface="Comic Sans MS" pitchFamily="66" charset="0"/>
            </a:endParaRPr>
          </a:p>
        </p:txBody>
      </p:sp>
      <p:pic>
        <p:nvPicPr>
          <p:cNvPr id="13" name="Picture 8" descr="E:\New BEO Badge.png">
            <a:extLst>
              <a:ext uri="{FF2B5EF4-FFF2-40B4-BE49-F238E27FC236}">
                <a16:creationId xmlns:a16="http://schemas.microsoft.com/office/drawing/2014/main" id="{1402FF97-2F07-4900-AA9C-CAD62A829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1515" y="5584008"/>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865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EBC96B-9C99-97AA-02C2-879670E89C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C4C06-AB89-EE15-1022-A43F3A1572FC}"/>
              </a:ext>
            </a:extLst>
          </p:cNvPr>
          <p:cNvSpPr txBox="1"/>
          <p:nvPr/>
        </p:nvSpPr>
        <p:spPr>
          <a:xfrm>
            <a:off x="6096000" y="319964"/>
            <a:ext cx="5224364" cy="295465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for the broken,                                            here for the strong,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temple we belong.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B1FCA163-70E3-B4A9-6761-78444A178ED0}"/>
              </a:ext>
            </a:extLst>
          </p:cNvPr>
          <p:cNvSpPr txBox="1"/>
          <p:nvPr/>
        </p:nvSpPr>
        <p:spPr>
          <a:xfrm>
            <a:off x="5551004" y="3429000"/>
            <a:ext cx="6314355" cy="2708434"/>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8" name="Picture 7" descr="A painting of a person with long hair&#10;&#10;AI-generated content may be incorrect.">
            <a:extLst>
              <a:ext uri="{FF2B5EF4-FFF2-40B4-BE49-F238E27FC236}">
                <a16:creationId xmlns:a16="http://schemas.microsoft.com/office/drawing/2014/main" id="{B82DC225-9A08-72E7-5BCD-D01B77922DCA}"/>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296416" y="830834"/>
            <a:ext cx="4750690" cy="4764460"/>
          </a:xfrm>
          <a:prstGeom prst="rect">
            <a:avLst/>
          </a:prstGeom>
          <a:ln w="28575">
            <a:solidFill>
              <a:srgbClr val="000000"/>
            </a:solidFill>
          </a:ln>
        </p:spPr>
      </p:pic>
    </p:spTree>
    <p:extLst>
      <p:ext uri="{BB962C8B-B14F-4D97-AF65-F5344CB8AC3E}">
        <p14:creationId xmlns:p14="http://schemas.microsoft.com/office/powerpoint/2010/main" val="311283202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74082" name="Picture 4">
            <a:extLst>
              <a:ext uri="{FF2B5EF4-FFF2-40B4-BE49-F238E27FC236}">
                <a16:creationId xmlns:a16="http://schemas.microsoft.com/office/drawing/2014/main" id="{3EF19E0F-A427-4CD7-9ABF-DF31508A7C49}"/>
              </a:ext>
            </a:extLst>
          </p:cNvPr>
          <p:cNvPicPr>
            <a:picLocks noChangeAspect="1"/>
          </p:cNvPicPr>
          <p:nvPr/>
        </p:nvPicPr>
        <p:blipFill>
          <a:blip r:embed="rId4">
            <a:extLst>
              <a:ext uri="{28A0092B-C50C-407E-A947-70E740481C1C}">
                <a14:useLocalDpi xmlns:a14="http://schemas.microsoft.com/office/drawing/2010/main" val="0"/>
              </a:ext>
            </a:extLst>
          </a:blip>
          <a:srcRect l="16927" r="9052" b="15350"/>
          <a:stretch>
            <a:fillRect/>
          </a:stretch>
        </p:blipFill>
        <p:spPr bwMode="auto">
          <a:xfrm rot="21010175">
            <a:off x="2268538" y="188913"/>
            <a:ext cx="7632700" cy="65468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4083" name="Picture 8" descr="E:\New BEO Badge.png">
            <a:extLst>
              <a:ext uri="{FF2B5EF4-FFF2-40B4-BE49-F238E27FC236}">
                <a16:creationId xmlns:a16="http://schemas.microsoft.com/office/drawing/2014/main" id="{C080E42D-768F-4362-B369-F07869539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2344" y="1248653"/>
            <a:ext cx="109061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4" name="Text Box 6">
            <a:extLst>
              <a:ext uri="{FF2B5EF4-FFF2-40B4-BE49-F238E27FC236}">
                <a16:creationId xmlns:a16="http://schemas.microsoft.com/office/drawing/2014/main" id="{254F9CC4-33AA-494B-A415-2F9A80453947}"/>
              </a:ext>
            </a:extLst>
          </p:cNvPr>
          <p:cNvSpPr txBox="1">
            <a:spLocks noChangeArrowheads="1"/>
          </p:cNvSpPr>
          <p:nvPr/>
        </p:nvSpPr>
        <p:spPr bwMode="auto">
          <a:xfrm>
            <a:off x="8261350" y="177800"/>
            <a:ext cx="2185988" cy="10160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3600">
                <a:solidFill>
                  <a:srgbClr val="000000"/>
                </a:solidFill>
                <a:latin typeface="Comic Sans MS" panose="030F0702030302020204" pitchFamily="66" charset="0"/>
              </a:rPr>
              <a:t>HOMILY </a:t>
            </a:r>
            <a:r>
              <a:rPr lang="en-GB" altLang="en-US" sz="2400">
                <a:solidFill>
                  <a:srgbClr val="0000FF"/>
                </a:solidFill>
                <a:latin typeface="Comic Sans MS" panose="030F0702030302020204" pitchFamily="66" charset="0"/>
              </a:rPr>
              <a:t>Fr. Stephen</a:t>
            </a:r>
            <a:endParaRPr lang="en-US" altLang="en-US" sz="2400">
              <a:solidFill>
                <a:srgbClr val="0000FF"/>
              </a:solidFill>
              <a:latin typeface="Comic Sans MS" panose="030F0702030302020204" pitchFamily="66" charset="0"/>
            </a:endParaRPr>
          </a:p>
        </p:txBody>
      </p:sp>
      <p:sp>
        <p:nvSpPr>
          <p:cNvPr id="2" name="Text Box 6">
            <a:extLst>
              <a:ext uri="{FF2B5EF4-FFF2-40B4-BE49-F238E27FC236}">
                <a16:creationId xmlns:a16="http://schemas.microsoft.com/office/drawing/2014/main" id="{615E9976-1AA3-23BB-240D-0C64BAE6F6D8}"/>
              </a:ext>
            </a:extLst>
          </p:cNvPr>
          <p:cNvSpPr txBox="1">
            <a:spLocks noChangeArrowheads="1"/>
          </p:cNvSpPr>
          <p:nvPr/>
        </p:nvSpPr>
        <p:spPr bwMode="auto">
          <a:xfrm>
            <a:off x="1631504" y="116633"/>
            <a:ext cx="2185988" cy="830997"/>
          </a:xfrm>
          <a:prstGeom prst="rect">
            <a:avLst/>
          </a:prstGeom>
          <a:solidFill>
            <a:schemeClr val="accent1">
              <a:lumMod val="60000"/>
              <a:lumOff val="40000"/>
            </a:schemeClr>
          </a:solidFill>
          <a:ln w="9525">
            <a:solidFill>
              <a:schemeClr val="bg2"/>
            </a:solidFill>
            <a:miter lim="800000"/>
            <a:headEnd/>
            <a:tailEnd/>
          </a:ln>
          <a:effec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rgbClr val="000000"/>
                </a:solidFill>
                <a:latin typeface="Comic Sans MS" panose="030F0702030302020204" pitchFamily="66" charset="0"/>
              </a:rPr>
              <a:t>PLEASE SIT DOWN</a:t>
            </a:r>
            <a:endParaRPr lang="en-US" altLang="en-US" sz="2400" dirty="0">
              <a:solidFill>
                <a:srgbClr val="0000FF"/>
              </a:solidFill>
              <a:latin typeface="Comic Sans MS" panose="030F0702030302020204" pitchFamily="66" charset="0"/>
            </a:endParaRPr>
          </a:p>
        </p:txBody>
      </p:sp>
    </p:spTree>
  </p:cSld>
  <p:clrMapOvr>
    <a:masterClrMapping/>
  </p:clrMapOvr>
  <p:transition spd="slow">
    <p:split orient="vert"/>
  </p:transition>
</p:sld>
</file>

<file path=ppt/slides/slide1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098676" y="1125539"/>
            <a:ext cx="8208963" cy="2554287"/>
          </a:xfrm>
          <a:prstGeom prst="rect">
            <a:avLst/>
          </a:prstGeom>
          <a:solidFill>
            <a:schemeClr val="tx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a:solidFill>
                  <a:srgbClr val="C00000"/>
                </a:solidFill>
                <a:latin typeface="Comic Sans MS" pitchFamily="66" charset="0"/>
              </a:rPr>
              <a:t>Holy, Holy, Holy,                                         Lord God of hosts.                                  Heaven and earth are full of your glory. Hosanna in the highest.</a:t>
            </a:r>
            <a:r>
              <a:rPr lang="en-US" altLang="en-US" i="1">
                <a:solidFill>
                  <a:srgbClr val="C00000"/>
                </a:solidFill>
                <a:latin typeface="Comic Sans MS" pitchFamily="66" charset="0"/>
              </a:rPr>
              <a:t>                            Hosanna in the highest.</a:t>
            </a:r>
            <a:endParaRPr lang="en-GB" altLang="en-US" i="1">
              <a:solidFill>
                <a:srgbClr val="C00000"/>
              </a:solidFill>
              <a:latin typeface="Comic Sans MS" pitchFamily="66" charset="0"/>
            </a:endParaRPr>
          </a:p>
        </p:txBody>
      </p:sp>
      <p:pic>
        <p:nvPicPr>
          <p:cNvPr id="114691" name="Picture 5" descr="isaia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439" y="3898901"/>
            <a:ext cx="3927475" cy="26257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14692" name="Text Box 3"/>
          <p:cNvSpPr txBox="1">
            <a:spLocks noChangeArrowheads="1"/>
          </p:cNvSpPr>
          <p:nvPr/>
        </p:nvSpPr>
        <p:spPr bwMode="auto">
          <a:xfrm>
            <a:off x="4387850" y="258764"/>
            <a:ext cx="3168650"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3600">
                <a:solidFill>
                  <a:srgbClr val="000000"/>
                </a:solidFill>
                <a:latin typeface="Comic Sans MS" pitchFamily="66" charset="0"/>
              </a:rPr>
              <a:t>HOLY, HOLY.</a:t>
            </a:r>
            <a:endParaRPr lang="en-US" altLang="en-US" sz="3600">
              <a:solidFill>
                <a:srgbClr val="000000"/>
              </a:solidFill>
              <a:latin typeface="Comic Sans MS" pitchFamily="66" charset="0"/>
            </a:endParaRPr>
          </a:p>
        </p:txBody>
      </p:sp>
      <p:sp>
        <p:nvSpPr>
          <p:cNvPr id="114693" name="Text Box 3"/>
          <p:cNvSpPr txBox="1">
            <a:spLocks noChangeArrowheads="1"/>
          </p:cNvSpPr>
          <p:nvPr/>
        </p:nvSpPr>
        <p:spPr bwMode="auto">
          <a:xfrm>
            <a:off x="6202364" y="1268413"/>
            <a:ext cx="2414587" cy="400050"/>
          </a:xfrm>
          <a:prstGeom prst="rect">
            <a:avLst/>
          </a:prstGeom>
          <a:solidFill>
            <a:schemeClr val="accent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000">
                <a:solidFill>
                  <a:srgbClr val="000000"/>
                </a:solidFill>
                <a:latin typeface="Comic Sans MS" pitchFamily="66" charset="0"/>
              </a:rPr>
              <a:t>First verse = solo</a:t>
            </a:r>
            <a:endParaRPr lang="en-US" altLang="en-US" sz="2000">
              <a:solidFill>
                <a:srgbClr val="000000"/>
              </a:solidFill>
              <a:latin typeface="Comic Sans MS" pitchFamily="66" charset="0"/>
            </a:endParaRPr>
          </a:p>
        </p:txBody>
      </p:sp>
      <p:pic>
        <p:nvPicPr>
          <p:cNvPr id="114694"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4289" y="490220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lus/>
  </p:transition>
</p:sld>
</file>

<file path=ppt/slides/slide1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460625" y="908051"/>
            <a:ext cx="7023100" cy="2060575"/>
          </a:xfrm>
          <a:prstGeom prst="rect">
            <a:avLst/>
          </a:prstGeom>
          <a:solidFill>
            <a:schemeClr val="tx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a:solidFill>
                  <a:srgbClr val="0000CC"/>
                </a:solidFill>
                <a:latin typeface="Comic Sans MS" pitchFamily="66" charset="0"/>
              </a:rPr>
              <a:t>Blessed, blessed, blessed is he             who comes in the name of the Lord.                          Hosanna in the highest.</a:t>
            </a:r>
            <a:r>
              <a:rPr lang="en-US" altLang="en-US" i="1">
                <a:solidFill>
                  <a:srgbClr val="0000CC"/>
                </a:solidFill>
                <a:latin typeface="Comic Sans MS" pitchFamily="66" charset="0"/>
              </a:rPr>
              <a:t>                            Hosanna in the highest.</a:t>
            </a:r>
            <a:endParaRPr lang="en-GB" altLang="en-US" i="1">
              <a:solidFill>
                <a:srgbClr val="0000CC"/>
              </a:solidFill>
              <a:latin typeface="Comic Sans MS" pitchFamily="66" charset="0"/>
            </a:endParaRPr>
          </a:p>
        </p:txBody>
      </p:sp>
      <p:sp>
        <p:nvSpPr>
          <p:cNvPr id="116739" name="Text Box 3"/>
          <p:cNvSpPr txBox="1">
            <a:spLocks noChangeArrowheads="1"/>
          </p:cNvSpPr>
          <p:nvPr/>
        </p:nvSpPr>
        <p:spPr bwMode="auto">
          <a:xfrm>
            <a:off x="4224338" y="115889"/>
            <a:ext cx="3168650"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3600">
                <a:solidFill>
                  <a:srgbClr val="000000"/>
                </a:solidFill>
                <a:latin typeface="Comic Sans MS" pitchFamily="66" charset="0"/>
              </a:rPr>
              <a:t>HOLY, HOLY.</a:t>
            </a:r>
            <a:endParaRPr lang="en-US" altLang="en-US" sz="3600">
              <a:solidFill>
                <a:srgbClr val="000000"/>
              </a:solidFill>
              <a:latin typeface="Comic Sans MS" pitchFamily="66" charset="0"/>
            </a:endParaRPr>
          </a:p>
        </p:txBody>
      </p:sp>
      <p:pic>
        <p:nvPicPr>
          <p:cNvPr id="116740" name="Picture 7" descr="http://3.bp.blogspot.com/-ztS9mX81xSk/T5tdMGLnphI/AAAAAAAAGrI/X5fRibqAli4/s1600/psalm+118v26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276" y="3213101"/>
            <a:ext cx="5275263" cy="35337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16741"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965701"/>
            <a:ext cx="1258888"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lus/>
  </p:transition>
</p:sld>
</file>

<file path=ppt/slides/slide1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1795463" y="134938"/>
            <a:ext cx="4392612" cy="1816100"/>
          </a:xfrm>
          <a:prstGeom prst="rect">
            <a:avLst/>
          </a:prstGeom>
          <a:solidFill>
            <a:schemeClr val="tx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0"/>
              </a:spcBef>
              <a:spcAft>
                <a:spcPct val="0"/>
              </a:spcAft>
            </a:pPr>
            <a:r>
              <a:rPr lang="en-GB" altLang="en-US" sz="2800" i="1" dirty="0">
                <a:solidFill>
                  <a:srgbClr val="000000"/>
                </a:solidFill>
                <a:latin typeface="Comic Sans MS" pitchFamily="66" charset="0"/>
              </a:rPr>
              <a:t>Lamb of God</a:t>
            </a:r>
            <a:r>
              <a:rPr lang="en-GB" altLang="en-US" sz="2800" b="1" i="1" dirty="0">
                <a:solidFill>
                  <a:srgbClr val="000000"/>
                </a:solidFill>
                <a:latin typeface="Comic Sans MS" pitchFamily="66" charset="0"/>
              </a:rPr>
              <a:t>,</a:t>
            </a:r>
            <a:endParaRPr lang="en-GB" altLang="en-US" sz="2800" i="1" dirty="0">
              <a:solidFill>
                <a:srgbClr val="000000"/>
              </a:solidFill>
              <a:latin typeface="Comic Sans MS" pitchFamily="66" charset="0"/>
            </a:endParaRPr>
          </a:p>
          <a:p>
            <a:pPr fontAlgn="base">
              <a:spcBef>
                <a:spcPct val="0"/>
              </a:spcBef>
              <a:spcAft>
                <a:spcPct val="0"/>
              </a:spcAft>
            </a:pPr>
            <a:r>
              <a:rPr lang="en-GB" altLang="en-US" sz="2800" i="1" dirty="0">
                <a:solidFill>
                  <a:srgbClr val="000000"/>
                </a:solidFill>
                <a:latin typeface="Comic Sans MS" pitchFamily="66" charset="0"/>
              </a:rPr>
              <a:t>you take away </a:t>
            </a:r>
          </a:p>
          <a:p>
            <a:pPr fontAlgn="base">
              <a:spcBef>
                <a:spcPct val="0"/>
              </a:spcBef>
              <a:spcAft>
                <a:spcPct val="0"/>
              </a:spcAft>
            </a:pPr>
            <a:r>
              <a:rPr lang="en-GB" altLang="en-US" sz="2800" i="1" dirty="0">
                <a:solidFill>
                  <a:srgbClr val="000000"/>
                </a:solidFill>
                <a:latin typeface="Comic Sans MS" pitchFamily="66" charset="0"/>
              </a:rPr>
              <a:t>the sins of the world,                   have mercy on us.</a:t>
            </a:r>
            <a:r>
              <a:rPr lang="en-GB" altLang="en-US" sz="2800" b="1" i="1" dirty="0">
                <a:solidFill>
                  <a:srgbClr val="000000"/>
                </a:solidFill>
                <a:latin typeface="Comic Sans MS" pitchFamily="66" charset="0"/>
              </a:rPr>
              <a:t> </a:t>
            </a:r>
            <a:r>
              <a:rPr lang="en-GB" altLang="en-US" sz="2800" i="1" dirty="0">
                <a:solidFill>
                  <a:srgbClr val="000000"/>
                </a:solidFill>
                <a:latin typeface="Comic Sans MS" pitchFamily="66" charset="0"/>
              </a:rPr>
              <a:t> </a:t>
            </a:r>
            <a:endParaRPr lang="en-US" altLang="en-US" sz="2800" i="1" dirty="0">
              <a:solidFill>
                <a:srgbClr val="000000"/>
              </a:solidFill>
              <a:latin typeface="Comic Sans MS" pitchFamily="66" charset="0"/>
            </a:endParaRPr>
          </a:p>
        </p:txBody>
      </p:sp>
      <p:sp>
        <p:nvSpPr>
          <p:cNvPr id="141315" name="Text Box 7"/>
          <p:cNvSpPr txBox="1">
            <a:spLocks noChangeArrowheads="1"/>
          </p:cNvSpPr>
          <p:nvPr/>
        </p:nvSpPr>
        <p:spPr bwMode="auto">
          <a:xfrm>
            <a:off x="6743700" y="368301"/>
            <a:ext cx="3600450"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3600">
                <a:solidFill>
                  <a:srgbClr val="000000"/>
                </a:solidFill>
                <a:latin typeface="Comic Sans MS" pitchFamily="66" charset="0"/>
              </a:rPr>
              <a:t>LAMB OF GOD</a:t>
            </a:r>
            <a:endParaRPr lang="en-US" altLang="en-US" sz="3600">
              <a:solidFill>
                <a:srgbClr val="000000"/>
              </a:solidFill>
              <a:latin typeface="Comic Sans MS" pitchFamily="66" charset="0"/>
            </a:endParaRPr>
          </a:p>
        </p:txBody>
      </p:sp>
      <p:sp>
        <p:nvSpPr>
          <p:cNvPr id="141316" name="Text Box 2"/>
          <p:cNvSpPr txBox="1">
            <a:spLocks noChangeArrowheads="1"/>
          </p:cNvSpPr>
          <p:nvPr/>
        </p:nvSpPr>
        <p:spPr bwMode="auto">
          <a:xfrm>
            <a:off x="1795464" y="2205038"/>
            <a:ext cx="4391025" cy="1816100"/>
          </a:xfrm>
          <a:prstGeom prst="rect">
            <a:avLst/>
          </a:prstGeom>
          <a:solidFill>
            <a:schemeClr val="tx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0"/>
              </a:spcBef>
              <a:spcAft>
                <a:spcPct val="0"/>
              </a:spcAft>
            </a:pPr>
            <a:r>
              <a:rPr lang="en-GB" altLang="en-US" sz="2800" i="1">
                <a:solidFill>
                  <a:srgbClr val="0000FF"/>
                </a:solidFill>
                <a:latin typeface="Comic Sans MS" pitchFamily="66" charset="0"/>
              </a:rPr>
              <a:t>Lamb of God</a:t>
            </a:r>
            <a:r>
              <a:rPr lang="en-GB" altLang="en-US" sz="2800" b="1" i="1">
                <a:solidFill>
                  <a:srgbClr val="0000FF"/>
                </a:solidFill>
                <a:latin typeface="Comic Sans MS" pitchFamily="66" charset="0"/>
              </a:rPr>
              <a:t>,</a:t>
            </a:r>
            <a:endParaRPr lang="en-GB" altLang="en-US" sz="2800" i="1">
              <a:solidFill>
                <a:srgbClr val="0000FF"/>
              </a:solidFill>
              <a:latin typeface="Comic Sans MS" pitchFamily="66" charset="0"/>
            </a:endParaRPr>
          </a:p>
          <a:p>
            <a:pPr fontAlgn="base">
              <a:spcBef>
                <a:spcPct val="0"/>
              </a:spcBef>
              <a:spcAft>
                <a:spcPct val="0"/>
              </a:spcAft>
            </a:pPr>
            <a:r>
              <a:rPr lang="en-GB" altLang="en-US" sz="2800" i="1">
                <a:solidFill>
                  <a:srgbClr val="0000FF"/>
                </a:solidFill>
                <a:latin typeface="Comic Sans MS" pitchFamily="66" charset="0"/>
              </a:rPr>
              <a:t>you take away </a:t>
            </a:r>
          </a:p>
          <a:p>
            <a:pPr fontAlgn="base">
              <a:spcBef>
                <a:spcPct val="0"/>
              </a:spcBef>
              <a:spcAft>
                <a:spcPct val="0"/>
              </a:spcAft>
            </a:pPr>
            <a:r>
              <a:rPr lang="en-GB" altLang="en-US" sz="2800" i="1">
                <a:solidFill>
                  <a:srgbClr val="0000FF"/>
                </a:solidFill>
                <a:latin typeface="Comic Sans MS" pitchFamily="66" charset="0"/>
              </a:rPr>
              <a:t>the sins of the world,                   have mercy on us.</a:t>
            </a:r>
            <a:r>
              <a:rPr lang="en-GB" altLang="en-US" sz="2800" b="1" i="1">
                <a:solidFill>
                  <a:srgbClr val="0000FF"/>
                </a:solidFill>
                <a:latin typeface="Comic Sans MS" pitchFamily="66" charset="0"/>
              </a:rPr>
              <a:t> </a:t>
            </a:r>
            <a:r>
              <a:rPr lang="en-GB" altLang="en-US" sz="2800" i="1">
                <a:solidFill>
                  <a:srgbClr val="0000FF"/>
                </a:solidFill>
                <a:latin typeface="Comic Sans MS" pitchFamily="66" charset="0"/>
              </a:rPr>
              <a:t> </a:t>
            </a:r>
            <a:endParaRPr lang="en-US" altLang="en-US" sz="2800" i="1">
              <a:solidFill>
                <a:srgbClr val="0000FF"/>
              </a:solidFill>
              <a:latin typeface="Comic Sans MS" pitchFamily="66" charset="0"/>
            </a:endParaRPr>
          </a:p>
        </p:txBody>
      </p:sp>
      <p:sp>
        <p:nvSpPr>
          <p:cNvPr id="141317" name="Text Box 2"/>
          <p:cNvSpPr txBox="1">
            <a:spLocks noChangeArrowheads="1"/>
          </p:cNvSpPr>
          <p:nvPr/>
        </p:nvSpPr>
        <p:spPr bwMode="auto">
          <a:xfrm>
            <a:off x="1811339" y="4292600"/>
            <a:ext cx="4391025" cy="2247900"/>
          </a:xfrm>
          <a:prstGeom prst="rect">
            <a:avLst/>
          </a:prstGeom>
          <a:solidFill>
            <a:schemeClr val="tx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0"/>
              </a:spcBef>
              <a:spcAft>
                <a:spcPct val="0"/>
              </a:spcAft>
            </a:pPr>
            <a:r>
              <a:rPr lang="en-GB" altLang="en-US" sz="2800" i="1">
                <a:solidFill>
                  <a:srgbClr val="0000FF"/>
                </a:solidFill>
                <a:latin typeface="Comic Sans MS" pitchFamily="66" charset="0"/>
              </a:rPr>
              <a:t>Lamb of God</a:t>
            </a:r>
            <a:r>
              <a:rPr lang="en-GB" altLang="en-US" sz="2800" b="1" i="1">
                <a:solidFill>
                  <a:srgbClr val="0000FF"/>
                </a:solidFill>
                <a:latin typeface="Comic Sans MS" pitchFamily="66" charset="0"/>
              </a:rPr>
              <a:t>,</a:t>
            </a:r>
            <a:endParaRPr lang="en-GB" altLang="en-US" sz="2800" i="1">
              <a:solidFill>
                <a:srgbClr val="0000FF"/>
              </a:solidFill>
              <a:latin typeface="Comic Sans MS" pitchFamily="66" charset="0"/>
            </a:endParaRPr>
          </a:p>
          <a:p>
            <a:pPr fontAlgn="base">
              <a:spcBef>
                <a:spcPct val="0"/>
              </a:spcBef>
              <a:spcAft>
                <a:spcPct val="0"/>
              </a:spcAft>
            </a:pPr>
            <a:r>
              <a:rPr lang="en-GB" altLang="en-US" sz="2800" i="1">
                <a:solidFill>
                  <a:srgbClr val="0000FF"/>
                </a:solidFill>
                <a:latin typeface="Comic Sans MS" pitchFamily="66" charset="0"/>
              </a:rPr>
              <a:t>you take away </a:t>
            </a:r>
          </a:p>
          <a:p>
            <a:pPr fontAlgn="base">
              <a:spcBef>
                <a:spcPct val="0"/>
              </a:spcBef>
              <a:spcAft>
                <a:spcPct val="0"/>
              </a:spcAft>
            </a:pPr>
            <a:r>
              <a:rPr lang="en-GB" altLang="en-US" sz="2800" i="1">
                <a:solidFill>
                  <a:srgbClr val="0000FF"/>
                </a:solidFill>
                <a:latin typeface="Comic Sans MS" pitchFamily="66" charset="0"/>
              </a:rPr>
              <a:t>the sins of the world,                   have mercy on us.</a:t>
            </a:r>
            <a:r>
              <a:rPr lang="en-GB" altLang="en-US" sz="2800" b="1" i="1">
                <a:solidFill>
                  <a:srgbClr val="0000FF"/>
                </a:solidFill>
                <a:latin typeface="Comic Sans MS" pitchFamily="66" charset="0"/>
              </a:rPr>
              <a:t> </a:t>
            </a:r>
          </a:p>
          <a:p>
            <a:pPr fontAlgn="base">
              <a:spcBef>
                <a:spcPct val="0"/>
              </a:spcBef>
              <a:spcAft>
                <a:spcPct val="0"/>
              </a:spcAft>
            </a:pPr>
            <a:r>
              <a:rPr lang="en-GB" altLang="en-US" sz="2800" i="1">
                <a:solidFill>
                  <a:srgbClr val="0000FF"/>
                </a:solidFill>
                <a:latin typeface="Comic Sans MS" pitchFamily="66" charset="0"/>
              </a:rPr>
              <a:t>Grant us peace. </a:t>
            </a:r>
            <a:endParaRPr lang="en-US" altLang="en-US" sz="2800" i="1">
              <a:solidFill>
                <a:srgbClr val="0000FF"/>
              </a:solidFill>
              <a:latin typeface="Comic Sans MS" pitchFamily="66" charset="0"/>
            </a:endParaRPr>
          </a:p>
        </p:txBody>
      </p:sp>
      <p:sp>
        <p:nvSpPr>
          <p:cNvPr id="141318" name="Text Box 3"/>
          <p:cNvSpPr txBox="1">
            <a:spLocks noChangeArrowheads="1"/>
          </p:cNvSpPr>
          <p:nvPr/>
        </p:nvSpPr>
        <p:spPr bwMode="auto">
          <a:xfrm>
            <a:off x="5232401" y="1550988"/>
            <a:ext cx="2341563" cy="400050"/>
          </a:xfrm>
          <a:prstGeom prst="rect">
            <a:avLst/>
          </a:prstGeom>
          <a:solidFill>
            <a:schemeClr val="accent1"/>
          </a:solidFill>
          <a:ln w="9525">
            <a:solidFill>
              <a:schemeClr val="bg2"/>
            </a:solidFill>
            <a:miter lim="800000"/>
            <a:headEnd/>
            <a:tailEnd/>
          </a:ln>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000">
                <a:solidFill>
                  <a:srgbClr val="000000"/>
                </a:solidFill>
                <a:latin typeface="Comic Sans MS" pitchFamily="66" charset="0"/>
              </a:rPr>
              <a:t>First verse = solo</a:t>
            </a:r>
            <a:endParaRPr lang="en-US" altLang="en-US" sz="2000">
              <a:solidFill>
                <a:srgbClr val="000000"/>
              </a:solidFill>
              <a:latin typeface="Comic Sans MS" pitchFamily="66" charset="0"/>
            </a:endParaRPr>
          </a:p>
        </p:txBody>
      </p:sp>
      <p:pic>
        <p:nvPicPr>
          <p:cNvPr id="141319" name="Picture 10" descr="http://www.splendorofthechurch.com.ph/wp-content/uploads/2015/01/Jesus-lamb-of-God-5-e1378089981810.jpg"/>
          <p:cNvPicPr>
            <a:picLocks noChangeAspect="1" noChangeArrowheads="1"/>
          </p:cNvPicPr>
          <p:nvPr/>
        </p:nvPicPr>
        <p:blipFill>
          <a:blip r:embed="rId4">
            <a:extLst>
              <a:ext uri="{28A0092B-C50C-407E-A947-70E740481C1C}">
                <a14:useLocalDpi xmlns:a14="http://schemas.microsoft.com/office/drawing/2010/main" val="0"/>
              </a:ext>
            </a:extLst>
          </a:blip>
          <a:srcRect l="10992"/>
          <a:stretch>
            <a:fillRect/>
          </a:stretch>
        </p:blipFill>
        <p:spPr bwMode="auto">
          <a:xfrm>
            <a:off x="6580187" y="2507451"/>
            <a:ext cx="3816350" cy="306037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ll/>
  </p:transition>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218" name="Rectangle 4"/>
          <p:cNvSpPr>
            <a:spLocks noChangeArrowheads="1"/>
          </p:cNvSpPr>
          <p:nvPr/>
        </p:nvSpPr>
        <p:spPr bwMode="auto">
          <a:xfrm>
            <a:off x="2163763" y="928688"/>
            <a:ext cx="8045450" cy="57150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were sent to heal the contrite of heart</a:t>
            </a:r>
            <a:r>
              <a:rPr kumimoji="0" lang="en-US" altLang="en-US" sz="2800" b="0" i="0" u="none" strike="noStrike" kern="1200" cap="none" spc="0" normalizeH="0" baseline="0" noProof="0" dirty="0">
                <a:ln>
                  <a:noFill/>
                </a:ln>
                <a:solidFill>
                  <a:srgbClr val="000099"/>
                </a:solidFill>
                <a:effectLst/>
                <a:uLnTx/>
                <a:uFillTx/>
                <a:latin typeface="Comic Sans MS" pitchFamily="66" charset="0"/>
                <a:ea typeface="+mn-ea"/>
                <a:cs typeface="Arial" charset="0"/>
              </a:rPr>
              <a:t>: </a:t>
            </a: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HAVE MERCY</a:t>
            </a:r>
            <a:r>
              <a:rPr kumimoji="0" lang="en-US"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came to call sinners: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CHRIST HAVE MERCY</a:t>
            </a:r>
            <a:r>
              <a:rPr kumimoji="0" lang="en-US" altLang="en-US" sz="3600" b="0" i="0" u="none" strike="noStrike" kern="1200" cap="none" spc="0" normalizeH="0" baseline="0" noProof="0" dirty="0">
                <a:ln>
                  <a:noFill/>
                </a:ln>
                <a:solidFill>
                  <a:srgbClr val="0000FF"/>
                </a:solidFill>
                <a:effectLst/>
                <a:uLnTx/>
                <a:uFillTx/>
                <a:latin typeface="Comic Sans MS" pitchFamily="66"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99"/>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are seated at the right hand of the Father                        to intercede for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HAVE MERCY.</a:t>
            </a:r>
          </a:p>
        </p:txBody>
      </p:sp>
      <p:sp>
        <p:nvSpPr>
          <p:cNvPr id="137219" name="Rectangle 1"/>
          <p:cNvSpPr>
            <a:spLocks noChangeArrowheads="1"/>
          </p:cNvSpPr>
          <p:nvPr/>
        </p:nvSpPr>
        <p:spPr bwMode="auto">
          <a:xfrm>
            <a:off x="4018082" y="260351"/>
            <a:ext cx="4046301" cy="584775"/>
          </a:xfrm>
          <a:prstGeom prst="rect">
            <a:avLst/>
          </a:prstGeom>
          <a:solidFill>
            <a:schemeClr val="tx1"/>
          </a:solidFill>
          <a:ln w="9525">
            <a:solidFill>
              <a:schemeClr val="bg2"/>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omic Sans MS" pitchFamily="66" charset="0"/>
                <a:ea typeface="+mn-ea"/>
                <a:cs typeface="Arial" charset="0"/>
              </a:rPr>
              <a:t>PENITENTIAL ACT</a:t>
            </a:r>
          </a:p>
        </p:txBody>
      </p:sp>
      <p:pic>
        <p:nvPicPr>
          <p:cNvPr id="137220" name="Picture 8" descr="E:\New BEO Bad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59" y="140495"/>
            <a:ext cx="1034467"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916148"/>
      </p:ext>
    </p:extLst>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0F08C37E-1227-A534-85F8-BAAB13B767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630507-A7F1-8F4D-E122-23D2271780F3}"/>
              </a:ext>
            </a:extLst>
          </p:cNvPr>
          <p:cNvPicPr>
            <a:picLocks noChangeAspect="1"/>
          </p:cNvPicPr>
          <p:nvPr/>
        </p:nvPicPr>
        <p:blipFill>
          <a:blip r:embed="rId3"/>
          <a:srcRect l="1594" r="1480" b="1812"/>
          <a:stretch>
            <a:fillRect/>
          </a:stretch>
        </p:blipFill>
        <p:spPr>
          <a:xfrm>
            <a:off x="286687" y="1082829"/>
            <a:ext cx="4513913" cy="3991287"/>
          </a:xfrm>
          <a:prstGeom prst="rect">
            <a:avLst/>
          </a:prstGeom>
          <a:ln w="28575">
            <a:solidFill>
              <a:schemeClr val="tx1"/>
            </a:solidFill>
          </a:ln>
        </p:spPr>
      </p:pic>
      <p:sp>
        <p:nvSpPr>
          <p:cNvPr id="5" name="TextBox 4">
            <a:extLst>
              <a:ext uri="{FF2B5EF4-FFF2-40B4-BE49-F238E27FC236}">
                <a16:creationId xmlns:a16="http://schemas.microsoft.com/office/drawing/2014/main" id="{68DE5C92-EAD9-FF6D-FDA8-05908CB5B027}"/>
              </a:ext>
            </a:extLst>
          </p:cNvPr>
          <p:cNvSpPr txBox="1"/>
          <p:nvPr/>
        </p:nvSpPr>
        <p:spPr>
          <a:xfrm>
            <a:off x="5184567" y="828087"/>
            <a:ext cx="6720746" cy="190821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the Word, God is revealed,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where the wounded can be healed.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CA346127-3B32-7239-12AC-B5F3774C1D6D}"/>
              </a:ext>
            </a:extLst>
          </p:cNvPr>
          <p:cNvSpPr txBox="1"/>
          <p:nvPr/>
        </p:nvSpPr>
        <p:spPr>
          <a:xfrm>
            <a:off x="5605103" y="3182980"/>
            <a:ext cx="5879673" cy="187743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we become what we receive,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Eucharistic feast.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We are his body, living as one;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Tree>
    <p:extLst>
      <p:ext uri="{BB962C8B-B14F-4D97-AF65-F5344CB8AC3E}">
        <p14:creationId xmlns:p14="http://schemas.microsoft.com/office/powerpoint/2010/main" val="270765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FFC5239-E095-B3A2-EC62-A67823FF45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7F338-6353-E12A-5454-C410F15C5626}"/>
              </a:ext>
            </a:extLst>
          </p:cNvPr>
          <p:cNvSpPr txBox="1"/>
          <p:nvPr/>
        </p:nvSpPr>
        <p:spPr>
          <a:xfrm>
            <a:off x="5472341" y="854182"/>
            <a:ext cx="6263857" cy="267765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4" name="Picture 3" descr="A painting of a person with long hair&#10;&#10;AI-generated content may be incorrect.">
            <a:extLst>
              <a:ext uri="{FF2B5EF4-FFF2-40B4-BE49-F238E27FC236}">
                <a16:creationId xmlns:a16="http://schemas.microsoft.com/office/drawing/2014/main" id="{0271B083-7293-4333-35CE-F77C9373B96C}"/>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533184" y="854182"/>
            <a:ext cx="4466870" cy="4479818"/>
          </a:xfrm>
          <a:prstGeom prst="rect">
            <a:avLst/>
          </a:prstGeom>
          <a:ln w="28575">
            <a:solidFill>
              <a:srgbClr val="000000"/>
            </a:solidFill>
          </a:ln>
        </p:spPr>
      </p:pic>
      <p:pic>
        <p:nvPicPr>
          <p:cNvPr id="2" name="Picture 1">
            <a:extLst>
              <a:ext uri="{FF2B5EF4-FFF2-40B4-BE49-F238E27FC236}">
                <a16:creationId xmlns:a16="http://schemas.microsoft.com/office/drawing/2014/main" id="{0A32D309-3872-E1DE-6B06-F5F4C4C39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182" y="4929294"/>
            <a:ext cx="1416137" cy="1416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1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882" name="WordArt 2"/>
          <p:cNvSpPr>
            <a:spLocks noChangeArrowheads="1" noChangeShapeType="1" noTextEdit="1"/>
          </p:cNvSpPr>
          <p:nvPr/>
        </p:nvSpPr>
        <p:spPr bwMode="auto">
          <a:xfrm>
            <a:off x="7459214" y="2264729"/>
            <a:ext cx="3024187" cy="71913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FF"/>
                </a:solidFill>
                <a:effectLst/>
                <a:uLnTx/>
                <a:uFillTx/>
                <a:latin typeface="Comic Sans MS"/>
                <a:ea typeface="+mn-ea"/>
                <a:cs typeface="Arial" charset="0"/>
              </a:rPr>
              <a:t>AMEN.</a:t>
            </a:r>
          </a:p>
        </p:txBody>
      </p:sp>
      <p:sp>
        <p:nvSpPr>
          <p:cNvPr id="122883" name="Text Box 4"/>
          <p:cNvSpPr txBox="1">
            <a:spLocks noChangeArrowheads="1"/>
          </p:cNvSpPr>
          <p:nvPr/>
        </p:nvSpPr>
        <p:spPr bwMode="auto">
          <a:xfrm>
            <a:off x="6268781" y="262868"/>
            <a:ext cx="5405059"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In the name of the Father,                                   and of the Son,                                                    and of the Holy Spirit,</a:t>
            </a:r>
          </a:p>
        </p:txBody>
      </p:sp>
      <p:pic>
        <p:nvPicPr>
          <p:cNvPr id="122884"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527" y="3644647"/>
            <a:ext cx="20875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F46B958-BF87-395D-3EE5-FABC0C67602C}"/>
              </a:ext>
            </a:extLst>
          </p:cNvPr>
          <p:cNvPicPr>
            <a:picLocks noChangeAspect="1"/>
          </p:cNvPicPr>
          <p:nvPr/>
        </p:nvPicPr>
        <p:blipFill>
          <a:blip r:embed="rId5"/>
          <a:stretch>
            <a:fillRect/>
          </a:stretch>
        </p:blipFill>
        <p:spPr>
          <a:xfrm>
            <a:off x="201034" y="262868"/>
            <a:ext cx="4867853" cy="6471155"/>
          </a:xfrm>
          <a:prstGeom prst="rect">
            <a:avLst/>
          </a:prstGeom>
        </p:spPr>
      </p:pic>
      <p:sp>
        <p:nvSpPr>
          <p:cNvPr id="2" name="Text Box 5">
            <a:extLst>
              <a:ext uri="{FF2B5EF4-FFF2-40B4-BE49-F238E27FC236}">
                <a16:creationId xmlns:a16="http://schemas.microsoft.com/office/drawing/2014/main" id="{79521545-0AAC-79D7-11E5-40478AC76E80}"/>
              </a:ext>
            </a:extLst>
          </p:cNvPr>
          <p:cNvSpPr txBox="1">
            <a:spLocks noChangeArrowheads="1"/>
          </p:cNvSpPr>
          <p:nvPr/>
        </p:nvSpPr>
        <p:spPr bwMode="auto">
          <a:xfrm>
            <a:off x="234635" y="182275"/>
            <a:ext cx="1140334"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883187807"/>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WordArt 2"/>
          <p:cNvSpPr>
            <a:spLocks noChangeArrowheads="1" noChangeShapeType="1" noTextEdit="1"/>
          </p:cNvSpPr>
          <p:nvPr/>
        </p:nvSpPr>
        <p:spPr bwMode="auto">
          <a:xfrm>
            <a:off x="5766118" y="2797633"/>
            <a:ext cx="4752975" cy="19081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AND WITH </a:t>
            </a:r>
          </a:p>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YOUR SPIRIT.</a:t>
            </a:r>
          </a:p>
        </p:txBody>
      </p:sp>
      <p:sp>
        <p:nvSpPr>
          <p:cNvPr id="114691" name="Text Box 3"/>
          <p:cNvSpPr txBox="1">
            <a:spLocks noChangeArrowheads="1"/>
          </p:cNvSpPr>
          <p:nvPr/>
        </p:nvSpPr>
        <p:spPr bwMode="auto">
          <a:xfrm>
            <a:off x="4184586" y="420406"/>
            <a:ext cx="7689850" cy="206210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dirty="0">
                <a:solidFill>
                  <a:srgbClr val="000000"/>
                </a:solidFill>
                <a:latin typeface="Comic Sans MS" panose="030F0702030302020204" pitchFamily="66" charset="0"/>
              </a:rPr>
              <a:t>The grace of our Lord Jesus Christ  and the Love of God                                          and the communion of the Holy Spirit be with you all.</a:t>
            </a:r>
          </a:p>
        </p:txBody>
      </p:sp>
      <p:pic>
        <p:nvPicPr>
          <p:cNvPr id="11469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67" y="491276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C2455005-756B-B490-76FB-B2B1D28E361E}"/>
              </a:ext>
            </a:extLst>
          </p:cNvPr>
          <p:cNvPicPr>
            <a:picLocks noChangeAspect="1"/>
          </p:cNvPicPr>
          <p:nvPr/>
        </p:nvPicPr>
        <p:blipFill>
          <a:blip r:embed="rId5"/>
          <a:srcRect l="12460" t="25321" r="29675" b="32119"/>
          <a:stretch>
            <a:fillRect/>
          </a:stretch>
        </p:blipFill>
        <p:spPr>
          <a:xfrm rot="5400000">
            <a:off x="-1092927" y="1693609"/>
            <a:ext cx="6291763" cy="3470780"/>
          </a:xfrm>
          <a:prstGeom prst="rect">
            <a:avLst/>
          </a:prstGeom>
          <a:ln w="28575">
            <a:solidFill>
              <a:schemeClr val="bg2"/>
            </a:solidFill>
          </a:ln>
        </p:spPr>
      </p:pic>
    </p:spTree>
    <p:extLst>
      <p:ext uri="{BB962C8B-B14F-4D97-AF65-F5344CB8AC3E}">
        <p14:creationId xmlns:p14="http://schemas.microsoft.com/office/powerpoint/2010/main" val="1718117406"/>
      </p:ext>
    </p:extLst>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5" name="Text Box 26"/>
          <p:cNvSpPr txBox="1">
            <a:spLocks noChangeArrowheads="1"/>
          </p:cNvSpPr>
          <p:nvPr/>
        </p:nvSpPr>
        <p:spPr bwMode="auto">
          <a:xfrm>
            <a:off x="2123450" y="147486"/>
            <a:ext cx="7945098" cy="400110"/>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Comic Sans MS" pitchFamily="66" charset="0"/>
                <a:ea typeface="+mn-ea"/>
                <a:cs typeface="Arial" charset="0"/>
              </a:rPr>
              <a:t>BLESSED EDWARD OLDCORNE CATHOLIC COLLEGE</a:t>
            </a:r>
          </a:p>
        </p:txBody>
      </p:sp>
      <p:sp>
        <p:nvSpPr>
          <p:cNvPr id="13318" name="Text Box 22"/>
          <p:cNvSpPr txBox="1">
            <a:spLocks noChangeArrowheads="1"/>
          </p:cNvSpPr>
          <p:nvPr/>
        </p:nvSpPr>
        <p:spPr bwMode="auto">
          <a:xfrm>
            <a:off x="1788748" y="609869"/>
            <a:ext cx="8128998" cy="1446550"/>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1" i="0" u="none" strike="noStrike" kern="1200" cap="none" spc="0" normalizeH="0" baseline="0" noProof="0" dirty="0">
                <a:ln>
                  <a:noFill/>
                </a:ln>
                <a:solidFill>
                  <a:srgbClr val="0000FF"/>
                </a:solidFill>
                <a:effectLst/>
                <a:uLnTx/>
                <a:uFillTx/>
                <a:latin typeface="Comic Sans MS" pitchFamily="66" charset="0"/>
                <a:ea typeface="+mn-ea"/>
                <a:cs typeface="Arial" charset="0"/>
              </a:rPr>
              <a:t>END OF YEAR CELEBRATION MASS</a:t>
            </a:r>
            <a:endParaRPr kumimoji="0" lang="en-US" altLang="en-US" sz="4400" b="1" i="0"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pic>
        <p:nvPicPr>
          <p:cNvPr id="7"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33" y="146908"/>
            <a:ext cx="1516115" cy="1789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52448" y="224730"/>
            <a:ext cx="1666386" cy="1594343"/>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4">
            <a:extLst>
              <a:ext uri="{FF2B5EF4-FFF2-40B4-BE49-F238E27FC236}">
                <a16:creationId xmlns:a16="http://schemas.microsoft.com/office/drawing/2014/main" id="{CE0865FB-F112-C9D8-0716-5779ADD0C31F}"/>
              </a:ext>
            </a:extLst>
          </p:cNvPr>
          <p:cNvPicPr>
            <a:picLocks noChangeAspect="1"/>
          </p:cNvPicPr>
          <p:nvPr/>
        </p:nvPicPr>
        <p:blipFill rotWithShape="1">
          <a:blip r:embed="rId5">
            <a:extLst>
              <a:ext uri="{28A0092B-C50C-407E-A947-70E740481C1C}">
                <a14:useLocalDpi xmlns:a14="http://schemas.microsoft.com/office/drawing/2010/main" val="0"/>
              </a:ext>
            </a:extLst>
          </a:blip>
          <a:srcRect l="16927" t="-1" r="9052" b="39934"/>
          <a:stretch/>
        </p:blipFill>
        <p:spPr bwMode="auto">
          <a:xfrm>
            <a:off x="5716620" y="2348008"/>
            <a:ext cx="6202747" cy="377521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482432-5B2B-F526-8B64-04F108D45D53}"/>
              </a:ext>
            </a:extLst>
          </p:cNvPr>
          <p:cNvSpPr txBox="1">
            <a:spLocks noChangeArrowheads="1"/>
          </p:cNvSpPr>
          <p:nvPr/>
        </p:nvSpPr>
        <p:spPr bwMode="auto">
          <a:xfrm>
            <a:off x="3081370" y="6318090"/>
            <a:ext cx="6029259"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A.M.D.G. – For the Greater Glory of God</a:t>
            </a:r>
          </a:p>
        </p:txBody>
      </p:sp>
      <p:pic>
        <p:nvPicPr>
          <p:cNvPr id="5" name="Picture 4" descr="A colorful logo with a cross&#10;&#10;Description automatically generated">
            <a:extLst>
              <a:ext uri="{FF2B5EF4-FFF2-40B4-BE49-F238E27FC236}">
                <a16:creationId xmlns:a16="http://schemas.microsoft.com/office/drawing/2014/main" id="{99724F71-98A5-B86D-9124-0ADC979CA5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633" y="2348008"/>
            <a:ext cx="4946774" cy="3710081"/>
          </a:xfrm>
          <a:prstGeom prst="rect">
            <a:avLst/>
          </a:prstGeom>
          <a:ln w="12700">
            <a:solidFill>
              <a:schemeClr val="bg2"/>
            </a:solidFill>
          </a:ln>
        </p:spPr>
      </p:pic>
    </p:spTree>
    <p:extLst>
      <p:ext uri="{BB962C8B-B14F-4D97-AF65-F5344CB8AC3E}">
        <p14:creationId xmlns:p14="http://schemas.microsoft.com/office/powerpoint/2010/main" val="2736890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BC2F4-8630-A3BB-9174-0B105FFB6154}"/>
            </a:ext>
          </a:extLst>
        </p:cNvPr>
        <p:cNvGrpSpPr/>
        <p:nvPr/>
      </p:nvGrpSpPr>
      <p:grpSpPr>
        <a:xfrm>
          <a:off x="0" y="0"/>
          <a:ext cx="0" cy="0"/>
          <a:chOff x="0" y="0"/>
          <a:chExt cx="0" cy="0"/>
        </a:xfrm>
      </p:grpSpPr>
      <p:sp>
        <p:nvSpPr>
          <p:cNvPr id="6" name="Google Shape;152;p27">
            <a:extLst>
              <a:ext uri="{FF2B5EF4-FFF2-40B4-BE49-F238E27FC236}">
                <a16:creationId xmlns:a16="http://schemas.microsoft.com/office/drawing/2014/main" id="{14B30F4E-FA56-2F8A-AC58-1F8CF261BED2}"/>
              </a:ext>
            </a:extLst>
          </p:cNvPr>
          <p:cNvSpPr/>
          <p:nvPr/>
        </p:nvSpPr>
        <p:spPr>
          <a:xfrm rot="20987861">
            <a:off x="2717726" y="1149758"/>
            <a:ext cx="6756548" cy="4558483"/>
          </a:xfrm>
          <a:prstGeom prst="rect">
            <a:avLst/>
          </a:prstGeom>
          <a:solidFill>
            <a:schemeClr val="tx1"/>
          </a:solidFill>
          <a:ln w="9525" cap="flat" cmpd="sng">
            <a:solidFill>
              <a:srgbClr val="000000"/>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0" i="1" u="none" strike="noStrike" kern="0" cap="none" spc="0" normalizeH="0" baseline="0" noProof="0" dirty="0">
                <a:ln>
                  <a:noFill/>
                </a:ln>
                <a:solidFill>
                  <a:schemeClr val="bg2"/>
                </a:solidFill>
                <a:effectLst/>
                <a:uLnTx/>
                <a:uFillTx/>
                <a:latin typeface="Comic Sans MS"/>
                <a:ea typeface="Comic Sans MS"/>
                <a:cs typeface="Comic Sans MS"/>
                <a:sym typeface="Comic Sans MS"/>
              </a:rPr>
              <a:t>USE NEW VERSIONS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4400" i="1" kern="0" dirty="0">
                <a:solidFill>
                  <a:schemeClr val="bg2"/>
                </a:solidFill>
                <a:latin typeface="Comic Sans MS"/>
                <a:cs typeface="Arial"/>
                <a:sym typeface="Comic Sans MS"/>
              </a:rPr>
              <a:t>LAMB OF GOD AND HOLY </a:t>
            </a:r>
            <a:r>
              <a:rPr lang="en-GB" sz="4400" i="1" kern="0" dirty="0" err="1">
                <a:solidFill>
                  <a:schemeClr val="bg2"/>
                </a:solidFill>
                <a:latin typeface="Comic Sans MS"/>
                <a:cs typeface="Arial"/>
                <a:sym typeface="Comic Sans MS"/>
              </a:rPr>
              <a:t>HOLY</a:t>
            </a:r>
            <a:endParaRPr lang="en-GB" sz="4400" i="1" kern="0" dirty="0">
              <a:solidFill>
                <a:schemeClr val="bg2"/>
              </a:solidFill>
              <a:latin typeface="Comic Sans MS"/>
              <a:cs typeface="Arial"/>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lang="en-GB" sz="4400" i="1" kern="0" dirty="0">
              <a:solidFill>
                <a:schemeClr val="bg2"/>
              </a:solidFill>
              <a:latin typeface="Comic Sans MS"/>
              <a:cs typeface="Arial"/>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0" i="1" u="none" strike="noStrike" kern="0" cap="none" spc="0" normalizeH="0" baseline="0" noProof="0" dirty="0">
                <a:ln>
                  <a:noFill/>
                </a:ln>
                <a:solidFill>
                  <a:schemeClr val="bg2"/>
                </a:solidFill>
                <a:effectLst/>
                <a:uLnTx/>
                <a:uFillTx/>
                <a:latin typeface="Comic Sans MS"/>
                <a:ea typeface="+mn-ea"/>
                <a:cs typeface="Arial"/>
                <a:sym typeface="Comic Sans MS"/>
              </a:rPr>
              <a:t>= TELL KT/ST</a:t>
            </a:r>
            <a:endParaRPr kumimoji="0" sz="4400" b="0" i="0" u="none" strike="noStrike" kern="0" cap="none" spc="0" normalizeH="0" baseline="0" noProof="0" dirty="0">
              <a:ln>
                <a:noFill/>
              </a:ln>
              <a:solidFill>
                <a:schemeClr val="bg2"/>
              </a:solidFill>
              <a:effectLst/>
              <a:uLnTx/>
              <a:uFillTx/>
              <a:latin typeface="Arial"/>
              <a:ea typeface="+mn-ea"/>
              <a:cs typeface="Arial"/>
              <a:sym typeface="Arial"/>
            </a:endParaRPr>
          </a:p>
        </p:txBody>
      </p:sp>
    </p:spTree>
    <p:extLst>
      <p:ext uri="{BB962C8B-B14F-4D97-AF65-F5344CB8AC3E}">
        <p14:creationId xmlns:p14="http://schemas.microsoft.com/office/powerpoint/2010/main" val="72018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D2B141D-F024-2022-C2D8-F2AC1B5F4E44}"/>
            </a:ext>
          </a:extLst>
        </p:cNvPr>
        <p:cNvGrpSpPr/>
        <p:nvPr/>
      </p:nvGrpSpPr>
      <p:grpSpPr>
        <a:xfrm>
          <a:off x="0" y="0"/>
          <a:ext cx="0" cy="0"/>
          <a:chOff x="0" y="0"/>
          <a:chExt cx="0" cy="0"/>
        </a:xfrm>
      </p:grpSpPr>
      <p:sp>
        <p:nvSpPr>
          <p:cNvPr id="16386" name="Rectangle 4">
            <a:extLst>
              <a:ext uri="{FF2B5EF4-FFF2-40B4-BE49-F238E27FC236}">
                <a16:creationId xmlns:a16="http://schemas.microsoft.com/office/drawing/2014/main" id="{2B4AFA94-B13F-36C4-16F9-11C49ED9E21B}"/>
              </a:ext>
            </a:extLst>
          </p:cNvPr>
          <p:cNvSpPr>
            <a:spLocks noChangeArrowheads="1"/>
          </p:cNvSpPr>
          <p:nvPr/>
        </p:nvSpPr>
        <p:spPr bwMode="auto">
          <a:xfrm>
            <a:off x="4502105" y="243512"/>
            <a:ext cx="7260321" cy="63709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Show mercy to us loving Father.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In your love and your grace, you forgive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Lord have mercy</a:t>
            </a: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Look not on our failings, Lord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By your life and your death, you redeem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Christ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Come fill our hearts, Holy Spirit.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Forgive us and heal us and save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Lord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p:txBody>
      </p:sp>
      <p:pic>
        <p:nvPicPr>
          <p:cNvPr id="16387" name="Picture 6">
            <a:extLst>
              <a:ext uri="{FF2B5EF4-FFF2-40B4-BE49-F238E27FC236}">
                <a16:creationId xmlns:a16="http://schemas.microsoft.com/office/drawing/2014/main" id="{E86CA1E5-51AD-F38C-27E5-163BA274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75" y="2658370"/>
            <a:ext cx="3853157" cy="29447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BED8C6-D224-6487-8703-ED55D648ABC0}"/>
              </a:ext>
            </a:extLst>
          </p:cNvPr>
          <p:cNvSpPr>
            <a:spLocks noChangeArrowheads="1"/>
          </p:cNvSpPr>
          <p:nvPr/>
        </p:nvSpPr>
        <p:spPr bwMode="auto">
          <a:xfrm>
            <a:off x="195566" y="1569108"/>
            <a:ext cx="4046301" cy="584775"/>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b="0" i="0" u="none" strike="noStrike" kern="0" cap="none" spc="0" normalizeH="0" baseline="0" noProof="0" dirty="0">
                <a:ln>
                  <a:noFill/>
                </a:ln>
                <a:solidFill>
                  <a:srgbClr val="C00000"/>
                </a:solidFill>
                <a:effectLst/>
                <a:uLnTx/>
                <a:uFillTx/>
                <a:latin typeface="Comic Sans MS" pitchFamily="66" charset="0"/>
                <a:cs typeface="Arial" charset="0"/>
              </a:rPr>
              <a:t>PENITENTIAL ACT</a:t>
            </a:r>
          </a:p>
        </p:txBody>
      </p:sp>
      <p:pic>
        <p:nvPicPr>
          <p:cNvPr id="4" name="Picture 8" descr="E:\New BEO Badge.png">
            <a:extLst>
              <a:ext uri="{FF2B5EF4-FFF2-40B4-BE49-F238E27FC236}">
                <a16:creationId xmlns:a16="http://schemas.microsoft.com/office/drawing/2014/main" id="{C1A48FC4-475D-23D9-8BC2-CC22A9D9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026" y="140495"/>
            <a:ext cx="1074056"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71471"/>
      </p:ext>
    </p:extLst>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1992314" y="260350"/>
            <a:ext cx="8353425" cy="20510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pPr>
            <a:r>
              <a:rPr lang="en-GB" altLang="en-US">
                <a:solidFill>
                  <a:srgbClr val="000000"/>
                </a:solidFill>
                <a:latin typeface="Comic Sans MS" pitchFamily="66" charset="0"/>
              </a:rPr>
              <a:t>MAY ALMIGHTY GOD                             HAVE MERCY ON US,                               FORGIVE US OUR SINS                          AND BRING US TO EVERLASTING LIFE.</a:t>
            </a:r>
            <a:endParaRPr lang="en-US" altLang="en-US">
              <a:solidFill>
                <a:srgbClr val="000000"/>
              </a:solidFill>
              <a:latin typeface="Comic Sans MS" pitchFamily="66" charset="0"/>
            </a:endParaRPr>
          </a:p>
        </p:txBody>
      </p:sp>
      <p:sp>
        <p:nvSpPr>
          <p:cNvPr id="138243" name="WordArt 2"/>
          <p:cNvSpPr>
            <a:spLocks noChangeArrowheads="1" noChangeShapeType="1" noTextEdit="1"/>
          </p:cNvSpPr>
          <p:nvPr/>
        </p:nvSpPr>
        <p:spPr bwMode="auto">
          <a:xfrm>
            <a:off x="7535864" y="2636839"/>
            <a:ext cx="2879725" cy="7207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0000FF"/>
                </a:solidFill>
                <a:latin typeface="Comic Sans MS"/>
                <a:cs typeface="Arial" charset="0"/>
              </a:rPr>
              <a:t>AMEN.</a:t>
            </a:r>
          </a:p>
        </p:txBody>
      </p:sp>
      <p:pic>
        <p:nvPicPr>
          <p:cNvPr id="138244" name="Picture 7" descr="http://4.bp.blogspot.com/-AE-UjdHSvew/UDE5FWrCg7I/AAAAAAAAAis/Chm-1PpYJUc/s1600/I+Forgive+Yo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2657475"/>
            <a:ext cx="4533900" cy="3803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43656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139411"/>
      </p:ext>
    </p:extLst>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8A38132-26C2-15BA-2084-F886A8358495}"/>
            </a:ext>
          </a:extLst>
        </p:cNvPr>
        <p:cNvGrpSpPr/>
        <p:nvPr/>
      </p:nvGrpSpPr>
      <p:grpSpPr>
        <a:xfrm>
          <a:off x="0" y="0"/>
          <a:ext cx="0" cy="0"/>
          <a:chOff x="0" y="0"/>
          <a:chExt cx="0" cy="0"/>
        </a:xfrm>
      </p:grpSpPr>
      <p:pic>
        <p:nvPicPr>
          <p:cNvPr id="233474" name="Picture 2" descr="Jesus 3">
            <a:extLst>
              <a:ext uri="{FF2B5EF4-FFF2-40B4-BE49-F238E27FC236}">
                <a16:creationId xmlns:a16="http://schemas.microsoft.com/office/drawing/2014/main" id="{0D7603D6-ED1A-7294-90F5-C5D8AFF315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a:extLst>
              <a:ext uri="{FF2B5EF4-FFF2-40B4-BE49-F238E27FC236}">
                <a16:creationId xmlns:a16="http://schemas.microsoft.com/office/drawing/2014/main" id="{A63ED7FC-37B0-43F7-4C98-45025E4F8D43}"/>
              </a:ext>
            </a:extLst>
          </p:cNvPr>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00"/>
                </a:solidFill>
                <a:effectLst>
                  <a:outerShdw dist="45791" dir="2021404" algn="ctr" rotWithShape="0">
                    <a:srgbClr val="B2B2B2">
                      <a:alpha val="79999"/>
                    </a:srgbClr>
                  </a:outerShdw>
                </a:effectLst>
                <a:uLnTx/>
                <a:uFillTx/>
                <a:latin typeface="Comic Sans MS" pitchFamily="66" charset="0"/>
                <a:ea typeface="+mn-ea"/>
                <a:cs typeface="Arial" panose="020B0604020202020204" pitchFamily="34" charset="0"/>
              </a:rPr>
              <a:t>LET US PRAY</a:t>
            </a:r>
          </a:p>
        </p:txBody>
      </p:sp>
      <p:pic>
        <p:nvPicPr>
          <p:cNvPr id="233476" name="Picture 8" descr="E:\New BEO Badge.png">
            <a:extLst>
              <a:ext uri="{FF2B5EF4-FFF2-40B4-BE49-F238E27FC236}">
                <a16:creationId xmlns:a16="http://schemas.microsoft.com/office/drawing/2014/main" id="{E1F33585-4248-C6D7-E2D3-806C1FD75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4BAD1B6D-9977-D78D-6E42-6FBA43A3F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62602"/>
      </p:ext>
    </p:extLst>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D5A568E-29FB-9836-F122-BCA799AC100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14CFE504-E72C-5E93-ADDF-C466443F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9269D92-7B17-20A1-13CD-1F6241BA16E9}"/>
              </a:ext>
            </a:extLst>
          </p:cNvPr>
          <p:cNvSpPr txBox="1">
            <a:spLocks noChangeArrowheads="1"/>
          </p:cNvSpPr>
          <p:nvPr/>
        </p:nvSpPr>
        <p:spPr bwMode="auto">
          <a:xfrm>
            <a:off x="4025140" y="6394469"/>
            <a:ext cx="4141720"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4D9628-BA3D-7C8D-E13F-AD11A81CE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67762" y="207587"/>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FBDD9042-10D4-4164-A59D-9CEE7E1A4DF3}"/>
              </a:ext>
            </a:extLst>
          </p:cNvPr>
          <p:cNvSpPr txBox="1">
            <a:spLocks noChangeArrowheads="1"/>
          </p:cNvSpPr>
          <p:nvPr/>
        </p:nvSpPr>
        <p:spPr bwMode="auto">
          <a:xfrm>
            <a:off x="2748301" y="150660"/>
            <a:ext cx="6638476"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WORD  </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5" name="Rectangle 1">
            <a:extLst>
              <a:ext uri="{FF2B5EF4-FFF2-40B4-BE49-F238E27FC236}">
                <a16:creationId xmlns:a16="http://schemas.microsoft.com/office/drawing/2014/main" id="{A1BA982F-09C5-4B16-9A1D-7EF35CFFC5D3}"/>
              </a:ext>
            </a:extLst>
          </p:cNvPr>
          <p:cNvSpPr>
            <a:spLocks noChangeArrowheads="1"/>
          </p:cNvSpPr>
          <p:nvPr/>
        </p:nvSpPr>
        <p:spPr bwMode="auto">
          <a:xfrm>
            <a:off x="2158069" y="2049153"/>
            <a:ext cx="8123740" cy="4093428"/>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During the Liturgy of the Word                                  we hear the proclamation of </a:t>
            </a:r>
            <a:r>
              <a:rPr kumimoji="0" lang="en-GB" altLang="en-US" sz="26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Sacred scripture</a:t>
            </a: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endParaRPr kumimoji="0" lang="en-GB" altLang="en-US" sz="26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These are not presented as                                    recollections of past events,                                             but as moments in the continuing love story                  of God and his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Our Lord did not just speak then,                                    but also </a:t>
            </a:r>
            <a:r>
              <a:rPr kumimoji="0" lang="en-GB" sz="26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speaks to us now</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9" name="Text Box 5">
            <a:extLst>
              <a:ext uri="{FF2B5EF4-FFF2-40B4-BE49-F238E27FC236}">
                <a16:creationId xmlns:a16="http://schemas.microsoft.com/office/drawing/2014/main" id="{34F3C064-CBD6-E740-692E-3F4F4B871289}"/>
              </a:ext>
            </a:extLst>
          </p:cNvPr>
          <p:cNvSpPr txBox="1">
            <a:spLocks noChangeArrowheads="1"/>
          </p:cNvSpPr>
          <p:nvPr/>
        </p:nvSpPr>
        <p:spPr bwMode="auto">
          <a:xfrm>
            <a:off x="172694" y="5634750"/>
            <a:ext cx="1322316"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11" name="TextBox 10">
            <a:extLst>
              <a:ext uri="{FF2B5EF4-FFF2-40B4-BE49-F238E27FC236}">
                <a16:creationId xmlns:a16="http://schemas.microsoft.com/office/drawing/2014/main" id="{5EAE35A4-BBD4-C1E8-A624-80FF83A6CD21}"/>
              </a:ext>
            </a:extLst>
          </p:cNvPr>
          <p:cNvSpPr txBox="1"/>
          <p:nvPr/>
        </p:nvSpPr>
        <p:spPr>
          <a:xfrm>
            <a:off x="5179244" y="1397155"/>
            <a:ext cx="1776590"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LISTEN</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Tree>
    <p:extLst>
      <p:ext uri="{BB962C8B-B14F-4D97-AF65-F5344CB8AC3E}">
        <p14:creationId xmlns:p14="http://schemas.microsoft.com/office/powerpoint/2010/main" val="1273856878"/>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02" name="Picture 6"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4" name="Rectangle 9"/>
          <p:cNvSpPr>
            <a:spLocks noChangeArrowheads="1"/>
          </p:cNvSpPr>
          <p:nvPr/>
        </p:nvSpPr>
        <p:spPr bwMode="auto">
          <a:xfrm>
            <a:off x="6320588" y="5301209"/>
            <a:ext cx="5649119" cy="1441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3200" dirty="0">
                <a:solidFill>
                  <a:srgbClr val="000000"/>
                </a:solidFill>
                <a:latin typeface="Comic Sans MS" pitchFamily="66" charset="0"/>
                <a:cs typeface="Arial" charset="0"/>
              </a:rPr>
              <a:t>A reading from the Letter            of St. Paul to the Romans.</a:t>
            </a:r>
          </a:p>
          <a:p>
            <a:pPr algn="ctr" fontAlgn="base">
              <a:spcBef>
                <a:spcPct val="0"/>
              </a:spcBef>
              <a:spcAft>
                <a:spcPct val="0"/>
              </a:spcAft>
            </a:pPr>
            <a:r>
              <a:rPr lang="en-GB" altLang="en-US" sz="2400" dirty="0">
                <a:solidFill>
                  <a:srgbClr val="000000"/>
                </a:solidFill>
                <a:latin typeface="Comic Sans MS" pitchFamily="66" charset="0"/>
                <a:cs typeface="Arial" charset="0"/>
              </a:rPr>
              <a:t>( Corinthians 12: 6-8)</a:t>
            </a:r>
          </a:p>
        </p:txBody>
      </p:sp>
      <p:pic>
        <p:nvPicPr>
          <p:cNvPr id="5120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29" y="18864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883532" y="188641"/>
            <a:ext cx="8424936" cy="76944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GB" altLang="en-US" sz="4400" dirty="0">
                <a:solidFill>
                  <a:srgbClr val="000000"/>
                </a:solidFill>
                <a:latin typeface="Comic Sans MS" pitchFamily="66" charset="0"/>
                <a:cs typeface="Arial" charset="0"/>
              </a:rPr>
              <a:t>THE LITURGY OF THE WORD</a:t>
            </a:r>
          </a:p>
        </p:txBody>
      </p:sp>
    </p:spTree>
  </p:cSld>
  <p:clrMapOvr>
    <a:masterClrMapping/>
  </p:clrMapOvr>
  <p:transition spd="slow">
    <p:plus/>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1800">
              <a:solidFill>
                <a:srgbClr val="FFFFFF"/>
              </a:solidFill>
            </a:endParaRPr>
          </a:p>
        </p:txBody>
      </p:sp>
      <p:sp>
        <p:nvSpPr>
          <p:cNvPr id="53251" name="Rectangle 7"/>
          <p:cNvSpPr>
            <a:spLocks noChangeArrowheads="1"/>
          </p:cNvSpPr>
          <p:nvPr/>
        </p:nvSpPr>
        <p:spPr bwMode="auto">
          <a:xfrm>
            <a:off x="1847528" y="447642"/>
            <a:ext cx="8623998" cy="3801041"/>
          </a:xfrm>
          <a:prstGeom prst="rect">
            <a:avLst/>
          </a:prstGeom>
          <a:solidFill>
            <a:schemeClr val="tx1"/>
          </a:solidFill>
          <a:ln w="9525">
            <a:solidFill>
              <a:schemeClr val="bg2"/>
            </a:solidFill>
            <a:miter lim="800000"/>
            <a:headEnd/>
            <a:tailEnd/>
          </a:ln>
        </p:spPr>
        <p:txBody>
          <a:bodyPr wrap="square" lIns="457056" bIns="0" anchor="ctr">
            <a:spAutoFit/>
          </a:bodyPr>
          <a:lstStyle/>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We are to use our different gifts in accordance</a:t>
            </a:r>
          </a:p>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with the grace that God has given us.</a:t>
            </a:r>
          </a:p>
          <a:p>
            <a:pPr marL="457200" indent="-457200" eaLnBrk="0" fontAlgn="base" hangingPunct="0">
              <a:spcBef>
                <a:spcPct val="0"/>
              </a:spcBef>
              <a:spcAft>
                <a:spcPct val="0"/>
              </a:spcAft>
            </a:pPr>
            <a:endParaRPr lang="en-GB" sz="800" dirty="0">
              <a:solidFill>
                <a:srgbClr val="000000"/>
              </a:solidFill>
              <a:latin typeface="Comic Sans MS" pitchFamily="66" charset="0"/>
              <a:ea typeface="Times New Roman" panose="02020603050405020304" pitchFamily="18" charset="0"/>
              <a:cs typeface="Arial" charset="0"/>
            </a:endParaRPr>
          </a:p>
          <a:p>
            <a:pPr marL="457200" indent="-457200" eaLnBrk="0" fontAlgn="base" hangingPunct="0">
              <a:spcBef>
                <a:spcPct val="0"/>
              </a:spcBef>
              <a:spcAft>
                <a:spcPct val="0"/>
              </a:spcAft>
            </a:pPr>
            <a:endParaRPr lang="en-GB" sz="800" dirty="0">
              <a:solidFill>
                <a:srgbClr val="000000"/>
              </a:solidFill>
              <a:latin typeface="Comic Sans MS" pitchFamily="66" charset="0"/>
              <a:ea typeface="Times New Roman" panose="02020603050405020304" pitchFamily="18" charset="0"/>
              <a:cs typeface="Arial" charset="0"/>
            </a:endParaRPr>
          </a:p>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If our gift is to speak God’s message, we should do </a:t>
            </a:r>
          </a:p>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it according to the faith that we have;                                     </a:t>
            </a:r>
          </a:p>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if it is to teach, we should teach;                                                  </a:t>
            </a:r>
          </a:p>
          <a:p>
            <a:pPr marL="457200" indent="-457200"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if it is to encourage others, we should do so.</a:t>
            </a:r>
          </a:p>
          <a:p>
            <a:pPr eaLnBrk="0" fontAlgn="base" hangingPunct="0">
              <a:spcBef>
                <a:spcPct val="0"/>
              </a:spcBef>
              <a:spcAft>
                <a:spcPct val="0"/>
              </a:spcAft>
            </a:pPr>
            <a:endParaRPr lang="en-GB" sz="800"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r>
              <a:rPr lang="en-GB" sz="2400" dirty="0">
                <a:solidFill>
                  <a:srgbClr val="000000"/>
                </a:solidFill>
                <a:latin typeface="Comic Sans MS" pitchFamily="66" charset="0"/>
                <a:ea typeface="Times New Roman" panose="02020603050405020304" pitchFamily="18" charset="0"/>
                <a:cs typeface="Arial" charset="0"/>
              </a:rPr>
              <a:t>Whoever shares with others should do it generously; whoever has authority should work hard; whoever shows kindness to others should do it cheerfully.</a:t>
            </a:r>
          </a:p>
          <a:p>
            <a:pPr eaLnBrk="0" fontAlgn="base" hangingPunct="0">
              <a:spcBef>
                <a:spcPct val="0"/>
              </a:spcBef>
              <a:spcAft>
                <a:spcPct val="0"/>
              </a:spcAft>
            </a:pPr>
            <a:endParaRPr lang="en-GB" sz="400" dirty="0">
              <a:solidFill>
                <a:srgbClr val="000000"/>
              </a:solidFill>
              <a:latin typeface="Comic Sans MS" pitchFamily="66" charset="0"/>
              <a:ea typeface="Times New Roman" panose="02020603050405020304" pitchFamily="18" charset="0"/>
              <a:cs typeface="Arial" charset="0"/>
            </a:endParaRPr>
          </a:p>
        </p:txBody>
      </p:sp>
      <p:pic>
        <p:nvPicPr>
          <p:cNvPr id="53252" name="Picture 8"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3240" y="4646447"/>
            <a:ext cx="2808287" cy="207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F61AE1-D7AE-7823-18B8-85B1AB4D70C5}"/>
              </a:ext>
            </a:extLst>
          </p:cNvPr>
          <p:cNvSpPr txBox="1"/>
          <p:nvPr/>
        </p:nvSpPr>
        <p:spPr>
          <a:xfrm>
            <a:off x="2063552" y="4803195"/>
            <a:ext cx="5760640" cy="1508105"/>
          </a:xfrm>
          <a:prstGeom prst="rect">
            <a:avLst/>
          </a:prstGeom>
          <a:noFill/>
        </p:spPr>
        <p:txBody>
          <a:bodyPr wrap="square">
            <a:spAutoFit/>
          </a:bodyPr>
          <a:lstStyle/>
          <a:p>
            <a:pPr fontAlgn="base">
              <a:spcBef>
                <a:spcPct val="0"/>
              </a:spcBef>
              <a:spcAft>
                <a:spcPct val="0"/>
              </a:spcAft>
              <a:defRPr/>
            </a:pPr>
            <a:r>
              <a:rPr lang="en-GB" altLang="en-US" sz="2800" dirty="0">
                <a:solidFill>
                  <a:srgbClr val="000000"/>
                </a:solidFill>
                <a:latin typeface="Comic Sans MS" pitchFamily="66" charset="0"/>
                <a:cs typeface="Arial" charset="0"/>
              </a:rPr>
              <a:t>The word of the Lord.</a:t>
            </a:r>
          </a:p>
          <a:p>
            <a:pPr fontAlgn="base">
              <a:spcBef>
                <a:spcPct val="0"/>
              </a:spcBef>
              <a:spcAft>
                <a:spcPct val="0"/>
              </a:spcAft>
              <a:defRPr/>
            </a:pPr>
            <a:endParaRPr lang="en-US" altLang="en-US" sz="2800" dirty="0">
              <a:solidFill>
                <a:srgbClr val="000000"/>
              </a:solidFill>
              <a:latin typeface="Comic Sans MS" pitchFamily="66" charset="0"/>
              <a:cs typeface="Arial" charset="0"/>
            </a:endParaRPr>
          </a:p>
          <a:p>
            <a:pPr fontAlgn="base">
              <a:spcBef>
                <a:spcPct val="0"/>
              </a:spcBef>
              <a:spcAft>
                <a:spcPct val="0"/>
              </a:spcAft>
              <a:defRPr/>
            </a:pPr>
            <a:r>
              <a:rPr lang="en-GB" altLang="en-US" sz="3600" i="1" dirty="0">
                <a:solidFill>
                  <a:srgbClr val="0000FF"/>
                </a:solidFill>
                <a:latin typeface="Comic Sans MS" pitchFamily="66" charset="0"/>
                <a:cs typeface="Arial" charset="0"/>
              </a:rPr>
              <a:t>THANKS BE TO GOD.</a:t>
            </a:r>
          </a:p>
        </p:txBody>
      </p:sp>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9394" name="WordArt 2"/>
          <p:cNvSpPr>
            <a:spLocks noChangeArrowheads="1" noChangeShapeType="1" noTextEdit="1"/>
          </p:cNvSpPr>
          <p:nvPr/>
        </p:nvSpPr>
        <p:spPr bwMode="auto">
          <a:xfrm>
            <a:off x="4583114" y="584201"/>
            <a:ext cx="2808287" cy="79216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000000"/>
                </a:solidFill>
                <a:latin typeface="Comic Sans MS"/>
                <a:cs typeface="Arial" charset="0"/>
              </a:rPr>
              <a:t>PSALM</a:t>
            </a:r>
          </a:p>
        </p:txBody>
      </p:sp>
      <p:sp>
        <p:nvSpPr>
          <p:cNvPr id="59395" name="Text Box 3"/>
          <p:cNvSpPr txBox="1">
            <a:spLocks noChangeArrowheads="1"/>
          </p:cNvSpPr>
          <p:nvPr/>
        </p:nvSpPr>
        <p:spPr bwMode="auto">
          <a:xfrm>
            <a:off x="2711451" y="2492376"/>
            <a:ext cx="6767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GB" altLang="en-US" sz="3600">
              <a:solidFill>
                <a:srgbClr val="FFFFFF"/>
              </a:solidFill>
              <a:latin typeface="Comic Sans MS" pitchFamily="66" charset="0"/>
            </a:endParaRPr>
          </a:p>
          <a:p>
            <a:pPr fontAlgn="base">
              <a:spcBef>
                <a:spcPct val="50000"/>
              </a:spcBef>
              <a:spcAft>
                <a:spcPct val="0"/>
              </a:spcAft>
            </a:pPr>
            <a:endParaRPr lang="en-GB" altLang="en-US" sz="3600">
              <a:solidFill>
                <a:srgbClr val="FFFFFF"/>
              </a:solidFill>
              <a:latin typeface="Comic Sans MS" pitchFamily="66" charset="0"/>
            </a:endParaRPr>
          </a:p>
        </p:txBody>
      </p:sp>
      <p:sp>
        <p:nvSpPr>
          <p:cNvPr id="59396" name="Rectangle 6"/>
          <p:cNvSpPr>
            <a:spLocks noChangeArrowheads="1"/>
          </p:cNvSpPr>
          <p:nvPr/>
        </p:nvSpPr>
        <p:spPr bwMode="auto">
          <a:xfrm>
            <a:off x="2603500" y="1982356"/>
            <a:ext cx="6767513" cy="1661993"/>
          </a:xfrm>
          <a:prstGeom prst="rect">
            <a:avLst/>
          </a:prstGeom>
          <a:solidFill>
            <a:schemeClr val="tx1"/>
          </a:solidFill>
          <a:ln w="9525">
            <a:solidFill>
              <a:schemeClr val="bg2"/>
            </a:solidFill>
            <a:miter lim="800000"/>
            <a:headEnd/>
            <a:tailEnd/>
          </a:ln>
        </p:spPr>
        <p:txBody>
          <a:bodyPr wrap="square">
            <a:spAutoFit/>
          </a:bodyPr>
          <a:lstStyle/>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endParaRPr lang="en-GB" altLang="en-US" sz="200" i="1" dirty="0">
              <a:solidFill>
                <a:srgbClr val="0000FF"/>
              </a:solidFill>
              <a:latin typeface="Comic Sans MS" pitchFamily="66" charset="0"/>
              <a:cs typeface="Arial" charset="0"/>
            </a:endParaRPr>
          </a:p>
          <a:p>
            <a:pPr algn="ctr" fontAlgn="base">
              <a:spcBef>
                <a:spcPct val="0"/>
              </a:spcBef>
              <a:spcAft>
                <a:spcPct val="0"/>
              </a:spcAft>
            </a:pPr>
            <a:r>
              <a:rPr lang="en-GB" altLang="en-US" sz="4400" i="1" dirty="0">
                <a:solidFill>
                  <a:srgbClr val="0000FF"/>
                </a:solidFill>
                <a:latin typeface="Comic Sans MS" pitchFamily="66" charset="0"/>
                <a:cs typeface="Arial" charset="0"/>
              </a:rPr>
              <a:t>Give thanks to the Lord,  for he is good.</a:t>
            </a:r>
          </a:p>
          <a:p>
            <a:pPr fontAlgn="base">
              <a:spcBef>
                <a:spcPct val="0"/>
              </a:spcBef>
              <a:spcAft>
                <a:spcPct val="0"/>
              </a:spcAft>
            </a:pPr>
            <a:endParaRPr lang="en-GB" altLang="en-US" sz="800" dirty="0">
              <a:solidFill>
                <a:srgbClr val="000099"/>
              </a:solidFill>
              <a:latin typeface="Comic Sans MS" pitchFamily="66" charset="0"/>
              <a:cs typeface="Arial" charset="0"/>
            </a:endParaRPr>
          </a:p>
        </p:txBody>
      </p:sp>
      <p:sp>
        <p:nvSpPr>
          <p:cNvPr id="59397" name="AutoShape 7" descr="data:image/jpeg;base64,/9j/4AAQSkZJRgABAQAAAQABAAD/2wCEAAkGBxQTEhUUExQVFRUXGBkYGBcXFRcXHBgXGBcXFhgXHBUYHCggHBwlHBcYITEjJiktLi4uGB8zODMsNygtLisBCgoKDg0OFA8PFCwcHBwsLCwsLCwsLCwsLCwsLCwsLCwsLCwsLCwsLCwsLCwsLCwsLCwsLCwsLCwsLCwsLCwsLP/AABEIALcBEwMBIgACEQEDEQH/xAAcAAABBQEBAQAAAAAAAAAAAAAAAQIEBQYDBwj/xAA9EAACAQIEBQIEBQIFAwQDAAABAgMAEQQSITEFE0FRYQYiMkJxgQcjUpGhFGIVM7HR8cHh8HKCkrIWQ1P/xAAXAQEBAQEAAAAAAAAAAAAAAAAAAQID/8QAGBEBAQEBAQAAAAAAAAAAAAAAAAERURL/2gAMAwEAAhEDEQA/ANlw2YqbGr2OPNXGHhdzm2q2iiAFqzi6hwcMUHMd6nqtBFArciFpDRei1AWptONBqBpooIooFovSU6gS1JTr0lqgSloNFqKKSnUlqBpNFLag0CGkNKTTSKBbUlKaQmoCvP8A11+GkOMvLBaHEan+yQ9AwGx8it8TQaLLj5Q47wWbCSmKdCjj7hh3VuoqDDEWNh9SToAOpJ6CvqnjvA4MZEYp0DKdjsynuG6V4n67/DufBIXh/Nww1Zh8YtsXFvhF9Labk1GpdYWaYWyJ8PU7Fz3PYdh/1qPSmkqqKSlpKApKWiiEtRS0UV9l2pshsNBeocWKYatt/NdcLjQxI2t3rbipsdLM7gH2LvXfB8SOu+RRbMdLnxV2yA1UcT4QWWyH/wBpPX60EnC8QRxodamgVR4DCiFBFGpaTcs17AnqSatsJEVHuYsTv2H08UV2oApaaxqBaKAaCKBDRagUt6AFRsbjY4lzyMEW4GZtACdBc9NaheofUMGDTmTvb9KjVmPYLXknEeMY7jUphgTLADqPlHUNI/U+KD29WuNDcb6dadXm84l4Jhon5/PXMFeJ7C9+sROot2OlbrgnFY8VCk8Ruri47gjQg+RQTb0XoNMZgNyBfubdKimTYlFZVZ1DN8ILAE/Qda6XrIcY4uMSzYfBxJPJs8zD8qL6vuzD9K1Kw08uCEaTyGePIS8xUKY8ttXOxU3sPm+u9BpL0E+aZBKrKHRgysLggggjwRT2oEIprUCloC1Ja9LQ3ioGEWobaxsR1HS3mhv+KCtB5n64/CuKfNNg7RSm5MZ0jc+P0E/tXinEMBJDI0UqFHU2ZT0/3HmvrSqP1L6Uw2OjKzIM9vZKos8Z6WPUeDpUal6+X7Ular1n6GxGAOZxzICbLMoNvGb9J1671larQpKKSiCii1FB9ejJLqDYiuEeBN7s11GxFRsVhnUEEgDfNYkeAafHjJEW5Fx2A18fb+a25OmH4iQxAUhF77/ud6shjUKg5rAm2tRMXgA4DFrNbY/Cb9CKqsUrhwrCy2tYC5Zj8KqdtgTag0wI3FKBVNheLWAV42BFhoNvLdAPO1WmGxKuLqbi9r9Dbseo81FPJoIpSKKBDSA04UWoC1UXqg40IWwZjLAfA66k91a9r+DV7Rag8Q9L+kp+JTyS46Rxy2yujaSE75QPlXXf9q3snpSbDA/4ZMIQdTDIvMRmta4Juyn+K1vLAJIABO5tqbbXNEjAC7EADUkmwHkk7UHjXE/Q3FsZKDiZIzbZi4yqP7UUV6FwyLD8IwaRyzAKCSWbd3bU2Ua/apPB/U8OKmkiw95FiAzSi2TMTbKD12vfavNvxxwcgxEMuphKZF7K4ZmP3II/+NBvMH+ImAkNhMV/uZGVf/kRYVf4rDxYiIq4WWNxtoQR3BH+orF/hHj4ZsCIgqh4iVkFh7rm4fzcH9wajYPiz4LiUuCw0LzwsFdY1awhdtX1Oip1t0vQayTl8PwoEcMkkcY+GNQzW8jQn6796ocZgZcRH/UcQmSCAWZcOLNGB8plbTmN/aNPrW4FUmP9NQzYiOeS7ZLnlsxKFtlflk2DDvUU30hxN58OHki5fuZV9pQMimyuEbVQR0NXa15zgsLNipJJp5iZY5XX+iZ2iURg5UtkINyACGNwb/tpfSDzFZubHJFHzLQpKczhAADdrm4zZranSg0NAFc5ZlQFnYKotck2A6ak7V0DD/v380CUXtQRSAVA21BvTjTKBVpo3p9MI7UDZ41ZSrBWUixUgEEeR1ryP1x+E1yZeHjy0BP8xs3/ANT9q9eAoFCV8izwsjFXUqymxVgQQexB2rnX0v6v9EYbHqc68uYDSZAM3gMPmXwa8G9V+ksTgHyzr7T8Eq3KP9+h8HWje6oKKKKD6zj4oFH5gJXQZgpt9W7VLEKgF4wGPyi/t+1Qpo7j8oh0GmUWNj4B0JPc7VD0JCqbgEgoraE3uQANS1920Arbikl5HaykiTsRew8rsq+dzVhiMQgKxyWZzrotwCBuT8v3ohxXM0VSLqbuLe1uwPzH6aaVUcUiaNCHGZO/ynUAF9czuSdBoKKkDBlh+WweJr/FoOt2brJ4GgrimOEMYGHUMoJN2JHMOt1jAHfrbKLV34FJKMsTRkKoPuY5v/Sc+zE66AaWrtjeGxze5ClywDH4gwQn2GxGl9x41oJuExySaKylrXIDA276jzpepIrMrw1maRppGiRfbmB5ZKLr7bGyR316k21PSpcfGEBjW6xoTlQyaGUBbkoNCoB+ZtD03qKuyKS9C60UATSGim0CmuGKwySqUkVXRhYqwuCOxB3ruBTT/FBhDg/8KxMk0UJbBTZeYIlJMDrf3ZB8hv02qF+IPqvh+IwEkazLI7WMYUG6uCCCdNPP1Nej/wA1TYr0pgpGzvhYGa+pMa6/W29B5R+C0M39YzoDyeWwkPS+mUfW/wDF69qgwqKWZVVWexYgAFrCwueu1UE/qfh+DBizpDyzYxLGwP1CBdvOxqo4t+IpSMyRYHEPHcDmyKYo9et8pNvtQbu9Gashh4+J4lA/9ThsMjC4MKc9rdCJHOX72NeR+pOMSnEsIsVPMqNZXaQ3ZhpmAWwFztYUH0LLhI3IZkRmB0JUEj6G1Q+M8aiwwzTMVFiQcrEG3S4Fr/Wl9PRzDDxDEMGmyAubW1Ouo7jQHzU3G4ZJEaORVdGFirC4P1qK8/4vJiMWBJiUkw/Dt2jX/NdejyjdY99BqNLjqJvCuPRJi4sLhXM0DoxsMzcggXH5h1yEX0J00+lTuK8CxZjaHD4tVjYFfzYuY6qRYhZMwvp+oE+areD4ydG/osHGrrhgI5cVOSAWtfKFXU/v/vQbkGhTVPg+KsJhh5wiylDIrISVdQQG9p1Ugkd796uFP80BSW1pxNNYVAA01jS7fSkIoEIpKVhSEUAwqPjcHHMhjmjWRG0KMLg13FJeg8zxn4M4ZnYpiJY1JuEyhsvi51Ior08Mf/BRUX1VRi8fIl2XUaKFQAqh8HQyN/aKsZuHI/uUqH2YgD3eHAOovra9cMbwUMVyfBsy52Wy2sFQj4RfUgWv3rlhGWItHh/zpLgOxICx2GgdlFrgdB7j/NdHNexrYWA/b/ahkBFiLjsRf+KjcPjZAVeXmOSTrZbX6BRrlHS9/rUuioPFIZDEViYITpcLcheuVQR7jsO171mcHM2HDFmWNhYmMklUivoHK+1GI1MjG+p0NbUVScY4OGdJY442cOC4YlQwAsGYAe5lsLX231tQLHNDi0CsBn+MISCwsxCSgHdSRcEjXqKg4rhQVZf6l15AUGSRjeScdQ5tZEG2RN79NqlQcK5aPJiJtSeZI6/lj26j3k3yKABa4FhrvXePisUuVSrZZLhC8dlksLmwbW1hfUWNBXYjjMiMjsOXCRZIcpaeSw0IQXyrtodhqSNqueDY0zQpIcl2HyNmGhItmsNdNfINUHFcAYhNJC+b2s0iqxaY2+GJZCSUj30AuNbUnA48QjJ742gHuLIQkaIFN4xGRmzBiDmLa2N7bVFay9IwqJhuJwyH2So1uzA+Old+br1A7kaUCqaUigikAoFtTRTgaKCk9Q+m4cVlZxllQhklUAspBB66MPB0q2ljBGVgGBFiCLgjrcGujCuGMwqyoyPqrCxsSD9iNQaDyv14G4WhTCTFIsRmU4c68v8AU8Z+Ua2t5qg/Cf05/U4sSuv5UFmNxoZPkX7b/YVI/Er0jioW57SSYmEC2diWeNdbK3jz+9eo+guCjCYKOMWLMOY7D5mYA79gLAfSg0NReJ4wQxvKykqiliFFzYbkD6XP2pvFuKRYaMyzuI0HU9T2A3J8CvE/W/4hS4y8UN4oDpa/vk8NbYH9I+9Qe18N4lFiI1lhdXRuqnt0I6HxULE8HcNJJhpRC0hBfNGJFLAWz5cykNYDrbTavPPw/wDSfEYR/UJIsIbXkSAnmDpmUfBfvuK9YhLZQWFiQLgG4v1F+tFeez4KfD4xEib+pxsyEtiJhljihUgWSJdtbaX/ANa0M2OnwgjOKlilWSRI7pGYirOcoIGZswva+3erjHcNWRlcM0cighZEtcBrXFiCCNBoe1ZDjWDiw0qz4uTE4uUMP6eMoAnMJsAoQBQ17atVG0xmOSIAyMqBjlGY2GY7C501rqGG9ebpK2IxA/xFJTIoMkWCVM0YA2ZmUkOdt9u1bvg/EVmQEI8bAANG6lSnix3Gm4qCWNadaktSj7VAhFIDSk/xTSaBDSGlvSGiEvRS8vzRQThVdjuGA53j9kpUi4YqC3yllBsxHQkGrBTcdr9KVq2jIcSxSwWUR5SlpX9weVgp+J3HwoTuxJJ1ABq34bxe9xMUHuCK4uqSMwzZVDi9xt20+wsMfgVlTK3dT91bOt+63G3Ws9jMPIikzCN5pPyxPK6iNc5yqscW4vp7Rud2O9Bqs1FQMM7RqRKVCJlVXL6soUAs1wApvfS571MjcEAggg7Ea0EfiWCWZDG5IBIOlt1YMNDoRcDQ6GqE8ElknfO75cuXnMyszI180cSABYRpZja50161p7011uCNddN7fyNqKo8PFhsG2SNDnyEkgZisYYk53OwBJ8nzapPGeG/1AjjZ1y5g5ivpKov7W/tuQdrGwqF/Rf065ibqiupke1o0+IlhvI2m5+/muXiksORkj/KkNkRyf6iZnYEug+RACTlIGn6agssRiYo3MjMkOS8SgDPI50JCIdgSBYAXNhU7h/FecpXL7lAz9FDEXK3/AFDqOlc+JYRZ4ZBHIEY+0yrYspB9y5r3GxB1B1rOQLKCICqlluY4YgY4EUGwmklOrHrlBJueu9BsRIQF1GvU/SlElwLkLfUbn/iqD0/xRmJSVo3VPaJ19qSPY5lVT+mw1BI1q6jcFRfUW3B1H+9B1WU67WFr69za4pzTDYkVza6rIL7W7dTrSsbaDYW073te/wC9A92ArkzXuQdBbT6nrTtr2/Vlv2Fr2FLGt8wJvtroKBGZTcEgjY31B8Wqk9R4nFQx58EkUoRbGAgqbDYoQbabZbVdIddRqA3ttt4pGa4Nzf25r6aHtQeB+o1xmPxgju8jkKQnwrHca6bKB33r0r0Z+HsGDCyzZZZ9wSLqh/tHf+7/AEq74twhjKJ8OwjlXKD7QVlUgXV+v38VAf1nDAp/qg2HcOUN0LiwuRlKg6HeitOz3tbc/wDmtCSi24H/AJ2qDwPiyYlUmjDBWzC7IUzAGwazDapDTBVLsQupzMbCwA87UQ+bGKouxAGmpNhc9K6tErj3AMNCAQDqNQfqK889XcYfGYdlwwUYcpIZ8Q4IAVDuo6k9Kp/w09cTGVMJKGmVjlR73ZQP1X3W1RW7w/p+ReIHFNJzEaIoAQAU9wNtNxvV5iZ1jUu7BVUXLE2AArsTVF6w4ScTAEF2CyI7Je3MVSCyX8ig6YH1PhZf8uS4/VkcL2+MjKf3q3HfSsrxfjWWIwYbDSvIy5FTlFEXS3uZgFsPFNk40eH4XDxzXmnyBSiG7sQOg6gbXoNUd6BVDwj1A0rxpJFkMql1KEuFtb2u1gFbxV9agLWprUpNFqiEtRSiigi8JklRPziSircyyFVYm5JGRRZUA2ub96scNiFkGZGDL0I2Nux6jyKoOOhzJllQyRkgRRKbI7AXZp3IsALHTY22JtVZwrEhMSrM8TRBGVGVWVUe6/lQLmPMFr5mtpYC/QbRuL1xkhViCVUldiQCVPgnalhmV1DIbqdQQbgiuhoMl6hSZJGaWQLASCJDYrCFy2XkWPMkY3sf+CuAx0sJijWK8TkBUZvz7MxL4hwPaqC97G2/Q+2tU4BFjtWU4xwYxsrJG88RLNKme8kjlgIw7N8USgn23003orUmddDmWxNhqNT2Hc09jWah4PFDfFYkICtmEaC0UTKCBkTTNJbTMdT0tVxgcU0l2y5UIUrckMQRc5kIuhHY1BJAGRxvv/IrN8Q4QYy0kbOEYXlKhnmygCyQsT7VOugGnStJIt+tv9jSgdKDIcERYpC4jMYtlEIY5VzHNzJ2Jy8xv3Hc3q+xUEWKTKy+0g3sT0aw1G40Pgg+a447h7oJZIBd31aNmARzYLc3BtoB2vaqDGxrhwJjKzTiSKKQoQqKHbSPLYhU18ttrQLxXCywvBIwDCIyRKFsBKJ/bHGsdrJaw1OwU73qXwPicqssMsaJkQ5tHPKRLBCZmOVweh8HtV1EefGyyx7MRYjQ5To631t1FRTwbO55rZoVsY4hcLfe8lyc5B26eKCRw7GidWZc2TNbMy2zgahlPVT3qaqnwbbEjUV0yWH2pbUHJYz0IN976g+frRyjrtY2uALbV16UUHHMQdbaBrHr4HmmhLjWwB6AW/eu7DvSCg5FDubXuOnbauGJ4akljIiSEG9nUML+L1MFIW7UGc9Q+qYsFrMrqLDIVjujafCMvwn62qn4bhMTxD8zEgRYRrFcORcyD9TkHS9bLiGCjmjaORQ6HcHWuE8qYTDFvcyRIbD4jZRoPPag82/F3i6xRpgobKLAuq6BUHwoAO+/2rp+DXArK+Mcat7I/oPib7nT7Vh8Rw/F4/EPMsMjmRr7WAHQBm00GletcOwHEeUkaiDCRqAoH+a4A/Zb0GvLAanQd65QY6OQsqSIxX4gpBt9QK8v9ZYjD4W6zYibGYg//rMmWNT/AHKlhbxWG9NPimxQbCAiQm9l0UA/q6ZfrQfROOhZkIRzG3RgAbH6HcVS+mfT3IJlmPNxLk5pWObS+mX9It0FTuCYmdktiYwki2uVbMreVO/2qzNRTAgF7AC5voN/NKdKAaWgS9ODUw/zSUQ4GimZaKDjhsUuIEkMkZBCqJEfIwKuDb4SR0Ol7ioP/wCNKZJGYgAkGORCUkhVVChEOwUanzmNxVGnDmY8tMwnU5wqu2WB2BHOmmOsz22G3S3WtngmLIVcMSPYS6gcyw1YLf4TrWkVU3F0gCxYeF5ki9shj1EagHS5+N729o111q0wXEUlNkufbmzAHLvbLm2zXBuNxaqr+lUoohkRMEqNcQghyVOq5wdF3vYA3Fr1W4LHtCOcQYkcqkcLnloqA6AJYu0xFzoLa26UVsqGuNqj4PFrKMym4vY3BBBHQqdQfrXego+L8PfPzkIc6WEhLLAADmkjjG7W6X6abm8Hg2BLyrPC0nLJJllkPuxOhUAR2sqA7Gw20Fta1Rqv4xBIygRvkGufKBmK22RjoreaBX4knOEKgu9rvlsRGOhc9L9BvU6sbhwiukkceR1DcuFf82QkWzztfReup/2rQ8NxmcnNIrMfkXVUK6OFa3u161BYE1UcW4SJBmRVMmhGctkzL8LMgNmIq3BotQc0BsL6nqRprbtXRaS1OoEY0grP+pfVkWFVrBpZFF+XGLkDux+UfWmekPV8OOS6eyQfFGTqPI7iorRmkY2oNDVUF6AaS/SlAoFJvXM/xThSHxQNvanDaxpCKQGg4YyUxoWRM9vlFgSPF+teW+svxMezQ4ZHibZ2cWZfAHQ+a9ZzVmfVXoyHFgPYLKuobo1vlbuKDyX0p6LxGPfOxKxE+6VtS3e19z5r2ngPp+HBxCOJAP1Md2PcmpsRWCIZsqKi620UWGtQvT3qGPFiUxBsiNlzHZj4oOXqT1Th8CoMzG7fCqi5P2qm4Z+JOGmP+XMq/q5ZIH1K3tWP/GfhzrOk2pRly37EdPvetF+EPFI3wvJsA8ZNxb4gdmoN5gsWkqh42DKdbg12NYr1Hil4bMmIQWilbLMg2v0cDvWo4RxJMRGJI82U7ZgR97GoJppKRqCaBL0UulJQRcLNh8SY51Yuob8s3IVnAIuNsxsT/NVfEsW8xMUmZCbhcNEwMsljbO77LGf9LXPSueHid8VGfy5cjEyKq2ig9p1VvmmuQLkbX+GtDxPh6yixLKf1KcpI3KEjXKeorSK7g2NfIkICvJHlWRx7Yxcm6qyixdR0sPtTeOcNXmSYiQcyPlhMuVmdACWLR26nTz7RUOLhEkssYkTJEkEkbLZQudmXK0S66gA+496tZccbiLD/AJjKVDsxOVVG+Z+r26D70VTLzcMiyhxFGWUcqS8jyGRgMzuDfmHYAaC+prUYLGrIDa4KkqyndWHQ2NV+P4CsrNmY5HZGZbakxkFbMfhGld5OIHmGOGPNk+N2OVFJ1texJb7UFkwprCoWF4ojRiRmVAb7sLaEi4PUab1JjcNqDcEaEdaghYzAe/mRZVe4L/LzAoIAYgX0vXLgnBRCihrFlZ2UjZOYxYqt+nSrQinUAaQ0l6h4zHoEa0iKbaFiCAfIvQP4pxKPDxNLKcqJqT/0t3qg4J6jj4nFKsJmiykKXsAbHsdRTcZhTxDDTQsbrdckmUqGIs18v6b6VVY3HcQhjEOGwCKQMudWUpppmA0/mghS8Q/wvFx4UMJoZ9XzAcwMxtdmHxX81ZP+HUa4xcTBI0IBzMi9Se3YHqKqfSfoGc4gYvHuC4OYJe9z0JPjsK9NDjp+1AkkgUXZgB3JtSpKG2IPka1m8PygjYnE+98xsp1yAGwRU7/yakz4lISZwbRsotGB7mbwO/igvLa0E1wweLEigi4PY6EfUV2NAXoHWkv2oFBzxLlVJABt3NgPqe1VfBePR4jMqMMymzAai4/Seoqp9RQTszmZ8mFQZiI7lpf7Dfp4puEnychjCkUZIWOIfGubTMQNP+aDXEUpalamEa0EXi3DIsTHy5lzL2v1+1ZX09CvDZpMO+kUrZoWO2u6E9+1bQGuGPwMc6FJFDKehoK/1RwxMThZEe1ipIPYjUGvC/SXE2w2MQqdM+RrfMCbV6lxj0E7qUhxcqRn5GNxbtfeuHpv8MooJFklfmMpuotYX7+aDWcT4PDieU0ozBDmVel7dR1qyRbWAFh2pwFJagDSLtSXpb1AfailpKDnI0eGiUKmWMEKAo0GY2uT0AvvVNh+NPmklkcLEkzJa3taMKLFLC7Pm89xWoyXFjt2/wC1Z7H4QwMZVs25zyG4w6AXOWMb7fXXtWkScHKcXE1zkUsQpjf3BR+u3wk9qo8Vw8rmYkR8tyscT3EBQ6KfbqXO9973FSMHjuUyrCGJk/MKut3lLkAvmU2UAd6t+IGKZ+Sb5094YbRuNFJYbNrsaK58J4iBkhJzaWD5gS2UC5Zd1H1pOK8PVlfIDIxOYxc0qrHa5A+m3Wo2D4a4Lxi6kgc3ENYtLcfL20/btVnwzgkUFigNwCLkkmxN9T116mgi4bgCkq83vkAsLaKi2sUVe3+tW8EIQBVAAAsAOgFPoqBK54vELGhZzZQLk+KdNLYE6X8kAX+tUcspxSMgC5onQkXurEe7Leg7JxKSQErAeWR87ZSw8Jr/ADao3p/hiLdom/KYkiMge1vmF99+lJjcdMrqzLlTVRF8TyE9raACp2BxPuEZj5ZILBbg6X1vbrQWRGlqQUW0rhjcUkSl5GsB/wCWFBC4tiZC3LW0albtKenhfP1quwDJHmSFskX/APVzclr65c24812w2JOIV3lVBhiNFb4tPmPb6Uww2ZpVRZAQBGSwCotv4+tBZYjDK45iKjSAe1yLi/2qvCDDocTiTnltv0BOyoOlRsFj3iW4XOgLNK40UeE71fZI5kVmUMujAEbebUFNwlMgeUgyTyakLcgfpXtoKuMFjw/tNhIAMy3BIvVfjsVI0nIiHK0vzDtb+0dTTMBwgqlrBXB/zL3Zj3NBeMKKUDQdaGoOc8YZSrC4PSq1eFQwkzWJYA+5iWIHYXq1tSOLjXbtQY7FcTlmAxCyCHDL0I90lj26A9OutWvpvjZxJf25VHwhviI7lelN4jwazc2Nc7KPbGxsgJ62qlikaCd2VeZMwHOb5Yl6AD96DcUgqDwTiPPjz2tqR2vbS9TjtQKTSEUlF6BaGpKQ0Awpi0tIRQGelplqKCxzU1hca633BrkuJTNkDDNbNlvrY9bV1vVGcxvD/wCnztGeXE92kdQWkG3tXsv+ldMJwsyABlMcG4j+Zzvmkbf7fvV9lvTj0oEAtoKcaSuM2JVCoZgCxsoJ3PaoOjGokWOWQ2QZhqC42UjS31qNxqF2sbsYxfPGo1b/AN3aqrFySKV5bZWAskCgEWPV6Cc3CGYLGWUQhszaEs5BvqTtrVtDCqCygAeBaiImwvvbX610oImPwmcqwYqy3sRY776Gswq5MRKXmZALC5+OQ7+3TbwK1s0lhc6eTVHDjY8TK6qvui2kIuAT2oH8LaYuDK+VdcifMy9C3mpeK4eocz5WcgaLe4B7gHrXfEYpIlBdrm33P0FU5xc5a5dI1Oqg2zW/uFBW4uT3Z5lYK2ow6/8A2ft/pWi4dOkqFAoCjQroRttpS4nBXbmqdctiNww3tWejxDEhEjs9ycikjLf5moLqfh5zANdohYLGosB5PerZB+1V+E4mmblFgXAF+xP1qwEoNwCNN/FBxxWFV9GF6q+NO4yRRtywQbva+3SrymSgHcXoKDh2IeMnmXI0AAOYk/q8VdYfEB1DLqKzuP4WUPxWjJLO2uYeB4rrhXm9phS0I6HdvNBpAaRqjriVBCkgMel9a73oBah/4cnMMlrMdD5HY1My0tBQ8Wx0iyJDh1FzqSdlH061yHGzCrnEaZTYHbP9BV1iMIG91hmGxrJcV4eQxLqZpW0W/wAMY7/96DV4HFcxFexW4vY12tWS4Zj3RRh425jj4pD8KeL1qsMbqLsGNtSO9B0JoNIBS3oEAotSk0WqBtqKLUtBUemo25kpDZ49BzHAzs4Pu2+XawrRXooqhaQmiigCax/FpZhMC2QNIckW5yLa7N2zaUUUFxhuIZVytmbKNGNruepsNqkYOKMZpFWxfVu+1FFBWYmaTEKWjcxRqfiGrNbcW6CuvBeK85mCf5ae25vct1P0oooOfG+YqsT7+ka/CLnqxqtillhQRRBRK+rE669STS0URdcPwrMqmYrI66hsttfpVfyypf2BpGJu7EEAeB/0pKKDpw/i+UrHYlBpn01b6b2qyx2Az6o2RjuRuR2oooqg4xjUjXJFHqhGZjuPI7mrbgbW0y2za5iblr96KKC4YU0m9FFA2SMHQi9ReITGOO6C52AoooiiUKkwNjJORckmwA7VfYHF576WINiKKKKmA0NRRQMJpk8IcWP0ooojJcY4LleOOM8uI3LW3LdATvbemHiD4QNf3FjZEH/UmiiirrgXEJZL8xQv0N6tib0UUCA0B6KKAzUUUVB//9k="/>
          <p:cNvSpPr>
            <a:spLocks noChangeAspect="1" noChangeArrowheads="1"/>
          </p:cNvSpPr>
          <p:nvPr/>
        </p:nvSpPr>
        <p:spPr bwMode="auto">
          <a:xfrm>
            <a:off x="1524000"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sz="4800">
              <a:solidFill>
                <a:srgbClr val="FFFFFF"/>
              </a:solidFill>
              <a:latin typeface="Comic Sans MS" pitchFamily="66" charset="0"/>
              <a:cs typeface="Arial" charset="0"/>
            </a:endParaRPr>
          </a:p>
        </p:txBody>
      </p:sp>
      <p:pic>
        <p:nvPicPr>
          <p:cNvPr id="593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4" y="3986214"/>
            <a:ext cx="3887787" cy="25876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59399"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726" y="2301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601569"/>
      </p:ext>
    </p:extLst>
  </p:cSld>
  <p:clrMapOvr>
    <a:masterClrMapping/>
  </p:clrMapOvr>
  <p:transition spd="slow">
    <p:plus/>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691556" y="247631"/>
            <a:ext cx="8883837"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eaLnBrk="0" fontAlgn="base" hangingPunct="0">
              <a:spcBef>
                <a:spcPct val="0"/>
              </a:spcBef>
              <a:spcAft>
                <a:spcPct val="0"/>
              </a:spcAft>
              <a:buFont typeface="+mj-lt"/>
              <a:buAutoNum type="arabicPeriod"/>
              <a:tabLst>
                <a:tab pos="228600" algn="l"/>
              </a:tabLst>
            </a:pPr>
            <a:r>
              <a:rPr lang="en-GB" sz="3200" dirty="0">
                <a:solidFill>
                  <a:srgbClr val="000000"/>
                </a:solidFill>
                <a:latin typeface="Comic Sans MS" pitchFamily="66" charset="0"/>
                <a:ea typeface="Times New Roman" panose="02020603050405020304" pitchFamily="18" charset="0"/>
                <a:cs typeface="Arial" charset="0"/>
              </a:rPr>
              <a:t>Give thanks to the Lord because he is good;</a:t>
            </a:r>
          </a:p>
          <a:p>
            <a:pPr marL="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His love is eternal.</a:t>
            </a:r>
          </a:p>
          <a:p>
            <a:pPr indent="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Who can tell all the great things he </a:t>
            </a:r>
          </a:p>
          <a:p>
            <a:pPr indent="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has done?</a:t>
            </a:r>
          </a:p>
          <a:p>
            <a:pPr indent="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Who can praise him enough?</a:t>
            </a:r>
          </a:p>
          <a:p>
            <a:pPr indent="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Happy are those who obey his commands, </a:t>
            </a:r>
          </a:p>
          <a:p>
            <a:pPr indent="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who always do what is right.</a:t>
            </a:r>
          </a:p>
        </p:txBody>
      </p:sp>
      <p:pic>
        <p:nvPicPr>
          <p:cNvPr id="614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305" y="4274429"/>
            <a:ext cx="3510557" cy="233594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B13B91A6-A5DB-3885-47F9-DF03E2D0B5CD}"/>
              </a:ext>
            </a:extLst>
          </p:cNvPr>
          <p:cNvSpPr txBox="1"/>
          <p:nvPr/>
        </p:nvSpPr>
        <p:spPr>
          <a:xfrm>
            <a:off x="1617125" y="4274429"/>
            <a:ext cx="5573607" cy="1200329"/>
          </a:xfrm>
          <a:prstGeom prst="rect">
            <a:avLst/>
          </a:prstGeom>
          <a:noFill/>
        </p:spPr>
        <p:txBody>
          <a:bodyPr wrap="square">
            <a:spAutoFit/>
          </a:bodyPr>
          <a:lstStyle/>
          <a:p>
            <a:pPr algn="ctr" fontAlgn="base">
              <a:spcBef>
                <a:spcPct val="0"/>
              </a:spcBef>
              <a:spcAft>
                <a:spcPct val="0"/>
              </a:spcAft>
              <a:defRPr/>
            </a:pPr>
            <a:r>
              <a:rPr lang="en-GB" altLang="en-US" sz="3600" i="1" dirty="0">
                <a:solidFill>
                  <a:srgbClr val="0000FF"/>
                </a:solidFill>
                <a:latin typeface="Comic Sans MS" pitchFamily="66" charset="0"/>
                <a:cs typeface="Arial" charset="0"/>
              </a:rPr>
              <a:t>Give thanks to the Lord,  for he is good.</a:t>
            </a:r>
          </a:p>
        </p:txBody>
      </p:sp>
    </p:spTree>
    <p:extLst>
      <p:ext uri="{BB962C8B-B14F-4D97-AF65-F5344CB8AC3E}">
        <p14:creationId xmlns:p14="http://schemas.microsoft.com/office/powerpoint/2010/main" val="2794600853"/>
      </p:ext>
    </p:extLst>
  </p:cSld>
  <p:clrMapOvr>
    <a:masterClrMapping/>
  </p:clrMapOvr>
  <p:transition spd="slow">
    <p:plus/>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346418" y="299298"/>
            <a:ext cx="8883837" cy="313932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fontAlgn="base" hangingPunct="0">
              <a:spcBef>
                <a:spcPct val="0"/>
              </a:spcBef>
              <a:spcAft>
                <a:spcPct val="0"/>
              </a:spcAft>
              <a:tabLst>
                <a:tab pos="228600" algn="l"/>
              </a:tabLst>
            </a:pPr>
            <a:r>
              <a:rPr lang="en-GB" sz="3200" dirty="0">
                <a:solidFill>
                  <a:srgbClr val="000000"/>
                </a:solidFill>
                <a:latin typeface="Comic Sans MS" pitchFamily="66" charset="0"/>
                <a:ea typeface="Times New Roman" panose="02020603050405020304" pitchFamily="18" charset="0"/>
                <a:cs typeface="Arial" charset="0"/>
              </a:rPr>
              <a:t>2. Remember me Lord,                                          </a:t>
            </a:r>
          </a:p>
          <a:p>
            <a:pPr eaLnBrk="0" fontAlgn="base" hangingPunct="0">
              <a:spcBef>
                <a:spcPct val="0"/>
              </a:spcBef>
              <a:spcAft>
                <a:spcPct val="0"/>
              </a:spcAft>
              <a:tabLst>
                <a:tab pos="228600" algn="l"/>
              </a:tabLst>
            </a:pPr>
            <a:r>
              <a:rPr lang="en-GB" sz="3200" dirty="0">
                <a:solidFill>
                  <a:srgbClr val="000000"/>
                </a:solidFill>
                <a:latin typeface="Comic Sans MS" pitchFamily="66" charset="0"/>
                <a:ea typeface="Times New Roman" panose="02020603050405020304" pitchFamily="18" charset="0"/>
                <a:cs typeface="Arial" charset="0"/>
              </a:rPr>
              <a:t>    when you help your people;</a:t>
            </a:r>
          </a:p>
          <a:p>
            <a:pPr marL="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  include me when you save them.</a:t>
            </a:r>
          </a:p>
          <a:p>
            <a:pPr marL="228600" eaLnBrk="0" fontAlgn="base" hangingPunct="0">
              <a:spcBef>
                <a:spcPct val="0"/>
              </a:spcBef>
              <a:spcAft>
                <a:spcPct val="0"/>
              </a:spcAft>
            </a:pPr>
            <a:endParaRPr lang="en-GB" sz="200" dirty="0">
              <a:solidFill>
                <a:srgbClr val="000000"/>
              </a:solidFill>
              <a:latin typeface="Comic Sans MS" pitchFamily="66" charset="0"/>
              <a:ea typeface="Times New Roman" panose="02020603050405020304" pitchFamily="18" charset="0"/>
              <a:cs typeface="Arial" charset="0"/>
            </a:endParaRPr>
          </a:p>
          <a:p>
            <a:pPr marL="228600" eaLnBrk="0" fontAlgn="base" hangingPunct="0">
              <a:spcBef>
                <a:spcPct val="0"/>
              </a:spcBef>
              <a:spcAft>
                <a:spcPct val="0"/>
              </a:spcAft>
            </a:pPr>
            <a:endParaRPr lang="en-GB" sz="200" dirty="0">
              <a:solidFill>
                <a:srgbClr val="000000"/>
              </a:solidFill>
              <a:latin typeface="Comic Sans MS" pitchFamily="66" charset="0"/>
              <a:ea typeface="Times New Roman" panose="02020603050405020304" pitchFamily="18" charset="0"/>
              <a:cs typeface="Arial" charset="0"/>
            </a:endParaRPr>
          </a:p>
          <a:p>
            <a:pPr marL="228600" eaLnBrk="0" fontAlgn="base" hangingPunct="0">
              <a:spcBef>
                <a:spcPct val="0"/>
              </a:spcBef>
              <a:spcAft>
                <a:spcPct val="0"/>
              </a:spcAft>
            </a:pPr>
            <a:endParaRPr lang="en-GB" sz="200" dirty="0">
              <a:solidFill>
                <a:srgbClr val="000000"/>
              </a:solidFill>
              <a:latin typeface="Comic Sans MS" pitchFamily="66" charset="0"/>
              <a:ea typeface="Times New Roman" panose="02020603050405020304" pitchFamily="18" charset="0"/>
              <a:cs typeface="Arial" charset="0"/>
            </a:endParaRPr>
          </a:p>
          <a:p>
            <a:pPr marL="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  Let me see the prosperity of your people </a:t>
            </a:r>
          </a:p>
          <a:p>
            <a:pPr marL="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  and share in the happiness of your nation,</a:t>
            </a:r>
          </a:p>
          <a:p>
            <a:pPr marL="228600" eaLnBrk="0" fontAlgn="base" hangingPunct="0">
              <a:spcBef>
                <a:spcPct val="0"/>
              </a:spcBef>
              <a:spcAft>
                <a:spcPct val="0"/>
              </a:spcAft>
            </a:pPr>
            <a:r>
              <a:rPr lang="en-GB" sz="3200" dirty="0">
                <a:solidFill>
                  <a:srgbClr val="000000"/>
                </a:solidFill>
                <a:latin typeface="Comic Sans MS" pitchFamily="66" charset="0"/>
                <a:ea typeface="Times New Roman" panose="02020603050405020304" pitchFamily="18" charset="0"/>
                <a:cs typeface="Arial" charset="0"/>
              </a:rPr>
              <a:t>in the glad pride of those who belong to you</a:t>
            </a:r>
            <a:r>
              <a:rPr lang="en-GB" sz="3200" i="1" dirty="0">
                <a:solidFill>
                  <a:srgbClr val="000000"/>
                </a:solidFill>
                <a:latin typeface="Comic Sans MS" pitchFamily="66" charset="0"/>
                <a:ea typeface="Times New Roman" panose="02020603050405020304" pitchFamily="18" charset="0"/>
                <a:cs typeface="Arial" charset="0"/>
              </a:rPr>
              <a:t>.</a:t>
            </a:r>
          </a:p>
        </p:txBody>
      </p:sp>
      <p:pic>
        <p:nvPicPr>
          <p:cNvPr id="614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307" y="4268757"/>
            <a:ext cx="3430346" cy="2282567"/>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B13B91A6-A5DB-3885-47F9-DF03E2D0B5CD}"/>
              </a:ext>
            </a:extLst>
          </p:cNvPr>
          <p:cNvSpPr txBox="1"/>
          <p:nvPr/>
        </p:nvSpPr>
        <p:spPr>
          <a:xfrm>
            <a:off x="1151904" y="4404533"/>
            <a:ext cx="5573607" cy="1200329"/>
          </a:xfrm>
          <a:prstGeom prst="rect">
            <a:avLst/>
          </a:prstGeom>
          <a:noFill/>
        </p:spPr>
        <p:txBody>
          <a:bodyPr wrap="square">
            <a:spAutoFit/>
          </a:bodyPr>
          <a:lstStyle/>
          <a:p>
            <a:pPr algn="ctr" fontAlgn="base">
              <a:spcBef>
                <a:spcPct val="0"/>
              </a:spcBef>
              <a:spcAft>
                <a:spcPct val="0"/>
              </a:spcAft>
              <a:defRPr/>
            </a:pPr>
            <a:r>
              <a:rPr lang="en-GB" altLang="en-US" sz="3600" i="1" dirty="0">
                <a:solidFill>
                  <a:srgbClr val="0000FF"/>
                </a:solidFill>
                <a:latin typeface="Comic Sans MS" pitchFamily="66" charset="0"/>
                <a:cs typeface="Arial" charset="0"/>
              </a:rPr>
              <a:t>Give thanks to the Lord,  for he is good.</a:t>
            </a:r>
          </a:p>
        </p:txBody>
      </p:sp>
    </p:spTree>
    <p:extLst>
      <p:ext uri="{BB962C8B-B14F-4D97-AF65-F5344CB8AC3E}">
        <p14:creationId xmlns:p14="http://schemas.microsoft.com/office/powerpoint/2010/main" val="52790923"/>
      </p:ext>
    </p:extLst>
  </p:cSld>
  <p:clrMapOvr>
    <a:masterClrMapping/>
  </p:clrMapOvr>
  <p:transition spd="slow">
    <p:plus/>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980728"/>
            <a:ext cx="5965825" cy="267765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r>
              <a:rPr lang="en-US" altLang="en-US" dirty="0">
                <a:solidFill>
                  <a:srgbClr val="0000FF"/>
                </a:solidFill>
                <a:latin typeface="Comic Sans MS" panose="030F0702030302020204" pitchFamily="66" charset="0"/>
              </a:rPr>
              <a:t>.</a:t>
            </a:r>
            <a:r>
              <a:rPr lang="en-US" altLang="en-US" sz="2400" dirty="0">
                <a:solidFill>
                  <a:srgbClr val="000000"/>
                </a:solidFill>
                <a:latin typeface="Comic Sans MS" panose="030F0702030302020204" pitchFamily="66" charset="0"/>
                <a:cs typeface="Arial" charset="0"/>
              </a:rPr>
              <a:t> x2</a:t>
            </a:r>
          </a:p>
        </p:txBody>
      </p:sp>
      <p:sp>
        <p:nvSpPr>
          <p:cNvPr id="115716" name="Rectangle 6"/>
          <p:cNvSpPr>
            <a:spLocks noChangeArrowheads="1"/>
          </p:cNvSpPr>
          <p:nvPr/>
        </p:nvSpPr>
        <p:spPr bwMode="auto">
          <a:xfrm>
            <a:off x="2896037" y="233702"/>
            <a:ext cx="6257609" cy="461665"/>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400" i="1" dirty="0">
                <a:solidFill>
                  <a:srgbClr val="000000"/>
                </a:solidFill>
                <a:latin typeface="Comic Sans MS" panose="030F0702030302020204" pitchFamily="66" charset="0"/>
              </a:rPr>
              <a:t>PLEASE </a:t>
            </a:r>
            <a:r>
              <a:rPr lang="en-US" altLang="en-US" sz="2400" i="1" u="sng" dirty="0">
                <a:solidFill>
                  <a:srgbClr val="000000"/>
                </a:solidFill>
                <a:latin typeface="Comic Sans MS" panose="030F0702030302020204" pitchFamily="66" charset="0"/>
              </a:rPr>
              <a:t>STAND</a:t>
            </a:r>
            <a:r>
              <a:rPr lang="en-US" altLang="en-US" sz="2400" i="1" dirty="0">
                <a:solidFill>
                  <a:srgbClr val="000000"/>
                </a:solidFill>
                <a:latin typeface="Comic Sans MS" panose="030F0702030302020204" pitchFamily="66" charset="0"/>
              </a:rPr>
              <a:t> TO GREET THE GOSPEL</a:t>
            </a:r>
            <a:endParaRPr lang="en-US" altLang="en-US" sz="2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562" y="4036757"/>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893050"/>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77AC1-37C9-6EFE-CA5B-D89C563DE695}"/>
            </a:ext>
          </a:extLst>
        </p:cNvPr>
        <p:cNvGrpSpPr/>
        <p:nvPr/>
      </p:nvGrpSpPr>
      <p:grpSpPr>
        <a:xfrm>
          <a:off x="0" y="0"/>
          <a:ext cx="0" cy="0"/>
          <a:chOff x="0" y="0"/>
          <a:chExt cx="0" cy="0"/>
        </a:xfrm>
      </p:grpSpPr>
      <p:pic>
        <p:nvPicPr>
          <p:cNvPr id="2050" name="Picture 1" descr="A group of crosses on a green background&#10;&#10;AI-generated content may be incorrect.">
            <a:extLst>
              <a:ext uri="{FF2B5EF4-FFF2-40B4-BE49-F238E27FC236}">
                <a16:creationId xmlns:a16="http://schemas.microsoft.com/office/drawing/2014/main" id="{D923F479-E8A5-8783-13B4-B10E7C5F3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60" b="8140"/>
          <a:stretch/>
        </p:blipFill>
        <p:spPr bwMode="auto">
          <a:xfrm>
            <a:off x="20" y="10"/>
            <a:ext cx="12191980" cy="6857990"/>
          </a:xfrm>
          <a:prstGeom prst="rect">
            <a:avLst/>
          </a:prstGeom>
          <a:solidFill>
            <a:srgbClr val="FFFFFF"/>
          </a:solidFill>
          <a:ln w="9525">
            <a:solidFill>
              <a:srgbClr val="000000"/>
            </a:solidFill>
            <a:miter lim="800000"/>
            <a:headEnd/>
            <a:tailEnd/>
          </a:ln>
        </p:spPr>
      </p:pic>
      <p:pic>
        <p:nvPicPr>
          <p:cNvPr id="2051" name="Picture 1">
            <a:extLst>
              <a:ext uri="{FF2B5EF4-FFF2-40B4-BE49-F238E27FC236}">
                <a16:creationId xmlns:a16="http://schemas.microsoft.com/office/drawing/2014/main" id="{39B11839-204E-9E0D-7FF7-8D24F70BFA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251" t="3036" r="5466" b="7080"/>
          <a:stretch>
            <a:fillRect/>
          </a:stretch>
        </p:blipFill>
        <p:spPr bwMode="auto">
          <a:xfrm>
            <a:off x="10796589" y="146051"/>
            <a:ext cx="1256836" cy="1250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E:\New BEO Badge.png">
            <a:extLst>
              <a:ext uri="{FF2B5EF4-FFF2-40B4-BE49-F238E27FC236}">
                <a16:creationId xmlns:a16="http://schemas.microsoft.com/office/drawing/2014/main" id="{0A0E5494-1A14-B4EE-D2DF-F11F0BECD9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111" y="146051"/>
            <a:ext cx="1184741" cy="146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152;p27">
            <a:extLst>
              <a:ext uri="{FF2B5EF4-FFF2-40B4-BE49-F238E27FC236}">
                <a16:creationId xmlns:a16="http://schemas.microsoft.com/office/drawing/2014/main" id="{27D8B9BE-DDC1-0AB5-EF85-572763AEDE84}"/>
              </a:ext>
            </a:extLst>
          </p:cNvPr>
          <p:cNvSpPr/>
          <p:nvPr/>
        </p:nvSpPr>
        <p:spPr>
          <a:xfrm rot="20987861">
            <a:off x="2304394" y="555156"/>
            <a:ext cx="6756548" cy="5466817"/>
          </a:xfrm>
          <a:prstGeom prst="rect">
            <a:avLst/>
          </a:prstGeom>
          <a:solidFill>
            <a:srgbClr val="0000FF"/>
          </a:solidFill>
          <a:ln w="9525" cap="flat" cmpd="sng">
            <a:solidFill>
              <a:srgbClr val="000000"/>
            </a:solid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0" i="1" u="none" strike="noStrike" kern="0" cap="none" spc="0" normalizeH="0" baseline="0" noProof="0" dirty="0">
                <a:ln>
                  <a:noFill/>
                </a:ln>
                <a:solidFill>
                  <a:srgbClr val="FFFFFF"/>
                </a:solidFill>
                <a:effectLst/>
                <a:uLnTx/>
                <a:uFillTx/>
                <a:latin typeface="Comic Sans MS"/>
                <a:ea typeface="Comic Sans MS"/>
                <a:cs typeface="Comic Sans MS"/>
                <a:sym typeface="Comic Sans MS"/>
              </a:rPr>
              <a:t>DM = INTRODUCTIONS AND WELCOMES</a:t>
            </a:r>
            <a:endParaRPr lang="en-GB" sz="4400" i="1" kern="0" dirty="0">
              <a:solidFill>
                <a:srgbClr val="FFFFFF"/>
              </a:solidFill>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lang="en-GB" sz="4400" b="0" i="1" u="none" strike="noStrike" kern="0" cap="none" spc="0" normalizeH="0" baseline="0" noProof="0" dirty="0">
              <a:ln>
                <a:noFill/>
              </a:ln>
              <a:solidFill>
                <a:srgbClr val="FFFFFF"/>
              </a:solidFill>
              <a:effectLst/>
              <a:uLnTx/>
              <a:uFillTx/>
              <a:latin typeface="Comic Sans MS"/>
              <a:cs typeface="Arial"/>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4400" i="1" kern="0" dirty="0">
                <a:solidFill>
                  <a:srgbClr val="FFFFFF"/>
                </a:solidFill>
                <a:latin typeface="Comic Sans MS"/>
                <a:ea typeface="+mn-ea"/>
                <a:cs typeface="Arial"/>
                <a:sym typeface="Comic Sans MS"/>
              </a:rPr>
              <a:t>= Fr. Stephen</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0" i="1" u="none" strike="noStrike" kern="0" cap="none" spc="0" normalizeH="0" baseline="0" noProof="0" dirty="0">
                <a:ln>
                  <a:noFill/>
                </a:ln>
                <a:solidFill>
                  <a:srgbClr val="FFFFFF"/>
                </a:solidFill>
                <a:effectLst/>
                <a:uLnTx/>
                <a:uFillTx/>
                <a:latin typeface="Comic Sans MS"/>
                <a:cs typeface="Arial"/>
                <a:sym typeface="Comic Sans MS"/>
              </a:rPr>
              <a:t>= Any guests</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GB" sz="4400" i="1" kern="0" dirty="0">
                <a:solidFill>
                  <a:srgbClr val="FFFFFF"/>
                </a:solidFill>
                <a:latin typeface="Comic Sans MS"/>
                <a:ea typeface="+mn-ea"/>
                <a:cs typeface="Arial"/>
                <a:sym typeface="Comic Sans MS"/>
              </a:rPr>
              <a:t>= Join in with blue text</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4400" b="0" i="1" u="none" strike="noStrike" kern="0" cap="none" spc="0" normalizeH="0" baseline="0" noProof="0" dirty="0">
                <a:ln>
                  <a:noFill/>
                </a:ln>
                <a:solidFill>
                  <a:srgbClr val="FFFFFF"/>
                </a:solidFill>
                <a:effectLst/>
                <a:uLnTx/>
                <a:uFillTx/>
                <a:latin typeface="Comic Sans MS"/>
                <a:cs typeface="Arial"/>
                <a:sym typeface="Comic Sans MS"/>
              </a:rPr>
              <a:t>DM SAY - SIT DOWN AFTER OPENING HYMN</a:t>
            </a:r>
            <a:endParaRPr kumimoji="0" sz="4400" b="0" i="0" u="none" strike="noStrike" kern="0" cap="none" spc="0" normalizeH="0" baseline="0" noProof="0" dirty="0">
              <a:ln>
                <a:noFill/>
              </a:ln>
              <a:solidFill>
                <a:srgbClr val="FFFFFF"/>
              </a:solidFill>
              <a:effectLst/>
              <a:uLnTx/>
              <a:uFillTx/>
              <a:latin typeface="Arial"/>
              <a:ea typeface="+mn-ea"/>
              <a:cs typeface="Arial"/>
              <a:sym typeface="Arial"/>
            </a:endParaRPr>
          </a:p>
        </p:txBody>
      </p:sp>
    </p:spTree>
    <p:extLst>
      <p:ext uri="{BB962C8B-B14F-4D97-AF65-F5344CB8AC3E}">
        <p14:creationId xmlns:p14="http://schemas.microsoft.com/office/powerpoint/2010/main" val="3508995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351585" y="3717033"/>
            <a:ext cx="7056783" cy="120032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eaLnBrk="0" fontAlgn="base" hangingPunct="0">
              <a:spcBef>
                <a:spcPct val="0"/>
              </a:spcBef>
              <a:spcAft>
                <a:spcPct val="0"/>
              </a:spcAft>
            </a:pPr>
            <a:endParaRPr lang="en-GB" sz="200" i="1" dirty="0">
              <a:solidFill>
                <a:srgbClr val="000000"/>
              </a:solidFill>
              <a:latin typeface="Comic Sans MS" panose="030F0702030302020204" pitchFamily="66" charset="0"/>
              <a:ea typeface="Times New Roman" panose="02020603050405020304" pitchFamily="18" charset="0"/>
            </a:endParaRPr>
          </a:p>
          <a:p>
            <a:pPr eaLnBrk="0" fontAlgn="base" hangingPunct="0">
              <a:spcBef>
                <a:spcPct val="0"/>
              </a:spcBef>
              <a:spcAft>
                <a:spcPct val="0"/>
              </a:spcAft>
            </a:pPr>
            <a:endParaRPr lang="en-GB" sz="200" i="1" dirty="0">
              <a:solidFill>
                <a:srgbClr val="000000"/>
              </a:solidFill>
              <a:latin typeface="Comic Sans MS" panose="030F0702030302020204" pitchFamily="66" charset="0"/>
              <a:ea typeface="Times New Roman" panose="02020603050405020304" pitchFamily="18" charset="0"/>
            </a:endParaRP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I thank you, Lord, with all my heart,</a:t>
            </a:r>
            <a:r>
              <a:rPr lang="en-GB" dirty="0">
                <a:solidFill>
                  <a:srgbClr val="000000"/>
                </a:solidFill>
                <a:latin typeface="Comic Sans MS" panose="030F0702030302020204" pitchFamily="66" charset="0"/>
                <a:ea typeface="Times New Roman" panose="02020603050405020304" pitchFamily="18" charset="0"/>
              </a:rPr>
              <a:t> </a:t>
            </a:r>
          </a:p>
          <a:p>
            <a:pPr eaLnBrk="0" fontAlgn="base" hangingPunct="0">
              <a:spcBef>
                <a:spcPct val="0"/>
              </a:spcBef>
              <a:spcAft>
                <a:spcPct val="0"/>
              </a:spcAft>
            </a:pPr>
            <a:r>
              <a:rPr lang="en-GB" i="1" dirty="0">
                <a:solidFill>
                  <a:srgbClr val="000000"/>
                </a:solidFill>
                <a:latin typeface="Comic Sans MS" panose="030F0702030302020204" pitchFamily="66" charset="0"/>
                <a:ea typeface="Times New Roman" panose="02020603050405020304" pitchFamily="18" charset="0"/>
              </a:rPr>
              <a:t>For you have heard my prayer.</a:t>
            </a:r>
          </a:p>
          <a:p>
            <a:pPr eaLnBrk="0" fontAlgn="base" hangingPunct="0">
              <a:spcBef>
                <a:spcPct val="0"/>
              </a:spcBef>
              <a:spcAft>
                <a:spcPct val="0"/>
              </a:spcAft>
            </a:pPr>
            <a:endParaRPr lang="en-GB" sz="400" dirty="0">
              <a:solidFill>
                <a:srgbClr val="000000"/>
              </a:solidFill>
              <a:latin typeface="Comic Sans MS" panose="030F0702030302020204" pitchFamily="66" charset="0"/>
              <a:ea typeface="Times New Roman" panose="02020603050405020304" pitchFamily="18"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7809" y="332657"/>
            <a:ext cx="2601181" cy="29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576890"/>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ign&#10;&#10;AI-generated content may be incorrect.">
            <a:extLst>
              <a:ext uri="{FF2B5EF4-FFF2-40B4-BE49-F238E27FC236}">
                <a16:creationId xmlns:a16="http://schemas.microsoft.com/office/drawing/2014/main" id="{7C136A0F-ECE1-51D1-C4D1-A3AA5D3202D2}"/>
              </a:ext>
            </a:extLst>
          </p:cNvPr>
          <p:cNvPicPr>
            <a:picLocks noChangeAspect="1"/>
          </p:cNvPicPr>
          <p:nvPr/>
        </p:nvPicPr>
        <p:blipFill>
          <a:blip r:embed="rId3">
            <a:extLst>
              <a:ext uri="{28A0092B-C50C-407E-A947-70E740481C1C}">
                <a14:useLocalDpi xmlns:a14="http://schemas.microsoft.com/office/drawing/2010/main" val="0"/>
              </a:ext>
            </a:extLst>
          </a:blip>
          <a:srcRect r="13777" b="-1"/>
          <a:stretch/>
        </p:blipFill>
        <p:spPr>
          <a:xfrm>
            <a:off x="20" y="10"/>
            <a:ext cx="12191980" cy="6857990"/>
          </a:xfrm>
          <a:prstGeom prst="rect">
            <a:avLst/>
          </a:prstGeom>
          <a:noFill/>
        </p:spPr>
      </p:pic>
      <p:sp>
        <p:nvSpPr>
          <p:cNvPr id="18434" name="Text Box 4"/>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71685" name="Text Box 4"/>
          <p:cNvSpPr txBox="1">
            <a:spLocks noChangeArrowheads="1"/>
          </p:cNvSpPr>
          <p:nvPr/>
        </p:nvSpPr>
        <p:spPr bwMode="auto">
          <a:xfrm>
            <a:off x="0" y="0"/>
            <a:ext cx="7489826" cy="46166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The Lord be with you. - </a:t>
            </a: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AND WITH YOUR SPIRIT.</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
        <p:nvSpPr>
          <p:cNvPr id="71684" name="Text Box 4"/>
          <p:cNvSpPr txBox="1">
            <a:spLocks noChangeArrowheads="1"/>
          </p:cNvSpPr>
          <p:nvPr/>
        </p:nvSpPr>
        <p:spPr bwMode="auto">
          <a:xfrm>
            <a:off x="119804" y="4592466"/>
            <a:ext cx="2906426" cy="2123658"/>
          </a:xfrm>
          <a:prstGeom prst="rect">
            <a:avLst/>
          </a:prstGeom>
          <a:solidFill>
            <a:schemeClr val="tx1"/>
          </a:solidFill>
          <a:ln w="9525">
            <a:solidFill>
              <a:srgbClr val="000000"/>
            </a:solidFill>
            <a:miter lim="800000"/>
            <a:headEnd/>
            <a:tailEnd/>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 reading from                                               the Holy Gospel                                     according to Luke.</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GLORY TO YOU,          O LORD.</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Tree>
    <p:extLst>
      <p:ext uri="{BB962C8B-B14F-4D97-AF65-F5344CB8AC3E}">
        <p14:creationId xmlns:p14="http://schemas.microsoft.com/office/powerpoint/2010/main" val="159427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1796257" y="199093"/>
            <a:ext cx="8599486" cy="441659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056" bIns="0" anchor="ctr">
            <a:spAutoFit/>
          </a:bodyPr>
          <a:lstStyle/>
          <a:p>
            <a:pPr algn="ctr" fontAlgn="base">
              <a:spcBef>
                <a:spcPct val="0"/>
              </a:spcBef>
              <a:spcAft>
                <a:spcPct val="0"/>
              </a:spcAft>
            </a:pPr>
            <a:endParaRPr lang="en-US" altLang="en-US" sz="800" dirty="0">
              <a:solidFill>
                <a:srgbClr val="000000"/>
              </a:solidFill>
              <a:latin typeface="Comic Sans MS" pitchFamily="66" charset="0"/>
              <a:cs typeface="Arial" charset="0"/>
            </a:endParaRPr>
          </a:p>
          <a:p>
            <a:pPr eaLnBrk="0" fontAlgn="base" hangingPunct="0">
              <a:spcBef>
                <a:spcPct val="0"/>
              </a:spcBef>
              <a:spcAft>
                <a:spcPct val="0"/>
              </a:spcAft>
            </a:pPr>
            <a:r>
              <a:rPr lang="en-GB" sz="2800" i="1" dirty="0">
                <a:solidFill>
                  <a:srgbClr val="000000"/>
                </a:solidFill>
                <a:latin typeface="Comic Sans MS" pitchFamily="66" charset="0"/>
                <a:ea typeface="Times New Roman" panose="02020603050405020304" pitchFamily="18" charset="0"/>
                <a:cs typeface="Arial" charset="0"/>
              </a:rPr>
              <a:t>Some people brought their babies to Jesus    for him to place his hands on them.                        </a:t>
            </a: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r>
              <a:rPr lang="en-GB" sz="2800" i="1" dirty="0">
                <a:solidFill>
                  <a:srgbClr val="000000"/>
                </a:solidFill>
                <a:latin typeface="Comic Sans MS" pitchFamily="66" charset="0"/>
                <a:ea typeface="Times New Roman" panose="02020603050405020304" pitchFamily="18" charset="0"/>
                <a:cs typeface="Arial" charset="0"/>
              </a:rPr>
              <a:t>The disciples saw them and scolded them for doing so, but Jesus called the children to him and said, ‘Let the children come to me and           do not stop them, because the Kingdom of God belongs to such as these.                                                                                               </a:t>
            </a: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endParaRPr lang="en-GB" sz="200" i="1" dirty="0">
              <a:solidFill>
                <a:srgbClr val="000000"/>
              </a:solidFill>
              <a:latin typeface="Comic Sans MS" pitchFamily="66" charset="0"/>
              <a:ea typeface="Times New Roman" panose="02020603050405020304" pitchFamily="18" charset="0"/>
              <a:cs typeface="Arial" charset="0"/>
            </a:endParaRPr>
          </a:p>
          <a:p>
            <a:pPr eaLnBrk="0" fontAlgn="base" hangingPunct="0">
              <a:spcBef>
                <a:spcPct val="0"/>
              </a:spcBef>
              <a:spcAft>
                <a:spcPct val="0"/>
              </a:spcAft>
            </a:pPr>
            <a:r>
              <a:rPr lang="en-GB" sz="2800" i="1" dirty="0">
                <a:solidFill>
                  <a:srgbClr val="000000"/>
                </a:solidFill>
                <a:latin typeface="Comic Sans MS" pitchFamily="66" charset="0"/>
                <a:ea typeface="Times New Roman" panose="02020603050405020304" pitchFamily="18" charset="0"/>
                <a:cs typeface="Arial" charset="0"/>
              </a:rPr>
              <a:t>Remember this! Whoever does not receive the Kingdom of God like a child will never enter it.’</a:t>
            </a:r>
            <a:endParaRPr lang="en-GB" sz="2800" i="1" dirty="0">
              <a:solidFill>
                <a:srgbClr val="FFFFFF"/>
              </a:solidFill>
              <a:latin typeface="Comic Sans MS" pitchFamily="66" charset="0"/>
              <a:ea typeface="Times New Roman" panose="02020603050405020304" pitchFamily="18" charset="0"/>
              <a:cs typeface="Arial" charset="0"/>
            </a:endParaRPr>
          </a:p>
          <a:p>
            <a:pPr fontAlgn="base">
              <a:spcBef>
                <a:spcPct val="0"/>
              </a:spcBef>
              <a:spcAft>
                <a:spcPct val="0"/>
              </a:spcAft>
            </a:pPr>
            <a:endParaRPr lang="en-US" altLang="en-US" sz="800" dirty="0">
              <a:solidFill>
                <a:srgbClr val="000000"/>
              </a:solidFill>
              <a:latin typeface="Comic Sans MS" pitchFamily="66" charset="0"/>
              <a:cs typeface="Arial" charset="0"/>
            </a:endParaRPr>
          </a:p>
        </p:txBody>
      </p:sp>
      <p:sp>
        <p:nvSpPr>
          <p:cNvPr id="2" name="Rectangle 4">
            <a:extLst>
              <a:ext uri="{FF2B5EF4-FFF2-40B4-BE49-F238E27FC236}">
                <a16:creationId xmlns:a16="http://schemas.microsoft.com/office/drawing/2014/main" id="{65172E7D-B50A-10B6-345C-8C7D1DF0AC75}"/>
              </a:ext>
            </a:extLst>
          </p:cNvPr>
          <p:cNvSpPr>
            <a:spLocks noChangeArrowheads="1"/>
          </p:cNvSpPr>
          <p:nvPr/>
        </p:nvSpPr>
        <p:spPr bwMode="auto">
          <a:xfrm>
            <a:off x="3719736" y="5064839"/>
            <a:ext cx="4248472"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GB" altLang="en-US" sz="2000" dirty="0">
                <a:solidFill>
                  <a:srgbClr val="000000"/>
                </a:solidFill>
                <a:latin typeface="Comic Sans MS" pitchFamily="66" charset="0"/>
                <a:cs typeface="Arial" charset="0"/>
              </a:rPr>
              <a:t>The Gospel of the Lord.</a:t>
            </a:r>
          </a:p>
          <a:p>
            <a:pPr algn="ctr" fontAlgn="base">
              <a:spcBef>
                <a:spcPct val="0"/>
              </a:spcBef>
              <a:spcAft>
                <a:spcPct val="0"/>
              </a:spcAft>
            </a:pPr>
            <a:endParaRPr lang="en-GB" altLang="en-US" sz="2000" dirty="0">
              <a:solidFill>
                <a:srgbClr val="000099"/>
              </a:solidFill>
              <a:latin typeface="Comic Sans MS" pitchFamily="66" charset="0"/>
              <a:cs typeface="Arial" charset="0"/>
            </a:endParaRPr>
          </a:p>
          <a:p>
            <a:pPr algn="ctr" fontAlgn="base">
              <a:spcBef>
                <a:spcPct val="0"/>
              </a:spcBef>
              <a:spcAft>
                <a:spcPct val="0"/>
              </a:spcAft>
            </a:pPr>
            <a:r>
              <a:rPr lang="en-GB" altLang="en-US" sz="2800" i="1" dirty="0">
                <a:solidFill>
                  <a:srgbClr val="0000FF"/>
                </a:solidFill>
                <a:latin typeface="Comic Sans MS" pitchFamily="66" charset="0"/>
                <a:cs typeface="Arial" charset="0"/>
              </a:rPr>
              <a:t>PRAISE TO YOU,                       LORD JESUS CHRIST</a:t>
            </a:r>
            <a:r>
              <a:rPr lang="en-GB" altLang="en-US" sz="2000" i="1" dirty="0">
                <a:solidFill>
                  <a:srgbClr val="0000FF"/>
                </a:solidFill>
                <a:latin typeface="Comic Sans MS" pitchFamily="66" charset="0"/>
                <a:cs typeface="Arial" charset="0"/>
              </a:rPr>
              <a:t>.</a:t>
            </a:r>
            <a:endParaRPr lang="en-US" altLang="en-US" sz="2000" i="1" dirty="0">
              <a:solidFill>
                <a:srgbClr val="0000FF"/>
              </a:solidFill>
              <a:latin typeface="Comic Sans MS" pitchFamily="66" charset="0"/>
              <a:cs typeface="Arial" charset="0"/>
            </a:endParaRPr>
          </a:p>
        </p:txBody>
      </p:sp>
    </p:spTree>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404665"/>
            <a:ext cx="5965825" cy="27400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 </a:t>
            </a:r>
            <a:r>
              <a:rPr lang="en-US" altLang="en-US" sz="2400" dirty="0">
                <a:solidFill>
                  <a:srgbClr val="000000"/>
                </a:solidFill>
                <a:latin typeface="Comic Sans MS" panose="030F0702030302020204" pitchFamily="66" charset="0"/>
              </a:rPr>
              <a:t>x1</a:t>
            </a:r>
          </a:p>
          <a:p>
            <a:pPr algn="ctr" fontAlgn="base">
              <a:spcBef>
                <a:spcPct val="0"/>
              </a:spcBef>
              <a:spcAft>
                <a:spcPct val="0"/>
              </a:spcAft>
              <a:buClrTx/>
              <a:buSzTx/>
              <a:buNone/>
            </a:pPr>
            <a:endParaRPr lang="en-US" altLang="en-US" sz="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281" y="3645024"/>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452026"/>
      </p:ext>
    </p:extLst>
  </p:cSld>
  <p:clrMapOvr>
    <a:masterClrMapping/>
  </p:clrMapOvr>
  <p:transition spd="slow">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07ED-A05D-A259-A3FB-B2CF257786F2}"/>
            </a:ext>
          </a:extLst>
        </p:cNvPr>
        <p:cNvGrpSpPr/>
        <p:nvPr/>
      </p:nvGrpSpPr>
      <p:grpSpPr>
        <a:xfrm>
          <a:off x="0" y="0"/>
          <a:ext cx="0" cy="0"/>
          <a:chOff x="0" y="0"/>
          <a:chExt cx="0" cy="0"/>
        </a:xfrm>
      </p:grpSpPr>
      <p:pic>
        <p:nvPicPr>
          <p:cNvPr id="2" name="Picture 1" descr="A person standing in a room&#10;&#10;Description automatically generated with medium confidence">
            <a:extLst>
              <a:ext uri="{FF2B5EF4-FFF2-40B4-BE49-F238E27FC236}">
                <a16:creationId xmlns:a16="http://schemas.microsoft.com/office/drawing/2014/main" id="{A3D088FB-4226-5011-BDD2-C3C89DC8B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0" t="10714" r="11608" b="25000"/>
          <a:stretch>
            <a:fillRect/>
          </a:stretch>
        </p:blipFill>
        <p:spPr>
          <a:xfrm rot="21600000">
            <a:off x="0" y="0"/>
            <a:ext cx="12192000" cy="6921998"/>
          </a:xfrm>
          <a:prstGeom prst="rect">
            <a:avLst/>
          </a:prstGeom>
          <a:noFill/>
          <a:ln>
            <a:solidFill>
              <a:schemeClr val="tx1"/>
            </a:solidFill>
          </a:ln>
        </p:spPr>
      </p:pic>
      <p:sp>
        <p:nvSpPr>
          <p:cNvPr id="4" name="Text Box 6"/>
          <p:cNvSpPr txBox="1">
            <a:spLocks noChangeArrowheads="1"/>
          </p:cNvSpPr>
          <p:nvPr/>
        </p:nvSpPr>
        <p:spPr bwMode="auto">
          <a:xfrm>
            <a:off x="9469218" y="192882"/>
            <a:ext cx="2448272"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HOMILY     </a:t>
            </a:r>
            <a:r>
              <a:rPr kumimoji="0" lang="en-GB"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rPr>
              <a:t>Fr. Stephen</a:t>
            </a:r>
            <a:endParaRPr kumimoji="0" lang="en-US"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3" name="Text Box 6">
            <a:extLst>
              <a:ext uri="{FF2B5EF4-FFF2-40B4-BE49-F238E27FC236}">
                <a16:creationId xmlns:a16="http://schemas.microsoft.com/office/drawing/2014/main" id="{F7B1ABB6-2FE5-A162-4C2C-FEB58C64A201}"/>
              </a:ext>
            </a:extLst>
          </p:cNvPr>
          <p:cNvSpPr txBox="1">
            <a:spLocks noChangeArrowheads="1"/>
          </p:cNvSpPr>
          <p:nvPr/>
        </p:nvSpPr>
        <p:spPr bwMode="auto">
          <a:xfrm>
            <a:off x="172818" y="149290"/>
            <a:ext cx="1394725" cy="1200329"/>
          </a:xfrm>
          <a:prstGeom prst="rect">
            <a:avLst/>
          </a:prstGeom>
          <a:solidFill>
            <a:schemeClr val="accent1">
              <a:lumMod val="60000"/>
              <a:lumOff val="40000"/>
            </a:schemeClr>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rgbClr val="000000"/>
                </a:solidFill>
                <a:latin typeface="Comic Sans MS" panose="030F0702030302020204" pitchFamily="66" charset="0"/>
              </a:rPr>
              <a:t>PLEASE           SIT                   DOWN       </a:t>
            </a:r>
            <a:endParaRPr lang="en-US" altLang="en-US"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1490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0DB52F18-F3DF-449C-3876-11E25144CDCB}"/>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744758A6-C60A-6C30-8565-420F66B7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30B4B3-BBF9-CFF1-AFF5-F1A91B5C3AB9}"/>
              </a:ext>
            </a:extLst>
          </p:cNvPr>
          <p:cNvSpPr txBox="1">
            <a:spLocks noChangeArrowheads="1"/>
          </p:cNvSpPr>
          <p:nvPr/>
        </p:nvSpPr>
        <p:spPr bwMode="auto">
          <a:xfrm>
            <a:off x="3870960" y="6395645"/>
            <a:ext cx="40330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00055677-0885-4E3D-D5ED-19E8150BCD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47781CC1-6BBC-F649-B81E-4819632DDA94}"/>
              </a:ext>
            </a:extLst>
          </p:cNvPr>
          <p:cNvSpPr txBox="1">
            <a:spLocks noChangeArrowheads="1"/>
          </p:cNvSpPr>
          <p:nvPr/>
        </p:nvSpPr>
        <p:spPr bwMode="auto">
          <a:xfrm>
            <a:off x="2192453" y="291422"/>
            <a:ext cx="7807093"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RESPOND</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6" name="Rectangle 1">
            <a:extLst>
              <a:ext uri="{FF2B5EF4-FFF2-40B4-BE49-F238E27FC236}">
                <a16:creationId xmlns:a16="http://schemas.microsoft.com/office/drawing/2014/main" id="{3C44BE96-6A27-4F94-B0F9-ACA8202AD87E}"/>
              </a:ext>
            </a:extLst>
          </p:cNvPr>
          <p:cNvSpPr>
            <a:spLocks noChangeArrowheads="1"/>
          </p:cNvSpPr>
          <p:nvPr/>
        </p:nvSpPr>
        <p:spPr bwMode="auto">
          <a:xfrm>
            <a:off x="1469571" y="2005013"/>
            <a:ext cx="8726942"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respond by having a few moments of stillness,  </a:t>
            </a:r>
            <a:r>
              <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reflecting</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 on what we have just heard                               and how it relates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a:t>
            </a:r>
            <a:r>
              <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sit silently</a:t>
            </a: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as we prepare to listen                        to our Prayers of Intention.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focus on the words of each prayer                           and </a:t>
            </a:r>
            <a:r>
              <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ask God to come into our lives</a:t>
            </a:r>
            <a:r>
              <a:rPr kumimoji="0" lang="en-GB" altLang="en-US" sz="28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p:txBody>
      </p:sp>
    </p:spTree>
    <p:extLst>
      <p:ext uri="{BB962C8B-B14F-4D97-AF65-F5344CB8AC3E}">
        <p14:creationId xmlns:p14="http://schemas.microsoft.com/office/powerpoint/2010/main" val="3973231315"/>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9668" y="3429000"/>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C6CDBD38-359B-4508-8723-BD4DE612582E}"/>
              </a:ext>
            </a:extLst>
          </p:cNvPr>
          <p:cNvSpPr txBox="1">
            <a:spLocks noChangeArrowheads="1"/>
          </p:cNvSpPr>
          <p:nvPr/>
        </p:nvSpPr>
        <p:spPr bwMode="auto">
          <a:xfrm>
            <a:off x="6353508" y="421601"/>
            <a:ext cx="491203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dirty="0">
                <a:solidFill>
                  <a:schemeClr val="bg2"/>
                </a:solidFill>
                <a:latin typeface="Comic Sans MS" panose="030F0702030302020204" pitchFamily="66" charset="0"/>
              </a:rPr>
              <a:t>PRAYERS                OF INTENTION</a:t>
            </a:r>
            <a:endParaRPr lang="en-US" altLang="en-US" sz="5400" dirty="0">
              <a:solidFill>
                <a:schemeClr val="bg2"/>
              </a:solidFill>
              <a:latin typeface="Comic Sans MS" panose="030F0702030302020204" pitchFamily="66" charset="0"/>
            </a:endParaRPr>
          </a:p>
        </p:txBody>
      </p:sp>
      <p:pic>
        <p:nvPicPr>
          <p:cNvPr id="2" name="Picture 1" descr="A couple of students holding a box&#10;&#10;AI-generated content may be incorrect.">
            <a:extLst>
              <a:ext uri="{FF2B5EF4-FFF2-40B4-BE49-F238E27FC236}">
                <a16:creationId xmlns:a16="http://schemas.microsoft.com/office/drawing/2014/main" id="{72122C1C-C36A-FE36-8E65-A5E1CA1E29BB}"/>
              </a:ext>
            </a:extLst>
          </p:cNvPr>
          <p:cNvPicPr>
            <a:picLocks noChangeAspect="1"/>
          </p:cNvPicPr>
          <p:nvPr/>
        </p:nvPicPr>
        <p:blipFill>
          <a:blip r:embed="rId5"/>
          <a:stretch>
            <a:fillRect/>
          </a:stretch>
        </p:blipFill>
        <p:spPr>
          <a:xfrm rot="5400000">
            <a:off x="-565323" y="972982"/>
            <a:ext cx="6549382" cy="4912036"/>
          </a:xfrm>
          <a:prstGeom prst="rect">
            <a:avLst/>
          </a:prstGeom>
          <a:ln w="28575">
            <a:solidFill>
              <a:srgbClr val="000000"/>
            </a:solidFill>
          </a:ln>
        </p:spPr>
      </p:pic>
      <p:pic>
        <p:nvPicPr>
          <p:cNvPr id="4" name="Picture 3">
            <a:extLst>
              <a:ext uri="{FF2B5EF4-FFF2-40B4-BE49-F238E27FC236}">
                <a16:creationId xmlns:a16="http://schemas.microsoft.com/office/drawing/2014/main" id="{ACDB3F3A-553F-3707-9960-BD3F55B7E3F5}"/>
              </a:ext>
            </a:extLst>
          </p:cNvPr>
          <p:cNvPicPr>
            <a:picLocks noChangeAspect="1"/>
          </p:cNvPicPr>
          <p:nvPr/>
        </p:nvPicPr>
        <p:blipFill>
          <a:blip r:embed="rId6"/>
          <a:srcRect l="11126" r="9545"/>
          <a:stretch>
            <a:fillRect/>
          </a:stretch>
        </p:blipFill>
        <p:spPr>
          <a:xfrm>
            <a:off x="5481328" y="3429000"/>
            <a:ext cx="3090576" cy="2191427"/>
          </a:xfrm>
          <a:prstGeom prst="rect">
            <a:avLst/>
          </a:prstGeom>
          <a:ln>
            <a:solidFill>
              <a:srgbClr val="000000"/>
            </a:solidFill>
          </a:ln>
        </p:spPr>
      </p:pic>
      <p:sp>
        <p:nvSpPr>
          <p:cNvPr id="7" name="Text Box 3">
            <a:extLst>
              <a:ext uri="{FF2B5EF4-FFF2-40B4-BE49-F238E27FC236}">
                <a16:creationId xmlns:a16="http://schemas.microsoft.com/office/drawing/2014/main" id="{327768B5-96AA-217F-A44B-94AFD986D412}"/>
              </a:ext>
            </a:extLst>
          </p:cNvPr>
          <p:cNvSpPr txBox="1">
            <a:spLocks noChangeArrowheads="1"/>
          </p:cNvSpPr>
          <p:nvPr/>
        </p:nvSpPr>
        <p:spPr bwMode="auto">
          <a:xfrm>
            <a:off x="6431828" y="6042503"/>
            <a:ext cx="4912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chemeClr val="bg2"/>
                </a:solidFill>
                <a:latin typeface="Comic Sans MS" panose="030F0702030302020204" pitchFamily="66" charset="0"/>
              </a:rPr>
              <a:t>BIDDING PRAYERS</a:t>
            </a:r>
            <a:endParaRPr lang="en-US" altLang="en-US" sz="240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2816325367"/>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92070" y="521675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824557" y="424334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a:off x="492070" y="361449"/>
            <a:ext cx="8387202" cy="323165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fontAlgn="base">
              <a:spcBef>
                <a:spcPct val="0"/>
              </a:spcBef>
              <a:spcAft>
                <a:spcPct val="0"/>
              </a:spcAft>
              <a:buFont typeface="+mj-lt"/>
              <a:buAutoNum type="arabicPeriod"/>
            </a:pPr>
            <a:endParaRPr lang="en-GB" sz="800" i="1" dirty="0">
              <a:solidFill>
                <a:srgbClr val="000000"/>
              </a:solidFill>
              <a:ea typeface="Times New Roman" panose="02020603050405020304" pitchFamily="18" charset="0"/>
            </a:endParaRPr>
          </a:p>
          <a:p>
            <a:pPr fontAlgn="base">
              <a:spcBef>
                <a:spcPct val="0"/>
              </a:spcBef>
              <a:spcAft>
                <a:spcPct val="0"/>
              </a:spcAft>
              <a:buFont typeface="+mj-lt"/>
              <a:buAutoNum type="arabicPeriod"/>
            </a:pPr>
            <a:r>
              <a:rPr lang="en-GB" sz="2800" i="1" dirty="0">
                <a:solidFill>
                  <a:srgbClr val="000000"/>
                </a:solidFill>
                <a:ea typeface="Times New Roman" panose="02020603050405020304" pitchFamily="18" charset="0"/>
              </a:rPr>
              <a:t>We pray for those who lead the Church,  especially our recently elected </a:t>
            </a:r>
            <a:r>
              <a:rPr lang="en-GB" sz="2800" i="1" u="sng" dirty="0">
                <a:solidFill>
                  <a:srgbClr val="0000FF"/>
                </a:solidFill>
                <a:ea typeface="Times New Roman" panose="02020603050405020304" pitchFamily="18" charset="0"/>
              </a:rPr>
              <a:t>Pope, Leo XIV</a:t>
            </a:r>
            <a:r>
              <a:rPr lang="en-GB" sz="2800" i="1" dirty="0">
                <a:solidFill>
                  <a:srgbClr val="000000"/>
                </a:solidFill>
                <a:ea typeface="Times New Roman" panose="02020603050405020304" pitchFamily="18" charset="0"/>
              </a:rPr>
              <a:t>, whom you chose as  successor of St. Peter           and shepherd of your flock.</a:t>
            </a:r>
          </a:p>
          <a:p>
            <a:pPr fontAlgn="base">
              <a:spcBef>
                <a:spcPct val="0"/>
              </a:spcBef>
              <a:spcAft>
                <a:spcPct val="0"/>
              </a:spcAft>
              <a:buFont typeface="+mj-lt"/>
              <a:buAutoNum type="arabicPeriod"/>
            </a:pPr>
            <a:endParaRPr lang="en-GB" sz="2800" i="1" dirty="0">
              <a:solidFill>
                <a:srgbClr val="000000"/>
              </a:solidFill>
              <a:ea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rPr>
              <a:t>	We also pray for Bernard our </a:t>
            </a:r>
            <a:r>
              <a:rPr kumimoji="0" lang="en-GB" sz="2800" b="0" i="1" u="none" strike="noStrike" kern="1200" cap="none" spc="0" normalizeH="0" baseline="0" noProof="0" dirty="0">
                <a:ln>
                  <a:noFill/>
                </a:ln>
                <a:solidFill>
                  <a:srgbClr val="000000"/>
                </a:solidFill>
                <a:effectLst/>
                <a:uLnTx/>
                <a:uFillTx/>
                <a:ea typeface="Times New Roman" panose="02020603050405020304" pitchFamily="18" charset="0"/>
                <a:cs typeface="Arial"/>
              </a:rPr>
              <a:t>Archbishop</a:t>
            </a:r>
            <a:r>
              <a:rPr lang="en-GB" sz="2800" i="1" dirty="0">
                <a:solidFill>
                  <a:srgbClr val="000000"/>
                </a:solidFill>
                <a:ea typeface="Times New Roman" panose="02020603050405020304" pitchFamily="18" charset="0"/>
              </a:rPr>
              <a:t>                    	and Fr. Stephen our college chaplain.                                                     </a:t>
            </a:r>
          </a:p>
        </p:txBody>
      </p:sp>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7" y="5357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00D61ED-BFA7-043E-F631-D76F25EC9B7E}"/>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Tree>
  </p:cSld>
  <p:clrMapOvr>
    <a:masterClrMapping/>
  </p:clrMapOvr>
  <p:transition spd="slow">
    <p:diamond/>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CC9DE29-37E9-E580-01B9-90AC8021A0E1}"/>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7F57A54-153F-4D4C-FA70-ED9ED4B55BF3}"/>
              </a:ext>
            </a:extLst>
          </p:cNvPr>
          <p:cNvSpPr>
            <a:spLocks noChangeArrowheads="1"/>
          </p:cNvSpPr>
          <p:nvPr/>
        </p:nvSpPr>
        <p:spPr bwMode="auto">
          <a:xfrm>
            <a:off x="537790" y="4813435"/>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A9C0738E-DD32-6DD0-FDE1-44471D692112}"/>
              </a:ext>
            </a:extLst>
          </p:cNvPr>
          <p:cNvSpPr>
            <a:spLocks noChangeArrowheads="1"/>
          </p:cNvSpPr>
          <p:nvPr/>
        </p:nvSpPr>
        <p:spPr bwMode="auto">
          <a:xfrm>
            <a:off x="656917" y="4058248"/>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4163669-A605-9E4D-AACA-37E9B0EF5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95842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47DA2C-E7B7-C4AB-5684-51030FC0BD28}"/>
              </a:ext>
            </a:extLst>
          </p:cNvPr>
          <p:cNvSpPr txBox="1"/>
          <p:nvPr/>
        </p:nvSpPr>
        <p:spPr>
          <a:xfrm>
            <a:off x="537790" y="472497"/>
            <a:ext cx="7162800" cy="3046988"/>
          </a:xfrm>
          <a:prstGeom prst="rect">
            <a:avLst/>
          </a:prstGeom>
          <a:solidFill>
            <a:schemeClr val="tx1"/>
          </a:solidFill>
          <a:ln>
            <a:solidFill>
              <a:schemeClr val="bg2"/>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R="0" lvl="0" algn="l" defTabSz="914400" rtl="0" eaLnBrk="1" fontAlgn="auto" latinLnBrk="0" hangingPunct="1">
              <a:lnSpc>
                <a:spcPct val="100000"/>
              </a:lnSpc>
              <a:spcBef>
                <a:spcPts val="0"/>
              </a:spcBef>
              <a:spcAft>
                <a:spcPts val="0"/>
              </a:spcAft>
              <a:buClrTx/>
              <a:buSzTx/>
              <a:tabLst>
                <a:tab pos="457200" algn="l"/>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2. We pray to our Father in heaven,                                              	that in this </a:t>
            </a:r>
            <a:r>
              <a:rPr kumimoji="0" lang="en-GB" sz="28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a:rPr>
              <a:t>Jubilee Year</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may be inspired to renew our faith,                                	increase our hope and ignite our love.</a:t>
            </a: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Inspire us to become Pilgrims of Hope,                                             bringing joy and peace to the world.</a:t>
            </a: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p:txBody>
      </p:sp>
      <p:pic>
        <p:nvPicPr>
          <p:cNvPr id="3" name="Picture 2">
            <a:extLst>
              <a:ext uri="{FF2B5EF4-FFF2-40B4-BE49-F238E27FC236}">
                <a16:creationId xmlns:a16="http://schemas.microsoft.com/office/drawing/2014/main" id="{0A23ACF3-209C-8B31-4CED-9330140887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2311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4648087"/>
      </p:ext>
    </p:extLst>
  </p:cSld>
  <p:clrMapOvr>
    <a:masterClrMapping/>
  </p:clrMapOvr>
  <p:transition spd="slow">
    <p:diamond/>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7BC1532-AE1B-4EC7-F15E-11571062A6C6}"/>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453365B8-740B-6E10-26F7-8ACE786A068E}"/>
              </a:ext>
            </a:extLst>
          </p:cNvPr>
          <p:cNvSpPr>
            <a:spLocks noChangeArrowheads="1"/>
          </p:cNvSpPr>
          <p:nvPr/>
        </p:nvSpPr>
        <p:spPr bwMode="auto">
          <a:xfrm>
            <a:off x="194890" y="5544498"/>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1A3AACEB-9D63-5CE0-852F-BF9A75D93170}"/>
              </a:ext>
            </a:extLst>
          </p:cNvPr>
          <p:cNvSpPr>
            <a:spLocks noChangeArrowheads="1"/>
          </p:cNvSpPr>
          <p:nvPr/>
        </p:nvSpPr>
        <p:spPr bwMode="auto">
          <a:xfrm>
            <a:off x="367357" y="489816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C50AD250-6E70-E438-87F6-B321FD8F1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8" y="9929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2ACDB83-884C-6A2F-C90E-8E2D5A720C17}"/>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
        <p:nvSpPr>
          <p:cNvPr id="6" name="TextBox 5">
            <a:extLst>
              <a:ext uri="{FF2B5EF4-FFF2-40B4-BE49-F238E27FC236}">
                <a16:creationId xmlns:a16="http://schemas.microsoft.com/office/drawing/2014/main" id="{AAB5F5AC-673A-7968-FDA6-8C39370977EB}"/>
              </a:ext>
            </a:extLst>
          </p:cNvPr>
          <p:cNvSpPr txBox="1"/>
          <p:nvPr/>
        </p:nvSpPr>
        <p:spPr>
          <a:xfrm>
            <a:off x="194890" y="459564"/>
            <a:ext cx="9048170" cy="4093428"/>
          </a:xfrm>
          <a:prstGeom prst="rect">
            <a:avLst/>
          </a:prstGeom>
          <a:solidFill>
            <a:schemeClr val="tx1"/>
          </a:solidFill>
          <a:ln>
            <a:solidFill>
              <a:schemeClr val="bg2"/>
            </a:solidFill>
          </a:ln>
        </p:spPr>
        <p:txBody>
          <a:bodyPr wrap="square">
            <a:spAutoFit/>
          </a:bodyPr>
          <a:lstStyle/>
          <a:p>
            <a:pPr lvl="0">
              <a:tabLst>
                <a:tab pos="457200" algn="l"/>
              </a:tabLst>
            </a:pPr>
            <a:r>
              <a:rPr lang="en-US" sz="2800" i="1" dirty="0">
                <a:solidFill>
                  <a:srgbClr val="000000"/>
                </a:solidFill>
                <a:effectLst/>
                <a:latin typeface="Comic Sans MS" panose="030F0702030302020204" pitchFamily="66" charset="0"/>
                <a:ea typeface="Times New Roman" panose="02020603050405020304" pitchFamily="18" charset="0"/>
              </a:rPr>
              <a:t>3. We pray for the </a:t>
            </a:r>
            <a:r>
              <a:rPr lang="en-US" sz="2800" i="1" u="sng" dirty="0">
                <a:solidFill>
                  <a:srgbClr val="0000FF"/>
                </a:solidFill>
                <a:effectLst/>
                <a:latin typeface="Comic Sans MS" panose="030F0702030302020204" pitchFamily="66" charset="0"/>
                <a:ea typeface="Times New Roman" panose="02020603050405020304" pitchFamily="18" charset="0"/>
              </a:rPr>
              <a:t>weak and vulnerable</a:t>
            </a:r>
            <a:r>
              <a:rPr lang="en-US" sz="2800" i="1" dirty="0">
                <a:solidFill>
                  <a:srgbClr val="000000"/>
                </a:solidFill>
                <a:effectLst/>
                <a:latin typeface="Comic Sans MS" panose="030F0702030302020204" pitchFamily="66" charset="0"/>
                <a:ea typeface="Times New Roman" panose="02020603050405020304" pitchFamily="18" charset="0"/>
              </a:rPr>
              <a:t>,                  	for those who depend on others to care for them.  	</a:t>
            </a:r>
            <a:endParaRPr lang="en-US" sz="800" i="1" dirty="0">
              <a:solidFill>
                <a:srgbClr val="000000"/>
              </a:solidFill>
              <a:latin typeface="Comic Sans MS" panose="030F0702030302020204" pitchFamily="66" charset="0"/>
              <a:ea typeface="Times New Roman" panose="02020603050405020304" pitchFamily="18" charset="0"/>
            </a:endParaRPr>
          </a:p>
          <a:p>
            <a:pPr lvl="0">
              <a:tabLst>
                <a:tab pos="457200" algn="l"/>
              </a:tabLst>
            </a:pPr>
            <a:r>
              <a:rPr lang="en-US" sz="800" i="1" dirty="0">
                <a:solidFill>
                  <a:srgbClr val="000000"/>
                </a:solidFill>
                <a:effectLst/>
                <a:latin typeface="Comic Sans MS" panose="030F0702030302020204" pitchFamily="66" charset="0"/>
                <a:ea typeface="Times New Roman" panose="02020603050405020304" pitchFamily="18" charset="0"/>
              </a:rPr>
              <a:t>  </a:t>
            </a:r>
            <a:r>
              <a:rPr lang="en-US" sz="800" i="1" dirty="0">
                <a:solidFill>
                  <a:srgbClr val="000000"/>
                </a:solidFill>
                <a:latin typeface="Comic Sans MS" panose="030F0702030302020204" pitchFamily="66" charset="0"/>
                <a:ea typeface="Times New Roman" panose="02020603050405020304" pitchFamily="18" charset="0"/>
              </a:rPr>
              <a:t>           </a:t>
            </a:r>
            <a:r>
              <a:rPr lang="en-US" sz="2800" i="1" dirty="0">
                <a:solidFill>
                  <a:srgbClr val="000000"/>
                </a:solidFill>
                <a:effectLst/>
                <a:latin typeface="Comic Sans MS" panose="030F0702030302020204" pitchFamily="66" charset="0"/>
                <a:ea typeface="Times New Roman" panose="02020603050405020304" pitchFamily="18" charset="0"/>
              </a:rPr>
              <a:t>We pray for the sick and those in despair, 	especially those caught up in regions of the world                          	experiencing war and unrest.                                                                                                 </a:t>
            </a:r>
            <a:endParaRPr lang="en-GB" sz="2800" i="1" dirty="0">
              <a:effectLst/>
              <a:latin typeface="Comic Sans MS" panose="030F0702030302020204" pitchFamily="66" charset="0"/>
              <a:ea typeface="Times New Roman" panose="02020603050405020304" pitchFamily="18" charset="0"/>
            </a:endParaRPr>
          </a:p>
          <a:p>
            <a:pPr marL="457200">
              <a:buNone/>
            </a:pPr>
            <a:r>
              <a:rPr lang="en-GB" sz="2800" i="1" dirty="0">
                <a:solidFill>
                  <a:srgbClr val="FF0000"/>
                </a:solidFill>
                <a:effectLst/>
                <a:latin typeface="Comic Sans MS" panose="030F0702030302020204" pitchFamily="66" charset="0"/>
                <a:ea typeface="Times New Roman" panose="02020603050405020304" pitchFamily="18" charset="0"/>
              </a:rPr>
              <a:t> </a:t>
            </a:r>
            <a:endParaRPr lang="en-GB" sz="2800" i="1" dirty="0">
              <a:effectLst/>
              <a:latin typeface="Comic Sans MS" panose="030F0702030302020204" pitchFamily="66" charset="0"/>
              <a:ea typeface="Times New Roman" panose="02020603050405020304" pitchFamily="18" charset="0"/>
            </a:endParaRPr>
          </a:p>
          <a:p>
            <a:pPr marL="457200"/>
            <a:r>
              <a:rPr lang="en-US" sz="2800" i="1" dirty="0">
                <a:solidFill>
                  <a:srgbClr val="000000"/>
                </a:solidFill>
                <a:effectLst/>
                <a:latin typeface="Comic Sans MS" panose="030F0702030302020204" pitchFamily="66" charset="0"/>
                <a:ea typeface="Times New Roman" panose="02020603050405020304" pitchFamily="18" charset="0"/>
              </a:rPr>
              <a:t>Help us to be encouragers and advocates                 for those who can’t speak up for themselves.</a:t>
            </a:r>
            <a:endParaRPr lang="en-GB" sz="2800" i="1"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296061917"/>
      </p:ext>
    </p:extLst>
  </p:cSld>
  <p:clrMapOvr>
    <a:masterClrMapping/>
  </p:clrMapOvr>
  <p:transition spd="slow">
    <p:diamond/>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65D36F45-22E4-4447-DFED-BAB176F11CB8}"/>
            </a:ext>
          </a:extLst>
        </p:cNvPr>
        <p:cNvGrpSpPr/>
        <p:nvPr/>
      </p:nvGrpSpPr>
      <p:grpSpPr>
        <a:xfrm>
          <a:off x="0" y="0"/>
          <a:ext cx="0" cy="0"/>
          <a:chOff x="0" y="0"/>
          <a:chExt cx="0" cy="0"/>
        </a:xfrm>
      </p:grpSpPr>
      <p:sp>
        <p:nvSpPr>
          <p:cNvPr id="137218" name="Rectangle 4">
            <a:extLst>
              <a:ext uri="{FF2B5EF4-FFF2-40B4-BE49-F238E27FC236}">
                <a16:creationId xmlns:a16="http://schemas.microsoft.com/office/drawing/2014/main" id="{286B63D4-EE11-9E5C-8527-81D58BDE9100}"/>
              </a:ext>
            </a:extLst>
          </p:cNvPr>
          <p:cNvSpPr>
            <a:spLocks noChangeArrowheads="1"/>
          </p:cNvSpPr>
          <p:nvPr/>
        </p:nvSpPr>
        <p:spPr bwMode="auto">
          <a:xfrm>
            <a:off x="2163763" y="928688"/>
            <a:ext cx="8045450" cy="57150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were sent to heal the contrite of heart</a:t>
            </a:r>
            <a:r>
              <a:rPr kumimoji="0" lang="en-US" altLang="en-US" sz="2800" b="0" i="0" u="none" strike="noStrike" kern="1200" cap="none" spc="0" normalizeH="0" baseline="0" noProof="0" dirty="0">
                <a:ln>
                  <a:noFill/>
                </a:ln>
                <a:solidFill>
                  <a:srgbClr val="000099"/>
                </a:solidFill>
                <a:effectLst/>
                <a:uLnTx/>
                <a:uFillTx/>
                <a:latin typeface="Comic Sans MS" pitchFamily="66" charset="0"/>
                <a:ea typeface="+mn-ea"/>
                <a:cs typeface="Arial" charset="0"/>
              </a:rPr>
              <a:t>: </a:t>
            </a: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HAVE MERCY</a:t>
            </a:r>
            <a:r>
              <a:rPr kumimoji="0" lang="en-US" altLang="en-US" sz="3200" b="0" i="1" u="none" strike="noStrike" kern="1200" cap="none" spc="0" normalizeH="0" baseline="0" noProof="0" dirty="0">
                <a:ln>
                  <a:noFill/>
                </a:ln>
                <a:solidFill>
                  <a:srgbClr val="0000FF"/>
                </a:solidFill>
                <a:effectLst/>
                <a:uLnTx/>
                <a:uFillTx/>
                <a:latin typeface="Comic Sans MS" pitchFamily="66"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came to call sinners: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CHRIST HAVE MERCY</a:t>
            </a:r>
            <a:r>
              <a:rPr kumimoji="0" lang="en-US" altLang="en-US" sz="3600" b="0" i="0" u="none" strike="noStrike" kern="1200" cap="none" spc="0" normalizeH="0" baseline="0" noProof="0" dirty="0">
                <a:ln>
                  <a:noFill/>
                </a:ln>
                <a:solidFill>
                  <a:srgbClr val="0000FF"/>
                </a:solidFill>
                <a:effectLst/>
                <a:uLnTx/>
                <a:uFillTx/>
                <a:latin typeface="Comic Sans MS" pitchFamily="66" charset="0"/>
                <a:ea typeface="+mn-ea"/>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99"/>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You are seated at the right hand of the Father                        to intercede for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HAVE MERCY.</a:t>
            </a:r>
          </a:p>
        </p:txBody>
      </p:sp>
      <p:sp>
        <p:nvSpPr>
          <p:cNvPr id="137219" name="Rectangle 1">
            <a:extLst>
              <a:ext uri="{FF2B5EF4-FFF2-40B4-BE49-F238E27FC236}">
                <a16:creationId xmlns:a16="http://schemas.microsoft.com/office/drawing/2014/main" id="{0DDAD61E-1F16-733F-3B51-22AC37DA0478}"/>
              </a:ext>
            </a:extLst>
          </p:cNvPr>
          <p:cNvSpPr>
            <a:spLocks noChangeArrowheads="1"/>
          </p:cNvSpPr>
          <p:nvPr/>
        </p:nvSpPr>
        <p:spPr bwMode="auto">
          <a:xfrm>
            <a:off x="4018082" y="260351"/>
            <a:ext cx="4046301" cy="584775"/>
          </a:xfrm>
          <a:prstGeom prst="rect">
            <a:avLst/>
          </a:prstGeom>
          <a:solidFill>
            <a:schemeClr val="tx1"/>
          </a:solidFill>
          <a:ln w="9525">
            <a:solidFill>
              <a:schemeClr val="bg2"/>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C00000"/>
                </a:solidFill>
                <a:effectLst/>
                <a:uLnTx/>
                <a:uFillTx/>
                <a:latin typeface="Comic Sans MS" pitchFamily="66" charset="0"/>
                <a:ea typeface="+mn-ea"/>
                <a:cs typeface="Arial" charset="0"/>
              </a:rPr>
              <a:t>PENITENTIAL ACT</a:t>
            </a:r>
          </a:p>
        </p:txBody>
      </p:sp>
      <p:pic>
        <p:nvPicPr>
          <p:cNvPr id="137220" name="Picture 8" descr="E:\New BEO Badge.png">
            <a:extLst>
              <a:ext uri="{FF2B5EF4-FFF2-40B4-BE49-F238E27FC236}">
                <a16:creationId xmlns:a16="http://schemas.microsoft.com/office/drawing/2014/main" id="{0F0CEE0A-8658-1829-A439-C93974C728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59" y="140495"/>
            <a:ext cx="1034467"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A678C87-B72A-12D4-A953-26AC470C1B67}"/>
              </a:ext>
            </a:extLst>
          </p:cNvPr>
          <p:cNvSpPr>
            <a:spLocks noChangeArrowheads="1"/>
          </p:cNvSpPr>
          <p:nvPr/>
        </p:nvSpPr>
        <p:spPr bwMode="auto">
          <a:xfrm rot="20815272">
            <a:off x="696669" y="1443842"/>
            <a:ext cx="10689145" cy="3877985"/>
          </a:xfrm>
          <a:prstGeom prst="rect">
            <a:avLst/>
          </a:prstGeom>
          <a:solidFill>
            <a:schemeClr val="accent5">
              <a:lumMod val="75000"/>
            </a:schemeClr>
          </a:solidFill>
          <a:ln w="9525">
            <a:solidFill>
              <a:schemeClr val="bg2"/>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TELL KT/ST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dirty="0">
                <a:solidFill>
                  <a:srgbClr val="000000"/>
                </a:solidFill>
                <a:latin typeface="Comic Sans MS" pitchFamily="66" charset="0"/>
              </a:rPr>
              <a:t>= </a:t>
            </a: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DO </a:t>
            </a:r>
            <a:r>
              <a:rPr kumimoji="0" lang="en-US" altLang="en-US" sz="5400" b="0" i="0" u="sng" strike="noStrike" kern="1200" cap="none" spc="0" normalizeH="0" baseline="0" noProof="0" dirty="0">
                <a:ln>
                  <a:noFill/>
                </a:ln>
                <a:solidFill>
                  <a:srgbClr val="0000FF"/>
                </a:solidFill>
                <a:effectLst/>
                <a:uLnTx/>
                <a:uFillTx/>
                <a:latin typeface="Comic Sans MS" pitchFamily="66" charset="0"/>
                <a:ea typeface="+mn-ea"/>
                <a:cs typeface="Arial" charset="0"/>
              </a:rPr>
              <a:t>BOTH</a:t>
            </a: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 ACTS IN SAME MASS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CONGREGATION SAY ONE THEN CHOIR SING 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 ASK FATHER IF OK…</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IF DO BOTH = NO GLORIA</a:t>
            </a:r>
          </a:p>
        </p:txBody>
      </p:sp>
    </p:spTree>
    <p:extLst>
      <p:ext uri="{BB962C8B-B14F-4D97-AF65-F5344CB8AC3E}">
        <p14:creationId xmlns:p14="http://schemas.microsoft.com/office/powerpoint/2010/main" val="643248599"/>
      </p:ext>
    </p:extLst>
  </p:cSld>
  <p:clrMapOvr>
    <a:masterClrMapping/>
  </p:clrMapOvr>
  <p:transition spd="slow">
    <p:pull/>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0FA0F98-C8B9-9861-8794-6F32DDEEC05B}"/>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E07D359-03B0-D8FE-EA83-4FE851A83B86}"/>
              </a:ext>
            </a:extLst>
          </p:cNvPr>
          <p:cNvSpPr>
            <a:spLocks noChangeArrowheads="1"/>
          </p:cNvSpPr>
          <p:nvPr/>
        </p:nvSpPr>
        <p:spPr bwMode="auto">
          <a:xfrm>
            <a:off x="243506" y="5136600"/>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B6162745-8DF0-359B-BD4C-B486776E3DC3}"/>
              </a:ext>
            </a:extLst>
          </p:cNvPr>
          <p:cNvSpPr>
            <a:spLocks noChangeArrowheads="1"/>
          </p:cNvSpPr>
          <p:nvPr/>
        </p:nvSpPr>
        <p:spPr bwMode="auto">
          <a:xfrm>
            <a:off x="294536" y="438352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2DA46EE-6EDA-F928-E702-360904E9FF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762" y="1245620"/>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294536" y="267365"/>
            <a:ext cx="8784976" cy="384720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4. We pray for our </a:t>
            </a:r>
            <a:r>
              <a:rPr lang="en-GB" sz="2800" i="1" u="sng" dirty="0">
                <a:solidFill>
                  <a:srgbClr val="0000FF"/>
                </a:solidFill>
                <a:ea typeface="Times New Roman" panose="02020603050405020304" pitchFamily="18" charset="0"/>
                <a:cs typeface="Times New Roman" panose="02020603050405020304" pitchFamily="18" charset="0"/>
              </a:rPr>
              <a:t>college community</a:t>
            </a:r>
            <a:r>
              <a:rPr lang="en-GB" sz="2800" i="1" dirty="0">
                <a:solidFill>
                  <a:srgbClr val="000000"/>
                </a:solidFill>
                <a:ea typeface="Times New Roman" panose="02020603050405020304" pitchFamily="18" charset="0"/>
                <a:cs typeface="Times New Roman" panose="02020603050405020304" pitchFamily="18" charset="0"/>
              </a:rPr>
              <a: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that Jesus Christ,                                                          </a:t>
            </a:r>
          </a:p>
          <a:p>
            <a:pPr marL="0" indent="0" fontAlgn="base">
              <a:spcBef>
                <a:spcPct val="0"/>
              </a:spcBef>
              <a:spcAft>
                <a:spcPct val="0"/>
              </a:spcAft>
            </a:pPr>
            <a:r>
              <a:rPr lang="en-GB" sz="2800" i="1" dirty="0">
                <a:solidFill>
                  <a:srgbClr val="000000"/>
                </a:solidFill>
                <a:ea typeface="Times New Roman" panose="02020603050405020304" pitchFamily="18" charset="0"/>
                <a:cs typeface="Times New Roman" panose="02020603050405020304" pitchFamily="18" charset="0"/>
              </a:rPr>
              <a:t>    and the teachings of his Church,                                    	may always be at the centre of our school.</a:t>
            </a:r>
            <a:endParaRPr lang="en-GB" sz="200" i="1" dirty="0">
              <a:solidFill>
                <a:srgbClr val="000000"/>
              </a:solidFill>
              <a:ea typeface="Times New Roman" panose="02020603050405020304" pitchFamily="18" charset="0"/>
              <a:cs typeface="Times New Roman" panose="02020603050405020304" pitchFamily="18" charset="0"/>
            </a:endParaRPr>
          </a:p>
          <a:p>
            <a:pPr marL="0" indent="0" fontAlgn="base">
              <a:spcBef>
                <a:spcPct val="0"/>
              </a:spcBef>
              <a:spcAft>
                <a:spcPct val="0"/>
              </a:spcAft>
            </a:pPr>
            <a:endParaRPr lang="en-GB" sz="8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800" i="1" dirty="0">
                <a:solidFill>
                  <a:schemeClr val="bg2"/>
                </a:solidFill>
                <a:ea typeface="Times New Roman" panose="02020603050405020304" pitchFamily="18" charset="0"/>
                <a:cs typeface="Times New Roman" panose="02020603050405020304" pitchFamily="18" charset="0"/>
              </a:rPr>
              <a:t>	We pray that we will be inspired to continue           to give witness to our faith and remember                   that everything we do is                                               for ‘The Greater Glory of God.’</a:t>
            </a:r>
            <a:endParaRPr lang="en-GB" sz="800" i="1" dirty="0">
              <a:solidFill>
                <a:schemeClr val="bg2"/>
              </a:solidFill>
              <a:ea typeface="Times New Roman" panose="02020603050405020304" pitchFamily="18" charset="0"/>
              <a:cs typeface="Times New Roman" panose="02020603050405020304" pitchFamily="18" charset="0"/>
            </a:endParaRPr>
          </a:p>
          <a:p>
            <a:pPr marL="457200" fontAlgn="base">
              <a:spcBef>
                <a:spcPct val="0"/>
              </a:spcBef>
              <a:spcAft>
                <a:spcPct val="0"/>
              </a:spcAft>
            </a:pPr>
            <a:endParaRPr lang="en-GB" sz="200" i="1" dirty="0">
              <a:solidFill>
                <a:srgbClr val="000000"/>
              </a:solidFill>
              <a:ea typeface="Times New Roman" panose="02020603050405020304" pitchFamily="18" charset="0"/>
              <a:cs typeface="Times New Roman" panose="02020603050405020304" pitchFamily="18" charset="0"/>
            </a:endParaRPr>
          </a:p>
          <a:p>
            <a:pPr marL="457200" fontAlgn="base">
              <a:spcBef>
                <a:spcPct val="0"/>
              </a:spcBef>
              <a:spcAft>
                <a:spcPct val="0"/>
              </a:spcAft>
            </a:pPr>
            <a:r>
              <a:rPr lang="en-GB" sz="200" i="1" dirty="0">
                <a:solidFill>
                  <a:srgbClr val="000000"/>
                </a:solidFill>
                <a:ea typeface="Times New Roman" panose="02020603050405020304" pitchFamily="18" charset="0"/>
                <a:cs typeface="Times New Roman" panose="02020603050405020304" pitchFamily="18" charset="0"/>
              </a:rPr>
              <a:t>	</a:t>
            </a:r>
            <a:endParaRPr lang="en-GB" sz="2800" i="1" dirty="0">
              <a:solidFill>
                <a:srgbClr val="000000"/>
              </a:solidFill>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850C168-CD96-1840-7A92-049A3A721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9512" y="4383527"/>
            <a:ext cx="2868982" cy="2152478"/>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537240"/>
      </p:ext>
    </p:extLst>
  </p:cSld>
  <p:clrMapOvr>
    <a:masterClrMapping/>
  </p:clrMapOvr>
  <p:transition spd="slow">
    <p:diamond/>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9D838A0-256F-9B97-44C9-F4F54ED7E079}"/>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C9E4E738-80FD-6617-BF49-42706934BB21}"/>
              </a:ext>
            </a:extLst>
          </p:cNvPr>
          <p:cNvSpPr>
            <a:spLocks noChangeArrowheads="1"/>
          </p:cNvSpPr>
          <p:nvPr/>
        </p:nvSpPr>
        <p:spPr bwMode="auto">
          <a:xfrm>
            <a:off x="381585" y="5078095"/>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577486B9-330C-60DB-1DA1-4948A030DD9B}"/>
              </a:ext>
            </a:extLst>
          </p:cNvPr>
          <p:cNvSpPr>
            <a:spLocks noChangeArrowheads="1"/>
          </p:cNvSpPr>
          <p:nvPr/>
        </p:nvSpPr>
        <p:spPr bwMode="auto">
          <a:xfrm>
            <a:off x="381585" y="424221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30AECCA2-1B43-875F-70A6-776D0D08B3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8" y="9929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E5519D7D-E228-28F2-32FA-A82B5ACD9A63}"/>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
        <p:nvSpPr>
          <p:cNvPr id="65540" name="Rectangle 6"/>
          <p:cNvSpPr>
            <a:spLocks noChangeArrowheads="1"/>
          </p:cNvSpPr>
          <p:nvPr/>
        </p:nvSpPr>
        <p:spPr bwMode="auto">
          <a:xfrm>
            <a:off x="381585" y="347993"/>
            <a:ext cx="8373894"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marL="0" indent="0" fontAlgn="base">
              <a:spcBef>
                <a:spcPct val="0"/>
              </a:spcBef>
              <a:spcAft>
                <a:spcPct val="0"/>
              </a:spcAft>
              <a:defRPr/>
            </a:pPr>
            <a:endParaRPr lang="en-GB" sz="800" dirty="0">
              <a:solidFill>
                <a:schemeClr val="bg2"/>
              </a:solidFill>
              <a:ea typeface="Times New Roman" panose="02020603050405020304" pitchFamily="18" charset="0"/>
            </a:endParaRPr>
          </a:p>
          <a:p>
            <a:pPr marL="0" indent="0" fontAlgn="base">
              <a:spcBef>
                <a:spcPct val="0"/>
              </a:spcBef>
              <a:spcAft>
                <a:spcPct val="0"/>
              </a:spcAft>
              <a:defRPr/>
            </a:pPr>
            <a:r>
              <a:rPr lang="en-GB" sz="2800" i="1" dirty="0">
                <a:solidFill>
                  <a:schemeClr val="bg2"/>
                </a:solidFill>
                <a:ea typeface="Times New Roman" panose="02020603050405020304" pitchFamily="18" charset="0"/>
              </a:rPr>
              <a:t>5. </a:t>
            </a:r>
            <a:r>
              <a:rPr lang="en-GB" sz="2600" i="1" dirty="0">
                <a:solidFill>
                  <a:schemeClr val="bg2"/>
                </a:solidFill>
                <a:ea typeface="Times New Roman" panose="02020603050405020304" pitchFamily="18" charset="0"/>
              </a:rPr>
              <a:t>We pray for all the </a:t>
            </a:r>
            <a:r>
              <a:rPr lang="en-GB" sz="2600" i="1" u="sng" dirty="0">
                <a:solidFill>
                  <a:srgbClr val="0000FF"/>
                </a:solidFill>
                <a:ea typeface="Times New Roman" panose="02020603050405020304" pitchFamily="18" charset="0"/>
              </a:rPr>
              <a:t>children and adults                      </a:t>
            </a:r>
            <a:r>
              <a:rPr lang="en-GB" sz="2600" i="1" dirty="0">
                <a:solidFill>
                  <a:schemeClr val="bg2"/>
                </a:solidFill>
                <a:ea typeface="Times New Roman" panose="02020603050405020304" pitchFamily="18" charset="0"/>
              </a:rPr>
              <a:t>	who have been in our school this academic year.</a:t>
            </a:r>
          </a:p>
          <a:p>
            <a:pPr fontAlgn="base">
              <a:spcBef>
                <a:spcPct val="0"/>
              </a:spcBef>
              <a:spcAft>
                <a:spcPct val="0"/>
              </a:spcAft>
            </a:pPr>
            <a:endParaRPr lang="en-GB" sz="1200" i="1" dirty="0">
              <a:solidFill>
                <a:schemeClr val="bg2"/>
              </a:solidFill>
              <a:ea typeface="Times New Roman" panose="02020603050405020304" pitchFamily="18" charset="0"/>
            </a:endParaRPr>
          </a:p>
          <a:p>
            <a:pPr fontAlgn="base">
              <a:spcBef>
                <a:spcPct val="0"/>
              </a:spcBef>
              <a:spcAft>
                <a:spcPct val="0"/>
              </a:spcAft>
            </a:pPr>
            <a:r>
              <a:rPr lang="en-GB" sz="2600" i="1" dirty="0">
                <a:solidFill>
                  <a:schemeClr val="bg2"/>
                </a:solidFill>
                <a:ea typeface="Times New Roman" panose="02020603050405020304" pitchFamily="18" charset="0"/>
              </a:rPr>
              <a:t>	We pray that our community will continue to be a place of welcome, where all students, staff, parents and visitors feel valued and included.</a:t>
            </a:r>
          </a:p>
          <a:p>
            <a:pPr marL="0" indent="0" fontAlgn="base">
              <a:spcBef>
                <a:spcPct val="0"/>
              </a:spcBef>
              <a:spcAft>
                <a:spcPct val="0"/>
              </a:spcAft>
              <a:defRPr/>
            </a:pPr>
            <a:r>
              <a:rPr lang="en-GB" sz="1200" i="1" dirty="0">
                <a:solidFill>
                  <a:schemeClr val="bg2"/>
                </a:solidFill>
                <a:ea typeface="Times New Roman" panose="02020603050405020304" pitchFamily="18" charset="0"/>
              </a:rPr>
              <a:t>                 </a:t>
            </a:r>
          </a:p>
          <a:p>
            <a:pPr marL="0" indent="0" fontAlgn="base">
              <a:spcBef>
                <a:spcPct val="0"/>
              </a:spcBef>
              <a:spcAft>
                <a:spcPct val="0"/>
              </a:spcAft>
              <a:defRPr/>
            </a:pPr>
            <a:r>
              <a:rPr lang="en-GB" sz="2600" i="1" dirty="0">
                <a:solidFill>
                  <a:schemeClr val="bg2"/>
                </a:solidFill>
                <a:ea typeface="Times New Roman" panose="02020603050405020304" pitchFamily="18" charset="0"/>
              </a:rPr>
              <a:t>   We ask the Lord to remain with us,                                  </a:t>
            </a:r>
          </a:p>
          <a:p>
            <a:pPr marL="0" indent="0" fontAlgn="base">
              <a:spcBef>
                <a:spcPct val="0"/>
              </a:spcBef>
              <a:spcAft>
                <a:spcPct val="0"/>
              </a:spcAft>
              <a:defRPr/>
            </a:pPr>
            <a:r>
              <a:rPr lang="en-GB" sz="2600" i="1" dirty="0">
                <a:solidFill>
                  <a:schemeClr val="bg2"/>
                </a:solidFill>
                <a:ea typeface="Times New Roman" panose="02020603050405020304" pitchFamily="18" charset="0"/>
              </a:rPr>
              <a:t>    and look after us all during our summer holidays.</a:t>
            </a:r>
          </a:p>
          <a:p>
            <a:pPr marL="0" indent="0" fontAlgn="base">
              <a:spcBef>
                <a:spcPct val="0"/>
              </a:spcBef>
              <a:spcAft>
                <a:spcPct val="0"/>
              </a:spcAft>
              <a:defRPr/>
            </a:pPr>
            <a:endParaRPr lang="en-GB" sz="800" i="1" dirty="0">
              <a:solidFill>
                <a:schemeClr val="bg2"/>
              </a:solidFill>
              <a:ea typeface="Times New Roman" panose="02020603050405020304" pitchFamily="18" charset="0"/>
            </a:endParaRPr>
          </a:p>
        </p:txBody>
      </p:sp>
    </p:spTree>
    <p:extLst>
      <p:ext uri="{BB962C8B-B14F-4D97-AF65-F5344CB8AC3E}">
        <p14:creationId xmlns:p14="http://schemas.microsoft.com/office/powerpoint/2010/main" val="165507668"/>
      </p:ext>
    </p:extLst>
  </p:cSld>
  <p:clrMapOvr>
    <a:masterClrMapping/>
  </p:clrMapOvr>
  <p:transition spd="slow">
    <p:diamond/>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14918" y="548420"/>
            <a:ext cx="7921362" cy="1815882"/>
          </a:xfrm>
          <a:prstGeom prst="rect">
            <a:avLst/>
          </a:prstGeom>
          <a:solidFill>
            <a:schemeClr val="tx1"/>
          </a:solidFill>
          <a:ln w="9525">
            <a:solidFill>
              <a:schemeClr val="bg2"/>
            </a:solidFill>
            <a:miter lim="800000"/>
            <a:headEnd/>
            <a:tailEnd/>
          </a:ln>
        </p:spPr>
        <p:txBody>
          <a:bodyPr wrap="square">
            <a:spAutoFit/>
          </a:bodyPr>
          <a:lstStyle/>
          <a:p>
            <a:pPr marL="342900" indent="-342900" fontAlgn="base">
              <a:spcBef>
                <a:spcPct val="50000"/>
              </a:spcBef>
              <a:spcAft>
                <a:spcPct val="0"/>
              </a:spcAft>
            </a:pPr>
            <a:r>
              <a:rPr lang="en-US" sz="2800" dirty="0">
                <a:solidFill>
                  <a:srgbClr val="000000"/>
                </a:solidFill>
                <a:latin typeface="Comic Sans MS" pitchFamily="66" charset="0"/>
                <a:ea typeface="Times New Roman"/>
                <a:cs typeface="Arial" charset="0"/>
              </a:rPr>
              <a:t>6. </a:t>
            </a:r>
            <a:r>
              <a:rPr lang="en-US" sz="2800" i="1" dirty="0">
                <a:solidFill>
                  <a:srgbClr val="000000"/>
                </a:solidFill>
                <a:latin typeface="Comic Sans MS" pitchFamily="66" charset="0"/>
                <a:ea typeface="Times New Roman"/>
                <a:cs typeface="Arial" charset="0"/>
              </a:rPr>
              <a:t>We pray for Mary, the Mother of God.                                                     Let us never fail to acknowledge the unconditional love that she bestows upon us                                                                                        as we all say together -</a:t>
            </a:r>
            <a:endParaRPr lang="en-GB" altLang="en-US" sz="2800" i="1" dirty="0">
              <a:solidFill>
                <a:srgbClr val="000000"/>
              </a:solidFill>
              <a:latin typeface="Comic Sans MS" pitchFamily="66" charset="0"/>
              <a:cs typeface="Arial" charset="0"/>
            </a:endParaRPr>
          </a:p>
        </p:txBody>
      </p:sp>
      <p:sp>
        <p:nvSpPr>
          <p:cNvPr id="90115" name="Rectangle 3"/>
          <p:cNvSpPr>
            <a:spLocks noChangeArrowheads="1"/>
          </p:cNvSpPr>
          <p:nvPr/>
        </p:nvSpPr>
        <p:spPr bwMode="auto">
          <a:xfrm>
            <a:off x="414918" y="2770150"/>
            <a:ext cx="7555601"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800" i="1" dirty="0">
                <a:solidFill>
                  <a:srgbClr val="0000FF"/>
                </a:solidFill>
                <a:latin typeface="Comic Sans MS" pitchFamily="66" charset="0"/>
                <a:ea typeface="Arial Unicode MS" pitchFamily="34" charset="-128"/>
                <a:cs typeface="Arial Unicode MS" pitchFamily="34" charset="-128"/>
              </a:rPr>
              <a:t>Hail Mary, full of grace,                                                                          The Lord is with thee.                                                                          Blessed art thou among women,                                                            and blessed is the fruit of thy womb, Jesus.                                             Holy Mary, Mother of God,                                                                      Pray for us sinners,                                                                               Now and at the hour of our death.                                                          Amen.                                           </a:t>
            </a:r>
          </a:p>
        </p:txBody>
      </p:sp>
      <p:pic>
        <p:nvPicPr>
          <p:cNvPr id="90117"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480" y="155089"/>
            <a:ext cx="1390899" cy="183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ained glass window of a person&#10;&#10;Description automatically generated">
            <a:extLst>
              <a:ext uri="{FF2B5EF4-FFF2-40B4-BE49-F238E27FC236}">
                <a16:creationId xmlns:a16="http://schemas.microsoft.com/office/drawing/2014/main" id="{FC1C6490-3122-2637-6AE3-F50196166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9088" y="2293542"/>
            <a:ext cx="3048743" cy="4241729"/>
          </a:xfrm>
          <a:prstGeom prst="rect">
            <a:avLst/>
          </a:prstGeom>
          <a:ln>
            <a:solidFill>
              <a:schemeClr val="bg2"/>
            </a:solidFill>
          </a:ln>
        </p:spPr>
      </p:pic>
    </p:spTree>
  </p:cSld>
  <p:clrMapOvr>
    <a:masterClrMapping/>
  </p:clrMapOvr>
  <p:transition spd="slow">
    <p:circl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37C90AD8-9EF2-489F-8F42-C81D74954DB2}"/>
              </a:ext>
            </a:extLst>
          </p:cNvPr>
          <p:cNvSpPr txBox="1">
            <a:spLocks noChangeArrowheads="1"/>
          </p:cNvSpPr>
          <p:nvPr/>
        </p:nvSpPr>
        <p:spPr bwMode="auto">
          <a:xfrm>
            <a:off x="1955540" y="146405"/>
            <a:ext cx="8280920" cy="1569660"/>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4800" dirty="0">
                <a:solidFill>
                  <a:srgbClr val="000000"/>
                </a:solidFill>
                <a:latin typeface="Comic Sans MS" pitchFamily="66" charset="0"/>
              </a:rPr>
              <a:t>END OF YEAR CELEBRATION MASS</a:t>
            </a:r>
          </a:p>
        </p:txBody>
      </p:sp>
      <p:pic>
        <p:nvPicPr>
          <p:cNvPr id="5" name="Picture 8" descr="E:\New BEO Badge.png">
            <a:extLst>
              <a:ext uri="{FF2B5EF4-FFF2-40B4-BE49-F238E27FC236}">
                <a16:creationId xmlns:a16="http://schemas.microsoft.com/office/drawing/2014/main" id="{D68AFB71-C09A-367F-DF8D-2E8865C6BF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5540" y="97378"/>
            <a:ext cx="677071" cy="83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11">
            <a:extLst>
              <a:ext uri="{FF2B5EF4-FFF2-40B4-BE49-F238E27FC236}">
                <a16:creationId xmlns:a16="http://schemas.microsoft.com/office/drawing/2014/main" id="{E0029592-3BB3-4D81-3374-3C5E5AECF6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793" y="1998704"/>
            <a:ext cx="3393203" cy="4557623"/>
          </a:xfrm>
          <a:prstGeom prst="rect">
            <a:avLst/>
          </a:prstGeom>
          <a:ln>
            <a:solidFill>
              <a:sysClr val="windowText" lastClr="000000"/>
            </a:solidFill>
          </a:ln>
        </p:spPr>
      </p:pic>
      <p:pic>
        <p:nvPicPr>
          <p:cNvPr id="7" name="Picture3">
            <a:extLst>
              <a:ext uri="{FF2B5EF4-FFF2-40B4-BE49-F238E27FC236}">
                <a16:creationId xmlns:a16="http://schemas.microsoft.com/office/drawing/2014/main" id="{1CCC5D04-7501-61ED-7706-A0ECFC80260D}"/>
              </a:ext>
            </a:extLst>
          </p:cNvPr>
          <p:cNvPicPr>
            <a:picLocks noChangeAspect="1"/>
          </p:cNvPicPr>
          <p:nvPr/>
        </p:nvPicPr>
        <p:blipFill>
          <a:blip r:embed="rId6" cstate="print">
            <a:extLst>
              <a:ext uri="{28A0092B-C50C-407E-A947-70E740481C1C}">
                <a14:useLocalDpi xmlns:a14="http://schemas.microsoft.com/office/drawing/2010/main" val="0"/>
              </a:ext>
            </a:extLst>
          </a:blip>
          <a:srcRect l="10264" r="29116"/>
          <a:stretch>
            <a:fillRect/>
          </a:stretch>
        </p:blipFill>
        <p:spPr>
          <a:xfrm>
            <a:off x="6020748" y="2254107"/>
            <a:ext cx="4361155" cy="4046818"/>
          </a:xfrm>
          <a:prstGeom prst="rect">
            <a:avLst/>
          </a:prstGeom>
          <a:ln>
            <a:solidFill>
              <a:sysClr val="windowText" lastClr="000000"/>
            </a:solidFill>
          </a:ln>
        </p:spPr>
      </p:pic>
    </p:spTree>
    <p:extLst>
      <p:ext uri="{BB962C8B-B14F-4D97-AF65-F5344CB8AC3E}">
        <p14:creationId xmlns:p14="http://schemas.microsoft.com/office/powerpoint/2010/main" val="290405236"/>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8" name="Picture 2" descr="offertor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10" y="104056"/>
            <a:ext cx="11747779" cy="6398344"/>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E:\New BEO Badge.png">
            <a:extLst>
              <a:ext uri="{FF2B5EF4-FFF2-40B4-BE49-F238E27FC236}">
                <a16:creationId xmlns:a16="http://schemas.microsoft.com/office/drawing/2014/main" id="{6634D144-FBF4-657A-CEB0-20F7465FB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285" y="3429000"/>
            <a:ext cx="1664815" cy="20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457084" y="6207918"/>
            <a:ext cx="3755687" cy="5889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THE OFFERTORY</a:t>
            </a: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008120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40A2E675-58A1-13F4-B888-E658FDF7E288}"/>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EF021DE-4800-6AE6-B360-39C90AD15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212DED-A0C0-650A-080B-23961781A244}"/>
              </a:ext>
            </a:extLst>
          </p:cNvPr>
          <p:cNvSpPr txBox="1">
            <a:spLocks noChangeArrowheads="1"/>
          </p:cNvSpPr>
          <p:nvPr/>
        </p:nvSpPr>
        <p:spPr bwMode="auto">
          <a:xfrm>
            <a:off x="4138986" y="6319808"/>
            <a:ext cx="413970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A9C5EDB-C7FD-1853-0B79-41FDA697F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E77C3A21-917B-AFC9-14F1-A35156C4F2CE}"/>
              </a:ext>
            </a:extLst>
          </p:cNvPr>
          <p:cNvSpPr txBox="1">
            <a:spLocks noChangeArrowheads="1"/>
          </p:cNvSpPr>
          <p:nvPr/>
        </p:nvSpPr>
        <p:spPr bwMode="auto">
          <a:xfrm>
            <a:off x="1935480" y="391229"/>
            <a:ext cx="8321039" cy="1261884"/>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7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OFFERTORY</a:t>
            </a:r>
          </a:p>
        </p:txBody>
      </p:sp>
      <p:sp>
        <p:nvSpPr>
          <p:cNvPr id="5" name="Rectangle 1">
            <a:extLst>
              <a:ext uri="{FF2B5EF4-FFF2-40B4-BE49-F238E27FC236}">
                <a16:creationId xmlns:a16="http://schemas.microsoft.com/office/drawing/2014/main" id="{1DA8B944-05E9-497B-A136-EC187B6886BD}"/>
              </a:ext>
            </a:extLst>
          </p:cNvPr>
          <p:cNvSpPr>
            <a:spLocks noChangeArrowheads="1"/>
          </p:cNvSpPr>
          <p:nvPr/>
        </p:nvSpPr>
        <p:spPr bwMode="auto">
          <a:xfrm>
            <a:off x="1667317" y="2189705"/>
            <a:ext cx="9083040" cy="3693319"/>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gifts of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bread</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and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wine</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                                        are brought to the altar.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Priest blesses the bread and wine so that          they become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the body and blood of Jesus</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Together, we approach Calvary and the Upper Room,                      we come to Christ’s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R</a:t>
            </a:r>
            <a:r>
              <a:rPr kumimoji="0" lang="en-GB" altLang="en-US" sz="2800" b="0" i="1" u="sng" strike="noStrike" kern="1200" cap="none" spc="0" normalizeH="0" baseline="0" noProof="0" dirty="0" err="1">
                <a:ln>
                  <a:noFill/>
                </a:ln>
                <a:solidFill>
                  <a:srgbClr val="0000FF"/>
                </a:solidFill>
                <a:effectLst/>
                <a:uLnTx/>
                <a:uFillTx/>
                <a:latin typeface="Comic Sans MS" pitchFamily="66" charset="0"/>
                <a:ea typeface="+mn-ea"/>
                <a:cs typeface="Times New Roman" pitchFamily="18" charset="0"/>
              </a:rPr>
              <a:t>eal</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Prese</a:t>
            </a:r>
            <a:r>
              <a:rPr kumimoji="0" lang="en-GB" altLang="en-US" sz="2800" b="0" i="1" u="sng" strike="noStrike" kern="1200" cap="none" spc="0" normalizeH="0" baseline="0" noProof="0" dirty="0" err="1">
                <a:ln>
                  <a:noFill/>
                </a:ln>
                <a:solidFill>
                  <a:srgbClr val="0000FF"/>
                </a:solidFill>
                <a:effectLst/>
                <a:uLnTx/>
                <a:uFillTx/>
                <a:latin typeface="Comic Sans MS" pitchFamily="66" charset="0"/>
                <a:ea typeface="+mn-ea"/>
                <a:cs typeface="Times New Roman" pitchFamily="18" charset="0"/>
              </a:rPr>
              <a:t>nce</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he comes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Tree>
    <p:extLst>
      <p:ext uri="{BB962C8B-B14F-4D97-AF65-F5344CB8AC3E}">
        <p14:creationId xmlns:p14="http://schemas.microsoft.com/office/powerpoint/2010/main" val="4148853023"/>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2934696" y="880127"/>
            <a:ext cx="6388266" cy="10156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6000" u="sng" dirty="0">
                <a:solidFill>
                  <a:srgbClr val="C00000"/>
                </a:solidFill>
                <a:latin typeface="Comic Sans MS" panose="030F0702030302020204" pitchFamily="66" charset="0"/>
              </a:rPr>
              <a:t>REMEMBRANCE</a:t>
            </a:r>
            <a:endParaRPr lang="en-US" altLang="en-US" sz="60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5303913" y="2804951"/>
            <a:ext cx="5210509"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rPr>
              <a:t>I take the bread of life</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Broken for all my sin</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Your body crucified</a:t>
            </a:r>
            <a:br>
              <a:rPr lang="en-GB" i="1" dirty="0">
                <a:solidFill>
                  <a:srgbClr val="0000FF"/>
                </a:solidFill>
                <a:latin typeface="Comic Sans MS" panose="030F0702030302020204" pitchFamily="66" charset="0"/>
                <a:ea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rPr>
              <a:t>To make me whole again.</a:t>
            </a:r>
            <a:endParaRPr lang="en-GB" i="1" dirty="0">
              <a:solidFill>
                <a:srgbClr val="0000FF"/>
              </a:solidFill>
              <a:latin typeface="Comic Sans MS" panose="030F0702030302020204" pitchFamily="66" charset="0"/>
              <a:ea typeface="Calibri"/>
              <a:cs typeface="Times New Roman"/>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8368" y="71120"/>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3827463" y="6305398"/>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descr="Eucharist">
            <a:extLst>
              <a:ext uri="{FF2B5EF4-FFF2-40B4-BE49-F238E27FC236}">
                <a16:creationId xmlns:a16="http://schemas.microsoft.com/office/drawing/2014/main" id="{67D7B1B1-8F74-0A9B-7385-7A7AB94840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7950" y="2804951"/>
            <a:ext cx="2986785" cy="217142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4007769" y="108646"/>
            <a:ext cx="4038285" cy="584775"/>
          </a:xfrm>
          <a:prstGeom prst="rect">
            <a:avLst/>
          </a:prstGeom>
          <a:noFill/>
          <a:ln w="9525">
            <a:noFill/>
            <a:miter lim="800000"/>
            <a:headEnd/>
            <a:tailEnd/>
          </a:ln>
          <a:effec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US" altLang="en-US" dirty="0">
                <a:solidFill>
                  <a:srgbClr val="000000"/>
                </a:solidFill>
                <a:latin typeface="Comic Sans MS" panose="030F0702030302020204" pitchFamily="66" charset="0"/>
              </a:rPr>
              <a:t>OFFERTORY HYMN</a:t>
            </a:r>
          </a:p>
        </p:txBody>
      </p:sp>
      <p:pic>
        <p:nvPicPr>
          <p:cNvPr id="3" name="Picture 8" descr="E:\New BEO Badge.png">
            <a:extLst>
              <a:ext uri="{FF2B5EF4-FFF2-40B4-BE49-F238E27FC236}">
                <a16:creationId xmlns:a16="http://schemas.microsoft.com/office/drawing/2014/main" id="{F7B70723-6CAF-A376-E379-746FD28FE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147" y="100316"/>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830615"/>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3121156" y="476672"/>
            <a:ext cx="5511621"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 will recall the cup</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Poured out in sacrifice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To trade this sinner's end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For Your new covenant.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608430" y="653654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B916EDB7-7D9B-55ED-3E99-36031CDEAA5D}"/>
              </a:ext>
            </a:extLst>
          </p:cNvPr>
          <p:cNvPicPr>
            <a:picLocks noChangeAspect="1"/>
          </p:cNvPicPr>
          <p:nvPr/>
        </p:nvPicPr>
        <p:blipFill rotWithShape="1">
          <a:blip r:embed="rId4"/>
          <a:srcRect t="6312" b="7421"/>
          <a:stretch/>
        </p:blipFill>
        <p:spPr>
          <a:xfrm>
            <a:off x="2834883" y="3216868"/>
            <a:ext cx="6084168" cy="2952328"/>
          </a:xfrm>
          <a:prstGeom prst="rect">
            <a:avLst/>
          </a:prstGeom>
          <a:ln>
            <a:solidFill>
              <a:schemeClr val="bg2"/>
            </a:solidFill>
          </a:ln>
        </p:spPr>
      </p:pic>
    </p:spTree>
    <p:extLst>
      <p:ext uri="{BB962C8B-B14F-4D97-AF65-F5344CB8AC3E}">
        <p14:creationId xmlns:p14="http://schemas.microsoft.com/office/powerpoint/2010/main" val="3114807602"/>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744897" y="2492896"/>
            <a:ext cx="6454017"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my life in remembrance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promise I won't forget.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949" y="351593"/>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9054623" y="196359"/>
            <a:ext cx="1296144" cy="1399835"/>
          </a:xfrm>
          <a:prstGeom prst="rect">
            <a:avLst/>
          </a:prstGeom>
          <a:ln>
            <a:solidFill>
              <a:schemeClr val="bg2"/>
            </a:solidFill>
          </a:ln>
        </p:spPr>
      </p:pic>
      <p:sp>
        <p:nvSpPr>
          <p:cNvPr id="7" name="TextBox 4"/>
          <p:cNvSpPr txBox="1">
            <a:spLocks noChangeArrowheads="1"/>
          </p:cNvSpPr>
          <p:nvPr/>
        </p:nvSpPr>
        <p:spPr bwMode="auto">
          <a:xfrm>
            <a:off x="3575721" y="6331829"/>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spTree>
    <p:extLst>
      <p:ext uri="{BB962C8B-B14F-4D97-AF65-F5344CB8AC3E}">
        <p14:creationId xmlns:p14="http://schemas.microsoft.com/office/powerpoint/2010/main" val="2431683474"/>
      </p:ext>
    </p:extLst>
  </p:cSld>
  <p:clrMapOvr>
    <a:masterClrMapping/>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 name="TextBox 4"/>
          <p:cNvSpPr txBox="1">
            <a:spLocks noChangeArrowheads="1"/>
          </p:cNvSpPr>
          <p:nvPr/>
        </p:nvSpPr>
        <p:spPr bwMode="auto">
          <a:xfrm>
            <a:off x="3608430" y="6453338"/>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B916EDB7-7D9B-55ED-3E99-36031CDEAA5D}"/>
              </a:ext>
            </a:extLst>
          </p:cNvPr>
          <p:cNvPicPr>
            <a:picLocks noChangeAspect="1"/>
          </p:cNvPicPr>
          <p:nvPr/>
        </p:nvPicPr>
        <p:blipFill rotWithShape="1">
          <a:blip r:embed="rId4"/>
          <a:srcRect t="6312" b="7421"/>
          <a:stretch/>
        </p:blipFill>
        <p:spPr>
          <a:xfrm>
            <a:off x="2834883" y="3216868"/>
            <a:ext cx="6084168" cy="2952328"/>
          </a:xfrm>
          <a:prstGeom prst="rect">
            <a:avLst/>
          </a:prstGeom>
          <a:ln>
            <a:solidFill>
              <a:schemeClr val="bg2"/>
            </a:solidFill>
          </a:ln>
        </p:spPr>
      </p:pic>
      <p:sp>
        <p:nvSpPr>
          <p:cNvPr id="2" name="Text Box 2"/>
          <p:cNvSpPr txBox="1">
            <a:spLocks noChangeArrowheads="1"/>
          </p:cNvSpPr>
          <p:nvPr/>
        </p:nvSpPr>
        <p:spPr bwMode="auto">
          <a:xfrm>
            <a:off x="3165409" y="476672"/>
            <a:ext cx="5423114"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walk salvation's road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With fear and trembling</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way borne as my own</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Christ is formed in me</a:t>
            </a:r>
            <a:r>
              <a:rPr lang="en-GB"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t>
            </a:r>
            <a:endParaRPr lang="en-GB"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9371742"/>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C1B623BE-2C4A-4535-9507-61F222347951}"/>
              </a:ext>
            </a:extLst>
          </p:cNvPr>
          <p:cNvSpPr>
            <a:spLocks noChangeArrowheads="1"/>
          </p:cNvSpPr>
          <p:nvPr/>
        </p:nvSpPr>
        <p:spPr bwMode="auto">
          <a:xfrm>
            <a:off x="1847850" y="476250"/>
            <a:ext cx="7200900" cy="62039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algn="ctr" fontAlgn="base">
              <a:spcBef>
                <a:spcPct val="0"/>
              </a:spcBef>
              <a:spcAft>
                <a:spcPct val="0"/>
              </a:spcAft>
              <a:defRPr/>
            </a:pPr>
            <a:endParaRPr lang="en-US" altLang="en-US" sz="900" u="sng" dirty="0">
              <a:solidFill>
                <a:srgbClr val="000000"/>
              </a:solidFill>
            </a:endParaRPr>
          </a:p>
          <a:p>
            <a:pPr algn="ctr" fontAlgn="base">
              <a:spcBef>
                <a:spcPct val="0"/>
              </a:spcBef>
              <a:spcAft>
                <a:spcPct val="0"/>
              </a:spcAft>
              <a:defRPr/>
            </a:pPr>
            <a:r>
              <a:rPr lang="en-US" altLang="en-US" sz="2800" u="sng" dirty="0">
                <a:solidFill>
                  <a:srgbClr val="000000"/>
                </a:solidFill>
              </a:rPr>
              <a:t>PENETENTIAL ACT</a:t>
            </a:r>
            <a:endParaRPr lang="en-US" altLang="en-US" sz="2800" dirty="0">
              <a:solidFill>
                <a:srgbClr val="000000"/>
              </a:solidFill>
            </a:endParaRPr>
          </a:p>
          <a:p>
            <a:pPr algn="ctr" fontAlgn="base">
              <a:spcBef>
                <a:spcPct val="0"/>
              </a:spcBef>
              <a:spcAft>
                <a:spcPct val="0"/>
              </a:spcAft>
              <a:defRPr/>
            </a:pPr>
            <a:endParaRPr lang="en-US" altLang="en-US" sz="2800" i="1" dirty="0">
              <a:solidFill>
                <a:srgbClr val="000000"/>
              </a:solidFill>
            </a:endParaRPr>
          </a:p>
          <a:p>
            <a:pPr algn="ctr" fontAlgn="base">
              <a:spcBef>
                <a:spcPct val="0"/>
              </a:spcBef>
              <a:spcAft>
                <a:spcPct val="0"/>
              </a:spcAft>
              <a:defRPr/>
            </a:pPr>
            <a:r>
              <a:rPr lang="en-US" altLang="en-US" sz="2400" dirty="0">
                <a:solidFill>
                  <a:srgbClr val="0000FF"/>
                </a:solidFill>
              </a:rPr>
              <a:t>Show mercy to us loving Father.</a:t>
            </a:r>
          </a:p>
          <a:p>
            <a:pPr algn="ctr" fontAlgn="base">
              <a:spcBef>
                <a:spcPct val="0"/>
              </a:spcBef>
              <a:spcAft>
                <a:spcPct val="0"/>
              </a:spcAft>
              <a:defRPr/>
            </a:pPr>
            <a:r>
              <a:rPr lang="en-US" altLang="en-US" sz="2400" dirty="0">
                <a:solidFill>
                  <a:srgbClr val="0000FF"/>
                </a:solidFill>
              </a:rPr>
              <a:t>We have sinned against you, please make us anew.</a:t>
            </a:r>
          </a:p>
          <a:p>
            <a:pPr algn="ctr" fontAlgn="base">
              <a:spcBef>
                <a:spcPct val="0"/>
              </a:spcBef>
              <a:spcAft>
                <a:spcPct val="0"/>
              </a:spcAft>
              <a:defRPr/>
            </a:pPr>
            <a:r>
              <a:rPr lang="en-US" altLang="en-US" sz="2400" dirty="0">
                <a:solidFill>
                  <a:srgbClr val="0000FF"/>
                </a:solidFill>
              </a:rPr>
              <a:t>In your love and your grace, you forgive us.</a:t>
            </a:r>
          </a:p>
          <a:p>
            <a:pPr algn="ctr" fontAlgn="base">
              <a:spcBef>
                <a:spcPct val="0"/>
              </a:spcBef>
              <a:spcAft>
                <a:spcPct val="0"/>
              </a:spcAft>
              <a:defRPr/>
            </a:pPr>
            <a:r>
              <a:rPr lang="en-US" altLang="en-US" sz="2400" dirty="0">
                <a:solidFill>
                  <a:srgbClr val="0000FF"/>
                </a:solidFill>
              </a:rPr>
              <a:t>Lord have mercy, Lord have mercy.</a:t>
            </a:r>
          </a:p>
          <a:p>
            <a:pPr algn="ctr" fontAlgn="base">
              <a:spcBef>
                <a:spcPct val="0"/>
              </a:spcBef>
              <a:spcAft>
                <a:spcPct val="0"/>
              </a:spcAft>
              <a:defRPr/>
            </a:pPr>
            <a:endParaRPr lang="en-US" altLang="en-US" sz="2400" dirty="0">
              <a:solidFill>
                <a:srgbClr val="0000FF"/>
              </a:solidFill>
            </a:endParaRPr>
          </a:p>
          <a:p>
            <a:pPr algn="ctr" fontAlgn="base">
              <a:spcBef>
                <a:spcPct val="0"/>
              </a:spcBef>
              <a:spcAft>
                <a:spcPct val="0"/>
              </a:spcAft>
              <a:defRPr/>
            </a:pPr>
            <a:r>
              <a:rPr lang="en-US" altLang="en-US" sz="2400" dirty="0">
                <a:solidFill>
                  <a:srgbClr val="0000FF"/>
                </a:solidFill>
              </a:rPr>
              <a:t>Look not on our failings, Lord Jesus.</a:t>
            </a:r>
          </a:p>
          <a:p>
            <a:pPr algn="ctr" fontAlgn="base">
              <a:spcBef>
                <a:spcPct val="0"/>
              </a:spcBef>
              <a:spcAft>
                <a:spcPct val="0"/>
              </a:spcAft>
              <a:defRPr/>
            </a:pPr>
            <a:r>
              <a:rPr lang="en-US" altLang="en-US" sz="2400" dirty="0">
                <a:solidFill>
                  <a:srgbClr val="0000FF"/>
                </a:solidFill>
              </a:rPr>
              <a:t>We have sinned against you, please make us anew.</a:t>
            </a:r>
          </a:p>
          <a:p>
            <a:pPr algn="ctr" fontAlgn="base">
              <a:spcBef>
                <a:spcPct val="0"/>
              </a:spcBef>
              <a:spcAft>
                <a:spcPct val="0"/>
              </a:spcAft>
              <a:defRPr/>
            </a:pPr>
            <a:r>
              <a:rPr lang="en-US" altLang="en-US" sz="2400" dirty="0">
                <a:solidFill>
                  <a:srgbClr val="0000FF"/>
                </a:solidFill>
              </a:rPr>
              <a:t>By your life and your death, you redeem us,</a:t>
            </a:r>
          </a:p>
          <a:p>
            <a:pPr algn="ctr" fontAlgn="base">
              <a:spcBef>
                <a:spcPct val="0"/>
              </a:spcBef>
              <a:spcAft>
                <a:spcPct val="0"/>
              </a:spcAft>
              <a:defRPr/>
            </a:pPr>
            <a:r>
              <a:rPr lang="en-US" altLang="en-US" sz="2400" dirty="0">
                <a:solidFill>
                  <a:srgbClr val="0000FF"/>
                </a:solidFill>
              </a:rPr>
              <a:t>Christ have mercy, Christ have mercy.</a:t>
            </a:r>
          </a:p>
          <a:p>
            <a:pPr algn="ctr" fontAlgn="base">
              <a:spcBef>
                <a:spcPct val="0"/>
              </a:spcBef>
              <a:spcAft>
                <a:spcPct val="0"/>
              </a:spcAft>
              <a:defRPr/>
            </a:pPr>
            <a:endParaRPr lang="en-US" altLang="en-US" sz="2400" dirty="0">
              <a:solidFill>
                <a:srgbClr val="0000FF"/>
              </a:solidFill>
            </a:endParaRPr>
          </a:p>
          <a:p>
            <a:pPr algn="ctr" fontAlgn="base">
              <a:spcBef>
                <a:spcPct val="0"/>
              </a:spcBef>
              <a:spcAft>
                <a:spcPct val="0"/>
              </a:spcAft>
              <a:defRPr/>
            </a:pPr>
            <a:r>
              <a:rPr lang="en-US" altLang="en-US" sz="2400" dirty="0">
                <a:solidFill>
                  <a:srgbClr val="0000FF"/>
                </a:solidFill>
              </a:rPr>
              <a:t>Come fill our hearts, Holy Spirit.</a:t>
            </a:r>
          </a:p>
          <a:p>
            <a:pPr algn="ctr" fontAlgn="base">
              <a:spcBef>
                <a:spcPct val="0"/>
              </a:spcBef>
              <a:spcAft>
                <a:spcPct val="0"/>
              </a:spcAft>
              <a:defRPr/>
            </a:pPr>
            <a:r>
              <a:rPr lang="en-US" altLang="en-US" sz="2400" dirty="0">
                <a:solidFill>
                  <a:srgbClr val="0000FF"/>
                </a:solidFill>
              </a:rPr>
              <a:t>We have sinned against you, please make us anew.</a:t>
            </a:r>
          </a:p>
          <a:p>
            <a:pPr algn="ctr" fontAlgn="base">
              <a:spcBef>
                <a:spcPct val="0"/>
              </a:spcBef>
              <a:spcAft>
                <a:spcPct val="0"/>
              </a:spcAft>
              <a:defRPr/>
            </a:pPr>
            <a:r>
              <a:rPr lang="en-US" altLang="en-US" sz="2400" dirty="0">
                <a:solidFill>
                  <a:srgbClr val="0000FF"/>
                </a:solidFill>
              </a:rPr>
              <a:t>Forgive us and heal us and save us,</a:t>
            </a:r>
          </a:p>
          <a:p>
            <a:pPr algn="ctr" fontAlgn="base">
              <a:spcBef>
                <a:spcPct val="0"/>
              </a:spcBef>
              <a:spcAft>
                <a:spcPct val="0"/>
              </a:spcAft>
              <a:defRPr/>
            </a:pPr>
            <a:r>
              <a:rPr lang="en-US" altLang="en-US" sz="2400" dirty="0">
                <a:solidFill>
                  <a:srgbClr val="0000FF"/>
                </a:solidFill>
              </a:rPr>
              <a:t>Lord have mercy, Lord have mercy.</a:t>
            </a:r>
          </a:p>
        </p:txBody>
      </p:sp>
      <p:pic>
        <p:nvPicPr>
          <p:cNvPr id="16387" name="Picture 6">
            <a:extLst>
              <a:ext uri="{FF2B5EF4-FFF2-40B4-BE49-F238E27FC236}">
                <a16:creationId xmlns:a16="http://schemas.microsoft.com/office/drawing/2014/main" id="{6D86FF58-76FE-7720-06F3-F4C57B563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2489" y="188913"/>
            <a:ext cx="2033587" cy="15541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3BA145-66AA-C928-EC57-4A524175AE47}"/>
              </a:ext>
            </a:extLst>
          </p:cNvPr>
          <p:cNvSpPr/>
          <p:nvPr/>
        </p:nvSpPr>
        <p:spPr>
          <a:xfrm rot="20976737">
            <a:off x="2048298" y="2153205"/>
            <a:ext cx="8640960" cy="4708981"/>
          </a:xfrm>
          <a:prstGeom prst="rect">
            <a:avLst/>
          </a:prstGeom>
          <a:solidFill>
            <a:srgbClr val="FF0000"/>
          </a:solidFill>
          <a:ln>
            <a:solidFill>
              <a:srgbClr val="000000"/>
            </a:solidFill>
          </a:ln>
        </p:spPr>
        <p:txBody>
          <a:bodyPr wrap="square">
            <a:spAutoFit/>
          </a:bodyPr>
          <a:lstStyle/>
          <a:p>
            <a:pPr algn="ctr">
              <a:defRPr/>
            </a:pPr>
            <a:endParaRPr lang="en-GB" sz="400" i="1" u="sng" kern="0" dirty="0">
              <a:solidFill>
                <a:srgbClr val="000000"/>
              </a:solidFill>
              <a:latin typeface="Comic Sans MS" pitchFamily="66" charset="0"/>
              <a:ea typeface="Times New Roman" panose="02020603050405020304" pitchFamily="18" charset="0"/>
              <a:cs typeface="Arial" charset="0"/>
            </a:endParaRPr>
          </a:p>
          <a:p>
            <a:pPr algn="ctr">
              <a:defRPr/>
            </a:pPr>
            <a:r>
              <a:rPr lang="en-GB" sz="3200" kern="0" dirty="0">
                <a:solidFill>
                  <a:srgbClr val="000000"/>
                </a:solidFill>
                <a:latin typeface="Comic Sans MS" pitchFamily="66" charset="0"/>
                <a:ea typeface="Times New Roman" panose="02020603050405020304" pitchFamily="18" charset="0"/>
                <a:cs typeface="Arial" charset="0"/>
              </a:rPr>
              <a:t>ONLY SING THE PENETENTIAL RIGHT                                      IN WELCOME MASSES                                              OR END OF YEAR MASSES</a:t>
            </a:r>
          </a:p>
          <a:p>
            <a:pPr algn="ctr">
              <a:defRPr/>
            </a:pPr>
            <a:endParaRPr lang="en-GB" sz="3200" kern="0" dirty="0">
              <a:solidFill>
                <a:srgbClr val="000000"/>
              </a:solidFill>
              <a:latin typeface="Comic Sans MS" pitchFamily="66" charset="0"/>
              <a:ea typeface="Times New Roman" panose="02020603050405020304" pitchFamily="18" charset="0"/>
              <a:cs typeface="Arial" charset="0"/>
            </a:endParaRPr>
          </a:p>
          <a:p>
            <a:pPr algn="ctr">
              <a:defRPr/>
            </a:pPr>
            <a:r>
              <a:rPr lang="en-GB" sz="3200" kern="0" dirty="0">
                <a:solidFill>
                  <a:srgbClr val="000000"/>
                </a:solidFill>
                <a:latin typeface="Comic Sans MS" pitchFamily="66" charset="0"/>
                <a:ea typeface="Times New Roman" panose="02020603050405020304" pitchFamily="18" charset="0"/>
                <a:cs typeface="Arial" charset="0"/>
              </a:rPr>
              <a:t>= IN FEAST DAY MASSES SING THE GLORIA AND JUS SAY THE LORD HAVE MERCY INSTEAD OF SINGING IT</a:t>
            </a:r>
          </a:p>
          <a:p>
            <a:pPr algn="ctr">
              <a:defRPr/>
            </a:pPr>
            <a:endParaRPr lang="en-GB" sz="3200" kern="0" dirty="0">
              <a:solidFill>
                <a:srgbClr val="000000"/>
              </a:solidFill>
              <a:latin typeface="Comic Sans MS" pitchFamily="66" charset="0"/>
              <a:ea typeface="Times New Roman" panose="02020603050405020304" pitchFamily="18" charset="0"/>
              <a:cs typeface="Arial" charset="0"/>
            </a:endParaRPr>
          </a:p>
          <a:p>
            <a:pPr algn="ctr">
              <a:defRPr/>
            </a:pPr>
            <a:r>
              <a:rPr lang="en-GB" sz="3200" kern="0" dirty="0" err="1">
                <a:solidFill>
                  <a:srgbClr val="000000"/>
                </a:solidFill>
                <a:latin typeface="Comic Sans MS" pitchFamily="66" charset="0"/>
                <a:ea typeface="Times New Roman" panose="02020603050405020304" pitchFamily="18" charset="0"/>
                <a:cs typeface="Arial" charset="0"/>
              </a:rPr>
              <a:t>i.e</a:t>
            </a:r>
            <a:r>
              <a:rPr lang="en-GB" sz="3200" kern="0" dirty="0">
                <a:solidFill>
                  <a:srgbClr val="000000"/>
                </a:solidFill>
                <a:latin typeface="Comic Sans MS" pitchFamily="66" charset="0"/>
                <a:ea typeface="Times New Roman" panose="02020603050405020304" pitchFamily="18" charset="0"/>
                <a:cs typeface="Arial" charset="0"/>
              </a:rPr>
              <a:t> don’t sing both in a Mass = too long!</a:t>
            </a:r>
          </a:p>
          <a:p>
            <a:pPr>
              <a:defRPr/>
            </a:pPr>
            <a:endParaRPr lang="en-GB" sz="800" i="1" u="sng" kern="0" dirty="0">
              <a:solidFill>
                <a:srgbClr val="0000FF"/>
              </a:solidFill>
              <a:latin typeface="Comic Sans MS" pitchFamily="66" charset="0"/>
              <a:ea typeface="Times New Roman" panose="02020603050405020304" pitchFamily="18" charset="0"/>
              <a:cs typeface="Arial" charset="0"/>
            </a:endParaRPr>
          </a:p>
        </p:txBody>
      </p:sp>
    </p:spTree>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814655" y="2564904"/>
            <a:ext cx="6314499"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my life in remembrance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Your promise I won't forget.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949" y="351593"/>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9054623" y="196359"/>
            <a:ext cx="1296144" cy="1399835"/>
          </a:xfrm>
          <a:prstGeom prst="rect">
            <a:avLst/>
          </a:prstGeom>
          <a:ln>
            <a:solidFill>
              <a:schemeClr val="bg2"/>
            </a:solidFill>
          </a:ln>
        </p:spPr>
      </p:pic>
      <p:sp>
        <p:nvSpPr>
          <p:cNvPr id="7" name="TextBox 4"/>
          <p:cNvSpPr txBox="1">
            <a:spLocks noChangeArrowheads="1"/>
          </p:cNvSpPr>
          <p:nvPr/>
        </p:nvSpPr>
        <p:spPr bwMode="auto">
          <a:xfrm>
            <a:off x="3703368" y="6453337"/>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spTree>
    <p:extLst>
      <p:ext uri="{BB962C8B-B14F-4D97-AF65-F5344CB8AC3E}">
        <p14:creationId xmlns:p14="http://schemas.microsoft.com/office/powerpoint/2010/main" val="2117230326"/>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2562262" y="332657"/>
            <a:ext cx="6629406" cy="269836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ever I should lose my way</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ever I deny Your grace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Remind me of the price You paid</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in remembrance.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608429" y="6501767"/>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3" name="Picture 2">
            <a:extLst>
              <a:ext uri="{FF2B5EF4-FFF2-40B4-BE49-F238E27FC236}">
                <a16:creationId xmlns:a16="http://schemas.microsoft.com/office/drawing/2014/main" id="{88801F35-F465-AE23-A659-B67D128EFD11}"/>
              </a:ext>
            </a:extLst>
          </p:cNvPr>
          <p:cNvPicPr>
            <a:picLocks noChangeAspect="1"/>
          </p:cNvPicPr>
          <p:nvPr/>
        </p:nvPicPr>
        <p:blipFill rotWithShape="1">
          <a:blip r:embed="rId4"/>
          <a:srcRect t="6312" b="7421"/>
          <a:stretch/>
        </p:blipFill>
        <p:spPr>
          <a:xfrm>
            <a:off x="2834882" y="3429000"/>
            <a:ext cx="6084168" cy="2952328"/>
          </a:xfrm>
          <a:prstGeom prst="rect">
            <a:avLst/>
          </a:prstGeom>
          <a:ln>
            <a:solidFill>
              <a:schemeClr val="bg2"/>
            </a:solidFill>
          </a:ln>
        </p:spPr>
      </p:pic>
    </p:spTree>
    <p:extLst>
      <p:ext uri="{BB962C8B-B14F-4D97-AF65-F5344CB8AC3E}">
        <p14:creationId xmlns:p14="http://schemas.microsoft.com/office/powerpoint/2010/main" val="2870998057"/>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889188" y="2204865"/>
            <a:ext cx="6278495" cy="327717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You've been so, so good to me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You've been so, so good to me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Oh to think where I would be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not for You</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If not for You</a:t>
            </a:r>
            <a:r>
              <a:rPr lang="en-GB" i="1" dirty="0">
                <a:solidFill>
                  <a:srgbClr val="202124"/>
                </a:solidFill>
                <a:latin typeface="Comic Sans MS" panose="030F0702030302020204" pitchFamily="66" charset="0"/>
                <a:ea typeface="Times New Roman" panose="02020603050405020304" pitchFamily="18" charset="0"/>
                <a:cs typeface="Times New Roman" panose="02020603050405020304" pitchFamily="18" charset="0"/>
              </a:rPr>
              <a:t>. </a:t>
            </a:r>
          </a:p>
          <a:p>
            <a:pPr eaLnBrk="0" fontAlgn="base" hangingPunct="0">
              <a:lnSpc>
                <a:spcPct val="107000"/>
              </a:lnSpc>
              <a:spcAft>
                <a:spcPts val="800"/>
              </a:spcAft>
              <a:buClr>
                <a:srgbClr val="33CCCC"/>
              </a:buClr>
              <a:buNone/>
              <a:defRPr/>
            </a:pPr>
            <a:r>
              <a:rPr lang="en-GB" sz="2400" i="1" dirty="0">
                <a:solidFill>
                  <a:srgbClr val="202124"/>
                </a:solidFill>
                <a:latin typeface="Comic Sans MS" panose="030F0702030302020204" pitchFamily="66" charset="0"/>
                <a:ea typeface="Times New Roman" panose="02020603050405020304" pitchFamily="18" charset="0"/>
                <a:cs typeface="Times New Roman" panose="02020603050405020304" pitchFamily="18" charset="0"/>
              </a:rPr>
              <a:t>x3</a:t>
            </a:r>
            <a:endParaRPr lang="en-GB" sz="2400" dirty="0">
              <a:solidFill>
                <a:srgbClr val="FFFF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949" y="351593"/>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9054623" y="196359"/>
            <a:ext cx="1296144" cy="1399835"/>
          </a:xfrm>
          <a:prstGeom prst="rect">
            <a:avLst/>
          </a:prstGeom>
          <a:ln>
            <a:solidFill>
              <a:schemeClr val="bg2"/>
            </a:solidFill>
          </a:ln>
        </p:spPr>
      </p:pic>
      <p:sp>
        <p:nvSpPr>
          <p:cNvPr id="7" name="TextBox 4"/>
          <p:cNvSpPr txBox="1">
            <a:spLocks noChangeArrowheads="1"/>
          </p:cNvSpPr>
          <p:nvPr/>
        </p:nvSpPr>
        <p:spPr bwMode="auto">
          <a:xfrm>
            <a:off x="3935761" y="655022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spTree>
    <p:extLst>
      <p:ext uri="{BB962C8B-B14F-4D97-AF65-F5344CB8AC3E}">
        <p14:creationId xmlns:p14="http://schemas.microsoft.com/office/powerpoint/2010/main" val="722659879"/>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1919537" y="531188"/>
            <a:ext cx="8085689" cy="164448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far as heights reach from the depths</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As far as east is from the west</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So far Your grace has carried me.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827463" y="6396334"/>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a:extLst>
              <a:ext uri="{FF2B5EF4-FFF2-40B4-BE49-F238E27FC236}">
                <a16:creationId xmlns:a16="http://schemas.microsoft.com/office/drawing/2014/main" id="{8D25ECD3-7BF8-8C22-98AE-5CA9B649E673}"/>
              </a:ext>
            </a:extLst>
          </p:cNvPr>
          <p:cNvPicPr>
            <a:picLocks noChangeAspect="1"/>
          </p:cNvPicPr>
          <p:nvPr/>
        </p:nvPicPr>
        <p:blipFill rotWithShape="1">
          <a:blip r:embed="rId4"/>
          <a:srcRect t="6312" b="7421"/>
          <a:stretch/>
        </p:blipFill>
        <p:spPr>
          <a:xfrm>
            <a:off x="2855640" y="2812461"/>
            <a:ext cx="6084168" cy="2952328"/>
          </a:xfrm>
          <a:prstGeom prst="rect">
            <a:avLst/>
          </a:prstGeom>
          <a:ln>
            <a:solidFill>
              <a:schemeClr val="bg2"/>
            </a:solidFill>
          </a:ln>
        </p:spPr>
      </p:pic>
    </p:spTree>
    <p:extLst>
      <p:ext uri="{BB962C8B-B14F-4D97-AF65-F5344CB8AC3E}">
        <p14:creationId xmlns:p14="http://schemas.microsoft.com/office/powerpoint/2010/main" val="1634405132"/>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2" name="Text Box 5"/>
          <p:cNvSpPr txBox="1">
            <a:spLocks noChangeArrowheads="1"/>
          </p:cNvSpPr>
          <p:nvPr/>
        </p:nvSpPr>
        <p:spPr bwMode="auto">
          <a:xfrm>
            <a:off x="3028705" y="552603"/>
            <a:ext cx="5886400" cy="9233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u="sng" dirty="0">
                <a:solidFill>
                  <a:srgbClr val="C00000"/>
                </a:solidFill>
                <a:latin typeface="Comic Sans MS" panose="030F0702030302020204" pitchFamily="66" charset="0"/>
              </a:rPr>
              <a:t>REMEMBRANCE</a:t>
            </a:r>
            <a:endParaRPr lang="en-US" altLang="en-US" sz="5400" u="sng" dirty="0">
              <a:solidFill>
                <a:srgbClr val="C00000"/>
              </a:solidFill>
              <a:latin typeface="Comic Sans MS" panose="030F0702030302020204" pitchFamily="66" charset="0"/>
            </a:endParaRPr>
          </a:p>
        </p:txBody>
      </p:sp>
      <p:sp>
        <p:nvSpPr>
          <p:cNvPr id="102403" name="Text Box 2"/>
          <p:cNvSpPr txBox="1">
            <a:spLocks noChangeArrowheads="1"/>
          </p:cNvSpPr>
          <p:nvPr/>
        </p:nvSpPr>
        <p:spPr bwMode="auto">
          <a:xfrm>
            <a:off x="2711909" y="2708921"/>
            <a:ext cx="6984776" cy="1644489"/>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Until I see You face to face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Until at last I've won my race</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Remind me You're not finished yet.</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pic>
        <p:nvPicPr>
          <p:cNvPr id="102405"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949" y="351593"/>
            <a:ext cx="1011238"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151" t="8000" r="10100" b="6951"/>
          <a:stretch/>
        </p:blipFill>
        <p:spPr>
          <a:xfrm>
            <a:off x="9054623" y="196359"/>
            <a:ext cx="1296144" cy="1399835"/>
          </a:xfrm>
          <a:prstGeom prst="rect">
            <a:avLst/>
          </a:prstGeom>
          <a:ln>
            <a:solidFill>
              <a:schemeClr val="bg2"/>
            </a:solidFill>
          </a:ln>
        </p:spPr>
      </p:pic>
      <p:sp>
        <p:nvSpPr>
          <p:cNvPr id="7" name="TextBox 4"/>
          <p:cNvSpPr txBox="1">
            <a:spLocks noChangeArrowheads="1"/>
          </p:cNvSpPr>
          <p:nvPr/>
        </p:nvSpPr>
        <p:spPr bwMode="auto">
          <a:xfrm>
            <a:off x="3935761" y="6331829"/>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spTree>
    <p:extLst>
      <p:ext uri="{BB962C8B-B14F-4D97-AF65-F5344CB8AC3E}">
        <p14:creationId xmlns:p14="http://schemas.microsoft.com/office/powerpoint/2010/main" val="3693452802"/>
      </p:ext>
    </p:extLst>
  </p:cSld>
  <p:clrMapOvr>
    <a:masterClrMapping/>
  </p:clrMapOvr>
  <p:transition spd="slow">
    <p:cove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03" name="Text Box 2"/>
          <p:cNvSpPr txBox="1">
            <a:spLocks noChangeArrowheads="1"/>
          </p:cNvSpPr>
          <p:nvPr/>
        </p:nvSpPr>
        <p:spPr bwMode="auto">
          <a:xfrm>
            <a:off x="3505214" y="548680"/>
            <a:ext cx="4968552" cy="217142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defRPr/>
            </a:pP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Hallelujah,</a:t>
            </a:r>
            <a:b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br>
            <a:r>
              <a:rPr lang="en-GB" i="1" dirty="0">
                <a:solidFill>
                  <a:srgbClr val="0000FF"/>
                </a:solidFill>
                <a:latin typeface="Comic Sans MS" panose="030F0702030302020204" pitchFamily="66" charset="0"/>
                <a:ea typeface="Times New Roman" panose="02020603050405020304" pitchFamily="18" charset="0"/>
                <a:cs typeface="Times New Roman" panose="02020603050405020304" pitchFamily="18" charset="0"/>
              </a:rPr>
              <a:t>I'll live in remembrance.</a:t>
            </a:r>
            <a:endParaRPr lang="en-GB"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endParaRPr>
          </a:p>
        </p:txBody>
      </p:sp>
      <p:sp>
        <p:nvSpPr>
          <p:cNvPr id="7" name="TextBox 4"/>
          <p:cNvSpPr txBox="1">
            <a:spLocks noChangeArrowheads="1"/>
          </p:cNvSpPr>
          <p:nvPr/>
        </p:nvSpPr>
        <p:spPr bwMode="auto">
          <a:xfrm>
            <a:off x="3720954" y="6490401"/>
            <a:ext cx="4537075" cy="307777"/>
          </a:xfrm>
          <a:prstGeom prst="rect">
            <a:avLst/>
          </a:prstGeom>
          <a:noFill/>
          <a:ln w="9525">
            <a:no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None/>
              <a:defRPr/>
            </a:pPr>
            <a:r>
              <a:rPr lang="en-GB" altLang="en-US" sz="1400" i="1" kern="0" dirty="0">
                <a:solidFill>
                  <a:srgbClr val="000000"/>
                </a:solidFill>
                <a:cs typeface="Arial"/>
              </a:rPr>
              <a:t>A.M.D.G. – For the Greater Glory of God</a:t>
            </a:r>
          </a:p>
        </p:txBody>
      </p:sp>
      <p:pic>
        <p:nvPicPr>
          <p:cNvPr id="2" name="Picture 1">
            <a:extLst>
              <a:ext uri="{FF2B5EF4-FFF2-40B4-BE49-F238E27FC236}">
                <a16:creationId xmlns:a16="http://schemas.microsoft.com/office/drawing/2014/main" id="{783DBA1F-88D7-8A3C-D3DA-F171FEAA8798}"/>
              </a:ext>
            </a:extLst>
          </p:cNvPr>
          <p:cNvPicPr>
            <a:picLocks noChangeAspect="1"/>
          </p:cNvPicPr>
          <p:nvPr/>
        </p:nvPicPr>
        <p:blipFill rotWithShape="1">
          <a:blip r:embed="rId4"/>
          <a:srcRect t="6312" b="7421"/>
          <a:stretch/>
        </p:blipFill>
        <p:spPr>
          <a:xfrm>
            <a:off x="2947407" y="3171733"/>
            <a:ext cx="6084168" cy="2952328"/>
          </a:xfrm>
          <a:prstGeom prst="rect">
            <a:avLst/>
          </a:prstGeom>
          <a:ln>
            <a:solidFill>
              <a:schemeClr val="bg2"/>
            </a:solidFill>
          </a:ln>
        </p:spPr>
      </p:pic>
    </p:spTree>
    <p:extLst>
      <p:ext uri="{BB962C8B-B14F-4D97-AF65-F5344CB8AC3E}">
        <p14:creationId xmlns:p14="http://schemas.microsoft.com/office/powerpoint/2010/main" val="4158302240"/>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eucharist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4451" name="Text Box 4"/>
          <p:cNvSpPr txBox="1">
            <a:spLocks noChangeArrowheads="1"/>
          </p:cNvSpPr>
          <p:nvPr/>
        </p:nvSpPr>
        <p:spPr bwMode="auto">
          <a:xfrm>
            <a:off x="1045663" y="6005346"/>
            <a:ext cx="6626225" cy="5889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LITURGY OF THE EUCHARIST</a:t>
            </a:r>
            <a:endParaRPr lang="en-US" altLang="en-US">
              <a:solidFill>
                <a:srgbClr val="000000"/>
              </a:solidFill>
              <a:latin typeface="Comic Sans MS" pitchFamily="66" charset="0"/>
            </a:endParaRPr>
          </a:p>
        </p:txBody>
      </p:sp>
      <p:pic>
        <p:nvPicPr>
          <p:cNvPr id="104452"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323" y="181063"/>
            <a:ext cx="922088" cy="121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8690" name="Rectangle 2"/>
          <p:cNvSpPr>
            <a:spLocks noGrp="1" noChangeArrowheads="1"/>
          </p:cNvSpPr>
          <p:nvPr>
            <p:ph type="body" idx="1"/>
          </p:nvPr>
        </p:nvSpPr>
        <p:spPr>
          <a:xfrm>
            <a:off x="1774826" y="333375"/>
            <a:ext cx="8518525" cy="1511300"/>
          </a:xfrm>
        </p:spPr>
        <p:txBody>
          <a:bodyPr/>
          <a:lstStyle/>
          <a:p>
            <a:pPr eaLnBrk="1" hangingPunct="1">
              <a:buFontTx/>
              <a:buNone/>
              <a:defRPr/>
            </a:pPr>
            <a:r>
              <a:rPr lang="en-GB" sz="2400" dirty="0"/>
              <a:t>   </a:t>
            </a:r>
            <a:r>
              <a:rPr lang="en-GB" sz="2800" dirty="0">
                <a:solidFill>
                  <a:srgbClr val="000010"/>
                </a:solidFill>
                <a:effectLst/>
                <a:latin typeface="Comic Sans MS" pitchFamily="66" charset="0"/>
              </a:rPr>
              <a:t>Pray my brothers and sisters that my sacrifice and yours may be acceptable to God,                    the almighty Father.</a:t>
            </a:r>
          </a:p>
          <a:p>
            <a:pPr eaLnBrk="1" hangingPunct="1">
              <a:buFontTx/>
              <a:buNone/>
              <a:defRPr/>
            </a:pPr>
            <a:endParaRPr lang="en-GB" sz="2400" dirty="0"/>
          </a:p>
        </p:txBody>
      </p:sp>
      <p:sp>
        <p:nvSpPr>
          <p:cNvPr id="106499" name="Rectangle 3"/>
          <p:cNvSpPr>
            <a:spLocks noChangeArrowheads="1"/>
          </p:cNvSpPr>
          <p:nvPr/>
        </p:nvSpPr>
        <p:spPr bwMode="auto">
          <a:xfrm>
            <a:off x="1774825" y="4233863"/>
            <a:ext cx="7200900" cy="20621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33CCCC"/>
              </a:buClr>
              <a:buSzPct val="120000"/>
            </a:pPr>
            <a:r>
              <a:rPr lang="en-GB" altLang="en-US" sz="3200" i="1">
                <a:solidFill>
                  <a:srgbClr val="0000FF"/>
                </a:solidFill>
                <a:latin typeface="Comic Sans MS" pitchFamily="66" charset="0"/>
                <a:cs typeface="Arial" charset="0"/>
              </a:rPr>
              <a:t>May the Lord accept the sacrifice at your hands, for the praise and glory of his name, for our good and the good of all his holy Church.       </a:t>
            </a:r>
          </a:p>
        </p:txBody>
      </p:sp>
      <p:pic>
        <p:nvPicPr>
          <p:cNvPr id="106500" name="Picture 4" descr="eucharist07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300" y="1484314"/>
            <a:ext cx="3263900" cy="24479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06501"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6064" y="463391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43C9CD0-DE96-0DA6-845E-C332705E3EA6}"/>
              </a:ext>
            </a:extLst>
          </p:cNvPr>
          <p:cNvSpPr txBox="1">
            <a:spLocks noChangeArrowheads="1"/>
          </p:cNvSpPr>
          <p:nvPr/>
        </p:nvSpPr>
        <p:spPr bwMode="auto">
          <a:xfrm>
            <a:off x="500743" y="133181"/>
            <a:ext cx="11462657" cy="830997"/>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4800" dirty="0">
                <a:solidFill>
                  <a:srgbClr val="000000"/>
                </a:solidFill>
                <a:latin typeface="Comic Sans MS" pitchFamily="66" charset="0"/>
              </a:rPr>
              <a:t>END OF YEAR CELEBRATION MASS</a:t>
            </a:r>
          </a:p>
        </p:txBody>
      </p:sp>
      <p:pic>
        <p:nvPicPr>
          <p:cNvPr id="4" name="Picture 8" descr="E:\New BEO Badge.png">
            <a:extLst>
              <a:ext uri="{FF2B5EF4-FFF2-40B4-BE49-F238E27FC236}">
                <a16:creationId xmlns:a16="http://schemas.microsoft.com/office/drawing/2014/main" id="{8DEED1FE-ED93-3718-F551-832212C7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196" y="1074803"/>
            <a:ext cx="1091400" cy="144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D309F86-C176-358C-77D1-5D6E9D3D67AD}"/>
              </a:ext>
            </a:extLst>
          </p:cNvPr>
          <p:cNvPicPr>
            <a:picLocks noChangeAspect="1"/>
          </p:cNvPicPr>
          <p:nvPr/>
        </p:nvPicPr>
        <p:blipFill>
          <a:blip r:embed="rId5"/>
          <a:stretch>
            <a:fillRect/>
          </a:stretch>
        </p:blipFill>
        <p:spPr>
          <a:xfrm>
            <a:off x="147236" y="2679819"/>
            <a:ext cx="5867400" cy="3300412"/>
          </a:xfrm>
          <a:prstGeom prst="rect">
            <a:avLst/>
          </a:prstGeom>
        </p:spPr>
      </p:pic>
      <p:pic>
        <p:nvPicPr>
          <p:cNvPr id="16" name="Picture 15">
            <a:extLst>
              <a:ext uri="{FF2B5EF4-FFF2-40B4-BE49-F238E27FC236}">
                <a16:creationId xmlns:a16="http://schemas.microsoft.com/office/drawing/2014/main" id="{1C5C7B53-B293-EC50-A203-B7C3B0322280}"/>
              </a:ext>
            </a:extLst>
          </p:cNvPr>
          <p:cNvPicPr>
            <a:picLocks noChangeAspect="1"/>
          </p:cNvPicPr>
          <p:nvPr/>
        </p:nvPicPr>
        <p:blipFill>
          <a:blip r:embed="rId6"/>
          <a:stretch>
            <a:fillRect/>
          </a:stretch>
        </p:blipFill>
        <p:spPr>
          <a:xfrm>
            <a:off x="6177364" y="2679819"/>
            <a:ext cx="5867400" cy="3300412"/>
          </a:xfrm>
          <a:prstGeom prst="rect">
            <a:avLst/>
          </a:prstGeom>
          <a:ln>
            <a:solidFill>
              <a:schemeClr val="bg2"/>
            </a:solidFill>
          </a:ln>
        </p:spPr>
      </p:pic>
    </p:spTree>
    <p:extLst>
      <p:ext uri="{BB962C8B-B14F-4D97-AF65-F5344CB8AC3E}">
        <p14:creationId xmlns:p14="http://schemas.microsoft.com/office/powerpoint/2010/main" val="782440694"/>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2135189" y="1412875"/>
            <a:ext cx="8027987" cy="4897438"/>
          </a:xfrm>
          <a:solidFill>
            <a:schemeClr val="tx1"/>
          </a:solidFill>
          <a:ln>
            <a:solidFill>
              <a:schemeClr val="bg2"/>
            </a:solidFill>
          </a:ln>
        </p:spPr>
        <p:txBody>
          <a:bodyPr/>
          <a:lstStyle/>
          <a:p>
            <a:pPr eaLnBrk="1" hangingPunct="1">
              <a:buFontTx/>
              <a:buNone/>
              <a:defRPr/>
            </a:pPr>
            <a:r>
              <a:rPr lang="en-GB" sz="2800" dirty="0"/>
              <a:t>   </a:t>
            </a:r>
            <a:r>
              <a:rPr lang="en-GB" sz="4000" dirty="0">
                <a:solidFill>
                  <a:srgbClr val="000010"/>
                </a:solidFill>
                <a:effectLst/>
                <a:latin typeface="Comic Sans MS" pitchFamily="66" charset="0"/>
              </a:rPr>
              <a:t>The Lord be with you.                   </a:t>
            </a:r>
            <a:r>
              <a:rPr lang="en-GB" sz="4000" i="1" dirty="0">
                <a:solidFill>
                  <a:srgbClr val="0000FF"/>
                </a:solidFill>
                <a:effectLst/>
                <a:latin typeface="Comic Sans MS" pitchFamily="66" charset="0"/>
              </a:rPr>
              <a:t>And with your spirit</a:t>
            </a:r>
            <a:endParaRPr lang="en-GB" sz="2800" i="1" dirty="0">
              <a:solidFill>
                <a:srgbClr val="0000FF"/>
              </a:solidFill>
              <a:effectLst/>
              <a:latin typeface="Comic Sans MS" pitchFamily="66" charset="0"/>
            </a:endParaRPr>
          </a:p>
          <a:p>
            <a:pPr eaLnBrk="1" hangingPunct="1">
              <a:buFontTx/>
              <a:buNone/>
              <a:defRPr/>
            </a:pPr>
            <a:r>
              <a:rPr lang="en-GB" sz="4000" dirty="0">
                <a:solidFill>
                  <a:srgbClr val="000010"/>
                </a:solidFill>
                <a:effectLst/>
                <a:latin typeface="Comic Sans MS" pitchFamily="66" charset="0"/>
              </a:rPr>
              <a:t>	Lift up your hearts.                      </a:t>
            </a:r>
            <a:r>
              <a:rPr lang="en-GB" sz="4000" i="1" dirty="0">
                <a:solidFill>
                  <a:srgbClr val="0000FF"/>
                </a:solidFill>
                <a:effectLst/>
                <a:latin typeface="Comic Sans MS" pitchFamily="66" charset="0"/>
              </a:rPr>
              <a:t>We lift them up to the Lord</a:t>
            </a:r>
            <a:r>
              <a:rPr lang="en-GB" sz="4000" dirty="0">
                <a:solidFill>
                  <a:srgbClr val="0000FF"/>
                </a:solidFill>
                <a:effectLst/>
                <a:latin typeface="Comic Sans MS" pitchFamily="66" charset="0"/>
              </a:rPr>
              <a:t>.</a:t>
            </a:r>
          </a:p>
          <a:p>
            <a:pPr eaLnBrk="1" hangingPunct="1">
              <a:buFontTx/>
              <a:buNone/>
              <a:defRPr/>
            </a:pPr>
            <a:r>
              <a:rPr lang="en-GB" sz="4000" b="1" i="1" dirty="0">
                <a:solidFill>
                  <a:srgbClr val="FF0000"/>
                </a:solidFill>
                <a:effectLst/>
                <a:latin typeface="Comic Sans MS" pitchFamily="66" charset="0"/>
              </a:rPr>
              <a:t>	</a:t>
            </a:r>
            <a:r>
              <a:rPr lang="en-GB" sz="4000" dirty="0">
                <a:solidFill>
                  <a:schemeClr val="bg2"/>
                </a:solidFill>
                <a:effectLst/>
                <a:latin typeface="Comic Sans MS" pitchFamily="66" charset="0"/>
              </a:rPr>
              <a:t>Let us give thanks to the Lord  our God.                                            </a:t>
            </a:r>
            <a:r>
              <a:rPr lang="en-GB" sz="4000" i="1" dirty="0">
                <a:solidFill>
                  <a:srgbClr val="0000FF"/>
                </a:solidFill>
                <a:effectLst/>
                <a:latin typeface="Comic Sans MS" pitchFamily="66" charset="0"/>
              </a:rPr>
              <a:t>It is right and just.</a:t>
            </a:r>
            <a:endParaRPr lang="en-GB" sz="2800" i="1" dirty="0">
              <a:solidFill>
                <a:srgbClr val="0000FF"/>
              </a:solidFill>
            </a:endParaRPr>
          </a:p>
        </p:txBody>
      </p:sp>
      <p:sp>
        <p:nvSpPr>
          <p:cNvPr id="110595" name="Text Box 4"/>
          <p:cNvSpPr txBox="1">
            <a:spLocks noChangeArrowheads="1"/>
          </p:cNvSpPr>
          <p:nvPr/>
        </p:nvSpPr>
        <p:spPr bwMode="auto">
          <a:xfrm>
            <a:off x="2782888" y="404814"/>
            <a:ext cx="5905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u="sng">
                <a:solidFill>
                  <a:srgbClr val="000000"/>
                </a:solidFill>
                <a:latin typeface="Comic Sans MS" pitchFamily="66" charset="0"/>
              </a:rPr>
              <a:t>THE EUCHARISTIC PRAYER</a:t>
            </a:r>
          </a:p>
        </p:txBody>
      </p:sp>
      <p:pic>
        <p:nvPicPr>
          <p:cNvPr id="11059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147638"/>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group of people standing in a church&#10;&#10;AI-generated content may be incorrect.">
            <a:extLst>
              <a:ext uri="{FF2B5EF4-FFF2-40B4-BE49-F238E27FC236}">
                <a16:creationId xmlns:a16="http://schemas.microsoft.com/office/drawing/2014/main" id="{54A3218A-8314-C91D-D2AB-7AACEA420C3F}"/>
              </a:ext>
            </a:extLst>
          </p:cNvPr>
          <p:cNvPicPr>
            <a:picLocks noChangeAspect="1"/>
          </p:cNvPicPr>
          <p:nvPr/>
        </p:nvPicPr>
        <p:blipFill>
          <a:blip r:embed="rId2">
            <a:extLst>
              <a:ext uri="{28A0092B-C50C-407E-A947-70E740481C1C}">
                <a14:useLocalDpi xmlns:a14="http://schemas.microsoft.com/office/drawing/2010/main" val="0"/>
              </a:ext>
            </a:extLst>
          </a:blip>
          <a:srcRect b="4471"/>
          <a:stretch>
            <a:fillRect/>
          </a:stretch>
        </p:blipFill>
        <p:spPr>
          <a:xfrm>
            <a:off x="0" y="-22665"/>
            <a:ext cx="12192000" cy="6880665"/>
          </a:xfrm>
          <a:prstGeom prst="rect">
            <a:avLst/>
          </a:prstGeom>
        </p:spPr>
      </p:pic>
      <p:sp>
        <p:nvSpPr>
          <p:cNvPr id="4" name="Text Box 11">
            <a:extLst>
              <a:ext uri="{FF2B5EF4-FFF2-40B4-BE49-F238E27FC236}">
                <a16:creationId xmlns:a16="http://schemas.microsoft.com/office/drawing/2014/main" id="{6562816A-78CC-43B6-A426-E6F82A2C1F39}"/>
              </a:ext>
            </a:extLst>
          </p:cNvPr>
          <p:cNvSpPr txBox="1">
            <a:spLocks noChangeArrowheads="1"/>
          </p:cNvSpPr>
          <p:nvPr/>
        </p:nvSpPr>
        <p:spPr bwMode="auto">
          <a:xfrm>
            <a:off x="1050788" y="144710"/>
            <a:ext cx="10009562" cy="769441"/>
          </a:xfrm>
          <a:prstGeom prst="rect">
            <a:avLst/>
          </a:prstGeom>
          <a:solidFill>
            <a:schemeClr val="bg1"/>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a:spcBef>
                <a:spcPct val="50000"/>
              </a:spcBef>
              <a:buClrTx/>
              <a:buSzTx/>
              <a:buNone/>
              <a:defRPr/>
            </a:pPr>
            <a:r>
              <a:rPr lang="en-GB" altLang="en-US" sz="4400" kern="0" dirty="0">
                <a:solidFill>
                  <a:srgbClr val="0000FF"/>
                </a:solidFill>
                <a:latin typeface="Comic Sans MS" pitchFamily="66" charset="0"/>
              </a:rPr>
              <a:t>END OF YEAR CELEBRATION MASS </a:t>
            </a:r>
            <a:endParaRPr lang="en-US" altLang="en-US" sz="4400" kern="0" dirty="0">
              <a:solidFill>
                <a:srgbClr val="0000FF"/>
              </a:solidFill>
              <a:latin typeface="Comic Sans MS" pitchFamily="66" charset="0"/>
            </a:endParaRPr>
          </a:p>
        </p:txBody>
      </p:sp>
      <p:sp>
        <p:nvSpPr>
          <p:cNvPr id="6" name="Text Box 5">
            <a:extLst>
              <a:ext uri="{FF2B5EF4-FFF2-40B4-BE49-F238E27FC236}">
                <a16:creationId xmlns:a16="http://schemas.microsoft.com/office/drawing/2014/main" id="{AA39E262-3BCA-412D-871C-80375F9E375A}"/>
              </a:ext>
            </a:extLst>
          </p:cNvPr>
          <p:cNvSpPr txBox="1">
            <a:spLocks noChangeArrowheads="1"/>
          </p:cNvSpPr>
          <p:nvPr/>
        </p:nvSpPr>
        <p:spPr bwMode="auto">
          <a:xfrm>
            <a:off x="4776701" y="1058862"/>
            <a:ext cx="2825289"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1" fontAlgn="base" hangingPunct="1">
              <a:spcBef>
                <a:spcPct val="50000"/>
              </a:spcBef>
              <a:spcAft>
                <a:spcPct val="0"/>
              </a:spcAft>
              <a:buClrTx/>
              <a:buSzTx/>
              <a:buNone/>
              <a:defRPr/>
            </a:pPr>
            <a:r>
              <a:rPr lang="en-GB" altLang="en-US" sz="1800" kern="0" dirty="0">
                <a:solidFill>
                  <a:prstClr val="black"/>
                </a:solidFill>
                <a:latin typeface="Comic Sans MS" pitchFamily="66" charset="0"/>
              </a:rPr>
              <a:t>Thursday 17</a:t>
            </a:r>
            <a:r>
              <a:rPr lang="en-GB" altLang="en-US" sz="1800" kern="0" baseline="30000" dirty="0">
                <a:solidFill>
                  <a:prstClr val="black"/>
                </a:solidFill>
                <a:latin typeface="Comic Sans MS" pitchFamily="66" charset="0"/>
              </a:rPr>
              <a:t>th</a:t>
            </a:r>
            <a:r>
              <a:rPr lang="en-GB" altLang="en-US" sz="1800" kern="0" dirty="0">
                <a:solidFill>
                  <a:prstClr val="black"/>
                </a:solidFill>
                <a:latin typeface="Comic Sans MS" pitchFamily="66" charset="0"/>
              </a:rPr>
              <a:t> July 2025</a:t>
            </a:r>
            <a:endParaRPr lang="en-US" altLang="en-US" sz="1800" kern="0" dirty="0">
              <a:solidFill>
                <a:prstClr val="black"/>
              </a:solidFill>
              <a:latin typeface="Comic Sans MS" pitchFamily="66" charset="0"/>
            </a:endParaRPr>
          </a:p>
        </p:txBody>
      </p:sp>
      <p:pic>
        <p:nvPicPr>
          <p:cNvPr id="7" name="Picture 8" descr="E:\New BEO Badge.png">
            <a:extLst>
              <a:ext uri="{FF2B5EF4-FFF2-40B4-BE49-F238E27FC236}">
                <a16:creationId xmlns:a16="http://schemas.microsoft.com/office/drawing/2014/main" id="{1402FF97-2F07-4900-AA9C-CAD62A8298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6" y="104097"/>
            <a:ext cx="864096" cy="113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D8746EC-F76A-BE1E-C12C-8B9F9162D902}"/>
              </a:ext>
            </a:extLst>
          </p:cNvPr>
          <p:cNvPicPr>
            <a:picLocks noChangeAspect="1"/>
          </p:cNvPicPr>
          <p:nvPr/>
        </p:nvPicPr>
        <p:blipFill>
          <a:blip r:embed="rId4"/>
          <a:stretch>
            <a:fillRect/>
          </a:stretch>
        </p:blipFill>
        <p:spPr>
          <a:xfrm>
            <a:off x="11111634" y="105550"/>
            <a:ext cx="1029082" cy="1022609"/>
          </a:xfrm>
          <a:prstGeom prst="rect">
            <a:avLst/>
          </a:prstGeom>
        </p:spPr>
      </p:pic>
      <p:sp>
        <p:nvSpPr>
          <p:cNvPr id="2" name="Text Box 5">
            <a:extLst>
              <a:ext uri="{FF2B5EF4-FFF2-40B4-BE49-F238E27FC236}">
                <a16:creationId xmlns:a16="http://schemas.microsoft.com/office/drawing/2014/main" id="{4547BF52-A67C-CFA9-CA55-07DBC583A072}"/>
              </a:ext>
            </a:extLst>
          </p:cNvPr>
          <p:cNvSpPr txBox="1">
            <a:spLocks noChangeArrowheads="1"/>
          </p:cNvSpPr>
          <p:nvPr/>
        </p:nvSpPr>
        <p:spPr bwMode="auto">
          <a:xfrm>
            <a:off x="2053070" y="6013648"/>
            <a:ext cx="8085859" cy="369332"/>
          </a:xfrm>
          <a:prstGeom prst="rect">
            <a:avLst/>
          </a:prstGeom>
          <a:solidFill>
            <a:schemeClr val="bg1"/>
          </a:solidFill>
          <a:ln w="9525">
            <a:solidFill>
              <a:schemeClr val="tx1"/>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1" fontAlgn="base" hangingPunct="1">
              <a:spcBef>
                <a:spcPct val="50000"/>
              </a:spcBef>
              <a:spcAft>
                <a:spcPct val="0"/>
              </a:spcAft>
              <a:buClrTx/>
              <a:buSzTx/>
              <a:buNone/>
              <a:defRPr/>
            </a:pPr>
            <a:r>
              <a:rPr lang="en-GB" altLang="en-US" sz="1800" kern="0" dirty="0">
                <a:solidFill>
                  <a:prstClr val="black"/>
                </a:solidFill>
                <a:latin typeface="Comic Sans MS" pitchFamily="66" charset="0"/>
              </a:rPr>
              <a:t>Good Shepherd Mass – 6</a:t>
            </a:r>
            <a:r>
              <a:rPr lang="en-GB" altLang="en-US" sz="1800" kern="0" baseline="30000" dirty="0">
                <a:solidFill>
                  <a:prstClr val="black"/>
                </a:solidFill>
                <a:latin typeface="Comic Sans MS" pitchFamily="66" charset="0"/>
              </a:rPr>
              <a:t>th</a:t>
            </a:r>
            <a:r>
              <a:rPr lang="en-GB" altLang="en-US" sz="1800" kern="0" dirty="0">
                <a:solidFill>
                  <a:prstClr val="black"/>
                </a:solidFill>
                <a:latin typeface="Comic Sans MS" pitchFamily="66" charset="0"/>
              </a:rPr>
              <a:t> June 2025 – Presentation of Lenten Offerings.</a:t>
            </a:r>
            <a:endParaRPr lang="en-US" altLang="en-US" sz="1800" kern="0" dirty="0">
              <a:solidFill>
                <a:prstClr val="black"/>
              </a:solidFill>
              <a:latin typeface="Comic Sans MS" pitchFamily="66" charset="0"/>
            </a:endParaRPr>
          </a:p>
        </p:txBody>
      </p:sp>
    </p:spTree>
    <p:extLst>
      <p:ext uri="{BB962C8B-B14F-4D97-AF65-F5344CB8AC3E}">
        <p14:creationId xmlns:p14="http://schemas.microsoft.com/office/powerpoint/2010/main" val="3775122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444746-2A77-4CDC-8C6F-594A9BDA7D94}"/>
              </a:ext>
            </a:extLst>
          </p:cNvPr>
          <p:cNvSpPr/>
          <p:nvPr/>
        </p:nvSpPr>
        <p:spPr>
          <a:xfrm>
            <a:off x="3863751" y="6405155"/>
            <a:ext cx="4824536"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For the Greater Glory of God</a:t>
            </a:r>
          </a:p>
        </p:txBody>
      </p:sp>
      <p:sp>
        <p:nvSpPr>
          <p:cNvPr id="6" name="Text Box 4">
            <a:extLst>
              <a:ext uri="{FF2B5EF4-FFF2-40B4-BE49-F238E27FC236}">
                <a16:creationId xmlns:a16="http://schemas.microsoft.com/office/drawing/2014/main" id="{DAB8C17F-804E-1D5D-FC67-2622AD155097}"/>
              </a:ext>
            </a:extLst>
          </p:cNvPr>
          <p:cNvSpPr txBox="1">
            <a:spLocks noChangeArrowheads="1"/>
          </p:cNvSpPr>
          <p:nvPr/>
        </p:nvSpPr>
        <p:spPr bwMode="auto">
          <a:xfrm>
            <a:off x="1537930" y="188640"/>
            <a:ext cx="8280920" cy="1569660"/>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4800" dirty="0">
                <a:solidFill>
                  <a:srgbClr val="000000"/>
                </a:solidFill>
                <a:latin typeface="Comic Sans MS" pitchFamily="66" charset="0"/>
              </a:rPr>
              <a:t>END OF YEAR CELEBRATION MASS</a:t>
            </a:r>
          </a:p>
        </p:txBody>
      </p:sp>
      <p:pic>
        <p:nvPicPr>
          <p:cNvPr id="9" name="Picture 8">
            <a:extLst>
              <a:ext uri="{FF2B5EF4-FFF2-40B4-BE49-F238E27FC236}">
                <a16:creationId xmlns:a16="http://schemas.microsoft.com/office/drawing/2014/main" id="{BF9C5429-E696-8B6D-58BA-58930E6DBCB4}"/>
              </a:ext>
            </a:extLst>
          </p:cNvPr>
          <p:cNvPicPr>
            <a:picLocks noChangeAspect="1"/>
          </p:cNvPicPr>
          <p:nvPr/>
        </p:nvPicPr>
        <p:blipFill>
          <a:blip r:embed="rId4"/>
          <a:stretch>
            <a:fillRect/>
          </a:stretch>
        </p:blipFill>
        <p:spPr>
          <a:xfrm>
            <a:off x="485348" y="2156192"/>
            <a:ext cx="5291376" cy="2859291"/>
          </a:xfrm>
          <a:prstGeom prst="rect">
            <a:avLst/>
          </a:prstGeom>
        </p:spPr>
      </p:pic>
      <p:pic>
        <p:nvPicPr>
          <p:cNvPr id="14" name="Picture 13">
            <a:extLst>
              <a:ext uri="{FF2B5EF4-FFF2-40B4-BE49-F238E27FC236}">
                <a16:creationId xmlns:a16="http://schemas.microsoft.com/office/drawing/2014/main" id="{91FBF5DE-294C-15BE-F1FB-77DBD2515644}"/>
              </a:ext>
            </a:extLst>
          </p:cNvPr>
          <p:cNvPicPr>
            <a:picLocks noChangeAspect="1"/>
          </p:cNvPicPr>
          <p:nvPr/>
        </p:nvPicPr>
        <p:blipFill>
          <a:blip r:embed="rId5"/>
          <a:stretch>
            <a:fillRect/>
          </a:stretch>
        </p:blipFill>
        <p:spPr>
          <a:xfrm>
            <a:off x="6415278" y="2248499"/>
            <a:ext cx="5222010" cy="2937381"/>
          </a:xfrm>
          <a:prstGeom prst="rect">
            <a:avLst/>
          </a:prstGeom>
          <a:ln>
            <a:solidFill>
              <a:schemeClr val="bg2"/>
            </a:solidFill>
          </a:ln>
        </p:spPr>
      </p:pic>
    </p:spTree>
    <p:extLst>
      <p:ext uri="{BB962C8B-B14F-4D97-AF65-F5344CB8AC3E}">
        <p14:creationId xmlns:p14="http://schemas.microsoft.com/office/powerpoint/2010/main" val="2606009923"/>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12A21AF2-8A4F-0C56-5459-F4B81628AF1D}"/>
              </a:ext>
            </a:extLst>
          </p:cNvPr>
          <p:cNvSpPr txBox="1">
            <a:spLocks noChangeArrowheads="1"/>
          </p:cNvSpPr>
          <p:nvPr/>
        </p:nvSpPr>
        <p:spPr bwMode="auto">
          <a:xfrm>
            <a:off x="5375593" y="1916112"/>
            <a:ext cx="6192837" cy="3025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Holy, holy, holy is the Lord,                             holy is the Lord God almighty!            Holy, holy, holy is the Lord,                             holy is the Lord God almighty!                     Who was and is, and is to come;                   holy, holy, holy is the Lord.</a:t>
            </a:r>
            <a:endParaRPr lang="en-US" altLang="en-US" sz="3200" dirty="0">
              <a:solidFill>
                <a:srgbClr val="0000FF"/>
              </a:solidFill>
            </a:endParaRPr>
          </a:p>
        </p:txBody>
      </p:sp>
      <p:sp>
        <p:nvSpPr>
          <p:cNvPr id="23555" name="Text Box 3">
            <a:extLst>
              <a:ext uri="{FF2B5EF4-FFF2-40B4-BE49-F238E27FC236}">
                <a16:creationId xmlns:a16="http://schemas.microsoft.com/office/drawing/2014/main" id="{3AD2A614-4895-5BDE-09B0-BD5D1CF425EC}"/>
              </a:ext>
            </a:extLst>
          </p:cNvPr>
          <p:cNvSpPr txBox="1">
            <a:spLocks noChangeArrowheads="1"/>
          </p:cNvSpPr>
          <p:nvPr/>
        </p:nvSpPr>
        <p:spPr bwMode="auto">
          <a:xfrm>
            <a:off x="2208214" y="404814"/>
            <a:ext cx="7775575"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600">
                <a:solidFill>
                  <a:srgbClr val="000000"/>
                </a:solidFill>
              </a:rPr>
              <a:t>HOLY, HOLY, HOLY IS THE LORD</a:t>
            </a:r>
            <a:endParaRPr lang="en-US" altLang="en-US" sz="3600">
              <a:solidFill>
                <a:srgbClr val="000000"/>
              </a:solidFill>
            </a:endParaRPr>
          </a:p>
        </p:txBody>
      </p:sp>
      <p:pic>
        <p:nvPicPr>
          <p:cNvPr id="3" name="Picture 2" descr="A cross with lights in the background&#10;&#10;AI-generated content may be incorrect.">
            <a:extLst>
              <a:ext uri="{FF2B5EF4-FFF2-40B4-BE49-F238E27FC236}">
                <a16:creationId xmlns:a16="http://schemas.microsoft.com/office/drawing/2014/main" id="{9997A342-3BA4-8BA1-E77D-4404F2B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
          <a:stretch/>
        </p:blipFill>
        <p:spPr bwMode="auto">
          <a:xfrm>
            <a:off x="409550" y="2125770"/>
            <a:ext cx="4633703" cy="2606459"/>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82811919"/>
      </p:ext>
    </p:extLst>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0D763E6-41F3-EE56-8A46-96A176D1B272}"/>
              </a:ext>
            </a:extLst>
          </p:cNvPr>
          <p:cNvSpPr txBox="1">
            <a:spLocks noChangeArrowheads="1"/>
          </p:cNvSpPr>
          <p:nvPr/>
        </p:nvSpPr>
        <p:spPr bwMode="auto">
          <a:xfrm>
            <a:off x="1847057" y="260649"/>
            <a:ext cx="8497887" cy="35147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Hosanna in the heights of </a:t>
            </a:r>
            <a:r>
              <a:rPr lang="en-GB" altLang="en-US" sz="3200" dirty="0" err="1">
                <a:solidFill>
                  <a:srgbClr val="0000FF"/>
                </a:solidFill>
              </a:rPr>
              <a:t>heav’n</a:t>
            </a:r>
            <a:r>
              <a:rPr lang="en-GB" altLang="en-US" sz="3200" dirty="0">
                <a:solidFill>
                  <a:srgbClr val="0000FF"/>
                </a:solidFill>
              </a:rPr>
              <a:t>.     Blessed, blessed, blessed is the Lord.</a:t>
            </a:r>
            <a:endParaRPr lang="en-US" altLang="en-US" sz="3200" dirty="0">
              <a:solidFill>
                <a:srgbClr val="0000FF"/>
              </a:solidFill>
            </a:endParaRPr>
          </a:p>
        </p:txBody>
      </p:sp>
      <p:pic>
        <p:nvPicPr>
          <p:cNvPr id="2" name="Picture 7" descr="http://3.bp.blogspot.com/-ztS9mX81xSk/T5tdMGLnphI/AAAAAAAAGrI/X5fRibqAli4/s1600/psalm+118v26a.jpg">
            <a:extLst>
              <a:ext uri="{FF2B5EF4-FFF2-40B4-BE49-F238E27FC236}">
                <a16:creationId xmlns:a16="http://schemas.microsoft.com/office/drawing/2014/main" id="{5B47B6BD-10BE-9D8D-2661-8DAFF2632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4077073"/>
            <a:ext cx="3985515" cy="2669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1301"/>
      </p:ext>
    </p:extLst>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0E52BC0-97DC-5BE8-1143-91503B09357B}"/>
              </a:ext>
            </a:extLst>
          </p:cNvPr>
          <p:cNvSpPr txBox="1">
            <a:spLocks noChangeArrowheads="1"/>
          </p:cNvSpPr>
          <p:nvPr/>
        </p:nvSpPr>
        <p:spPr bwMode="auto">
          <a:xfrm>
            <a:off x="1415480" y="107449"/>
            <a:ext cx="8280920" cy="1569660"/>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4800" dirty="0">
                <a:solidFill>
                  <a:srgbClr val="000000"/>
                </a:solidFill>
                <a:latin typeface="Comic Sans MS" pitchFamily="66" charset="0"/>
              </a:rPr>
              <a:t>END OF YEAR CELEBRATION MASS</a:t>
            </a:r>
          </a:p>
        </p:txBody>
      </p:sp>
      <p:pic>
        <p:nvPicPr>
          <p:cNvPr id="19" name="Picture 18">
            <a:extLst>
              <a:ext uri="{FF2B5EF4-FFF2-40B4-BE49-F238E27FC236}">
                <a16:creationId xmlns:a16="http://schemas.microsoft.com/office/drawing/2014/main" id="{BB46BFCE-51DA-F183-0CF8-48AB841BCCBC}"/>
              </a:ext>
            </a:extLst>
          </p:cNvPr>
          <p:cNvPicPr>
            <a:picLocks noChangeAspect="1"/>
          </p:cNvPicPr>
          <p:nvPr/>
        </p:nvPicPr>
        <p:blipFill>
          <a:blip r:embed="rId4"/>
          <a:stretch>
            <a:fillRect/>
          </a:stretch>
        </p:blipFill>
        <p:spPr>
          <a:xfrm>
            <a:off x="1575198" y="1817914"/>
            <a:ext cx="8437638" cy="4746171"/>
          </a:xfrm>
          <a:prstGeom prst="rect">
            <a:avLst/>
          </a:prstGeom>
        </p:spPr>
      </p:pic>
    </p:spTree>
    <p:extLst>
      <p:ext uri="{BB962C8B-B14F-4D97-AF65-F5344CB8AC3E}">
        <p14:creationId xmlns:p14="http://schemas.microsoft.com/office/powerpoint/2010/main" val="3601124863"/>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0834" name="Text Box 5"/>
          <p:cNvSpPr txBox="1">
            <a:spLocks noChangeArrowheads="1"/>
          </p:cNvSpPr>
          <p:nvPr/>
        </p:nvSpPr>
        <p:spPr bwMode="auto">
          <a:xfrm>
            <a:off x="4440238" y="1125538"/>
            <a:ext cx="792162"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sp>
        <p:nvSpPr>
          <p:cNvPr id="120835" name="Text Box 6"/>
          <p:cNvSpPr txBox="1">
            <a:spLocks noChangeArrowheads="1"/>
          </p:cNvSpPr>
          <p:nvPr/>
        </p:nvSpPr>
        <p:spPr bwMode="auto">
          <a:xfrm>
            <a:off x="5016500" y="1773238"/>
            <a:ext cx="215900"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000000"/>
              </a:solidFill>
              <a:latin typeface="Comic Sans MS" pitchFamily="66" charset="0"/>
            </a:endParaRPr>
          </a:p>
        </p:txBody>
      </p:sp>
      <p:sp>
        <p:nvSpPr>
          <p:cNvPr id="120836" name="Text Box 7"/>
          <p:cNvSpPr txBox="1">
            <a:spLocks noChangeArrowheads="1"/>
          </p:cNvSpPr>
          <p:nvPr/>
        </p:nvSpPr>
        <p:spPr bwMode="auto">
          <a:xfrm>
            <a:off x="4943476" y="2565401"/>
            <a:ext cx="288925" cy="8239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pic>
        <p:nvPicPr>
          <p:cNvPr id="120837" name="Picture 3" descr="eucharistWallpap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15889"/>
            <a:ext cx="8837612"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3"/>
          <p:cNvSpPr txBox="1">
            <a:spLocks noChangeArrowheads="1"/>
          </p:cNvSpPr>
          <p:nvPr/>
        </p:nvSpPr>
        <p:spPr bwMode="auto">
          <a:xfrm>
            <a:off x="1936750" y="5664201"/>
            <a:ext cx="8064500" cy="107791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FOR THIS IS MY BODY                      WHICH WILL BE GIVEN UP FOR YOU.</a:t>
            </a:r>
            <a:endParaRPr lang="en-US" altLang="en-US">
              <a:solidFill>
                <a:srgbClr val="000000"/>
              </a:solidFill>
              <a:latin typeface="Comic Sans MS" pitchFamily="66" charset="0"/>
            </a:endParaRPr>
          </a:p>
        </p:txBody>
      </p:sp>
      <p:sp>
        <p:nvSpPr>
          <p:cNvPr id="120839" name="Text Box 3"/>
          <p:cNvSpPr txBox="1">
            <a:spLocks noChangeArrowheads="1"/>
          </p:cNvSpPr>
          <p:nvPr/>
        </p:nvSpPr>
        <p:spPr bwMode="auto">
          <a:xfrm>
            <a:off x="1919288" y="85725"/>
            <a:ext cx="8551862" cy="5842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TAKE THIS ALL OF YOU AND EAT OF IT:</a:t>
            </a:r>
          </a:p>
        </p:txBody>
      </p:sp>
    </p:spTree>
  </p:cSld>
  <p:clrMapOvr>
    <a:masterClrMapping/>
  </p:clrMapOvr>
  <p:transition spd="slow">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C653B2-564E-4EBC-B829-115DAE21E578}"/>
              </a:ext>
            </a:extLst>
          </p:cNvPr>
          <p:cNvSpPr/>
          <p:nvPr/>
        </p:nvSpPr>
        <p:spPr>
          <a:xfrm>
            <a:off x="2986564" y="6369004"/>
            <a:ext cx="6218873" cy="400110"/>
          </a:xfrm>
          <a:prstGeom prst="rect">
            <a:avLst/>
          </a:prstGeom>
          <a:noFill/>
        </p:spPr>
        <p:txBody>
          <a:bodyPr wrap="square">
            <a:spAutoFit/>
          </a:bodyPr>
          <a:lstStyle/>
          <a:p>
            <a:pPr algn="ctr">
              <a:spcBef>
                <a:spcPct val="0"/>
              </a:spcBef>
            </a:pPr>
            <a:r>
              <a:rPr lang="en-GB" altLang="en-US" sz="2000" i="1" kern="0" dirty="0">
                <a:solidFill>
                  <a:srgbClr val="000000"/>
                </a:solidFill>
                <a:latin typeface="Comic Sans MS" pitchFamily="66" charset="0"/>
                <a:cs typeface="Arial" panose="020B0604020202020204" pitchFamily="34" charset="0"/>
              </a:rPr>
              <a:t>A.M.D.G. - For the Greater Glory of God</a:t>
            </a:r>
          </a:p>
        </p:txBody>
      </p:sp>
      <p:sp>
        <p:nvSpPr>
          <p:cNvPr id="2" name="Text Box 4">
            <a:extLst>
              <a:ext uri="{FF2B5EF4-FFF2-40B4-BE49-F238E27FC236}">
                <a16:creationId xmlns:a16="http://schemas.microsoft.com/office/drawing/2014/main" id="{3003828F-7884-941F-6168-92A8804B8CE6}"/>
              </a:ext>
            </a:extLst>
          </p:cNvPr>
          <p:cNvSpPr txBox="1">
            <a:spLocks noChangeArrowheads="1"/>
          </p:cNvSpPr>
          <p:nvPr/>
        </p:nvSpPr>
        <p:spPr bwMode="auto">
          <a:xfrm>
            <a:off x="1986485" y="178706"/>
            <a:ext cx="8280920" cy="646331"/>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3600" dirty="0">
                <a:solidFill>
                  <a:srgbClr val="000000"/>
                </a:solidFill>
                <a:latin typeface="Comic Sans MS" pitchFamily="66" charset="0"/>
              </a:rPr>
              <a:t>END OF YEAR CELEBRATION MASS</a:t>
            </a:r>
          </a:p>
        </p:txBody>
      </p:sp>
      <p:pic>
        <p:nvPicPr>
          <p:cNvPr id="8" name="Picture51">
            <a:extLst>
              <a:ext uri="{FF2B5EF4-FFF2-40B4-BE49-F238E27FC236}">
                <a16:creationId xmlns:a16="http://schemas.microsoft.com/office/drawing/2014/main" id="{DCD1BC62-8C49-701C-9EFB-2CE44AAF3D64}"/>
              </a:ext>
            </a:extLst>
          </p:cNvPr>
          <p:cNvPicPr>
            <a:picLocks noChangeAspect="1"/>
          </p:cNvPicPr>
          <p:nvPr/>
        </p:nvPicPr>
        <p:blipFill>
          <a:blip r:embed="rId4" cstate="print">
            <a:extLst>
              <a:ext uri="{28A0092B-C50C-407E-A947-70E740481C1C}">
                <a14:useLocalDpi xmlns:a14="http://schemas.microsoft.com/office/drawing/2010/main" val="0"/>
              </a:ext>
            </a:extLst>
          </a:blip>
          <a:srcRect t="29774"/>
          <a:stretch/>
        </p:blipFill>
        <p:spPr>
          <a:xfrm>
            <a:off x="5583405" y="1746619"/>
            <a:ext cx="6388503" cy="3364761"/>
          </a:xfrm>
          <a:prstGeom prst="rect">
            <a:avLst/>
          </a:prstGeom>
          <a:ln>
            <a:solidFill>
              <a:sysClr val="windowText" lastClr="000000"/>
            </a:solidFill>
          </a:ln>
        </p:spPr>
      </p:pic>
      <p:pic>
        <p:nvPicPr>
          <p:cNvPr id="17" name="Picture 16" descr="A group of boys posing for a photo&#10;&#10;AI-generated content may be incorrect.">
            <a:extLst>
              <a:ext uri="{FF2B5EF4-FFF2-40B4-BE49-F238E27FC236}">
                <a16:creationId xmlns:a16="http://schemas.microsoft.com/office/drawing/2014/main" id="{BBB91139-CAB7-59CC-93EF-25EB1B68A3D1}"/>
              </a:ext>
            </a:extLst>
          </p:cNvPr>
          <p:cNvPicPr>
            <a:picLocks noChangeAspect="1"/>
          </p:cNvPicPr>
          <p:nvPr/>
        </p:nvPicPr>
        <p:blipFill>
          <a:blip r:embed="rId5"/>
          <a:srcRect r="12531"/>
          <a:stretch/>
        </p:blipFill>
        <p:spPr>
          <a:xfrm>
            <a:off x="339835" y="1482201"/>
            <a:ext cx="4932853" cy="4229638"/>
          </a:xfrm>
          <a:prstGeom prst="rect">
            <a:avLst/>
          </a:prstGeom>
          <a:ln>
            <a:solidFill>
              <a:schemeClr val="bg2"/>
            </a:solidFill>
          </a:ln>
        </p:spPr>
      </p:pic>
    </p:spTree>
    <p:extLst>
      <p:ext uri="{BB962C8B-B14F-4D97-AF65-F5344CB8AC3E}">
        <p14:creationId xmlns:p14="http://schemas.microsoft.com/office/powerpoint/2010/main" val="3843503995"/>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154239" y="188914"/>
            <a:ext cx="8027987" cy="28924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US" altLang="en-US" sz="2800">
                <a:solidFill>
                  <a:srgbClr val="000000"/>
                </a:solidFill>
                <a:latin typeface="Comic Sans MS" pitchFamily="66" charset="0"/>
              </a:rPr>
              <a:t>Take this all of you and drink from it:                 For this is the chalice of my blood,                                    the blood of the new and eternal covenant,                                                         which will be poured out for you and for many for the forgiveness of sins.</a:t>
            </a:r>
          </a:p>
          <a:p>
            <a:pPr fontAlgn="base">
              <a:spcBef>
                <a:spcPct val="50000"/>
              </a:spcBef>
              <a:spcAft>
                <a:spcPct val="0"/>
              </a:spcAft>
            </a:pPr>
            <a:r>
              <a:rPr lang="en-US" altLang="en-US" sz="2800">
                <a:solidFill>
                  <a:srgbClr val="000000"/>
                </a:solidFill>
                <a:latin typeface="Comic Sans MS" pitchFamily="66" charset="0"/>
              </a:rPr>
              <a:t>Do this in memory of me.</a:t>
            </a:r>
          </a:p>
        </p:txBody>
      </p:sp>
      <p:pic>
        <p:nvPicPr>
          <p:cNvPr id="124931" name="Picture 6" descr="http://stjohncolton.net/media/images/OurWindows/fullsize/Chalice-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3306763"/>
            <a:ext cx="2728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868863"/>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BD72-908B-6400-3B29-979165DBED18}"/>
            </a:ext>
          </a:extLst>
        </p:cNvPr>
        <p:cNvGrpSpPr/>
        <p:nvPr/>
      </p:nvGrpSpPr>
      <p:grpSpPr>
        <a:xfrm>
          <a:off x="0" y="0"/>
          <a:ext cx="0" cy="0"/>
          <a:chOff x="0" y="0"/>
          <a:chExt cx="0" cy="0"/>
        </a:xfrm>
      </p:grpSpPr>
      <p:pic>
        <p:nvPicPr>
          <p:cNvPr id="2" name="Picture 1" descr="A blue and white cross on a white surface&#10;&#10;AI-generated content may be incorrect.">
            <a:extLst>
              <a:ext uri="{FF2B5EF4-FFF2-40B4-BE49-F238E27FC236}">
                <a16:creationId xmlns:a16="http://schemas.microsoft.com/office/drawing/2014/main" id="{8145BF5E-34AB-1C17-71DC-C44616752941}"/>
              </a:ext>
            </a:extLst>
          </p:cNvPr>
          <p:cNvPicPr>
            <a:picLocks noChangeAspect="1"/>
          </p:cNvPicPr>
          <p:nvPr/>
        </p:nvPicPr>
        <p:blipFill>
          <a:blip r:embed="rId3">
            <a:extLst>
              <a:ext uri="{28A0092B-C50C-407E-A947-70E740481C1C}">
                <a14:useLocalDpi xmlns:a14="http://schemas.microsoft.com/office/drawing/2010/main" val="0"/>
              </a:ext>
            </a:extLst>
          </a:blip>
          <a:srcRect t="20520" r="1" b="31528"/>
          <a:stretch/>
        </p:blipFill>
        <p:spPr>
          <a:xfrm>
            <a:off x="0" y="-14616"/>
            <a:ext cx="12191980" cy="6857990"/>
          </a:xfrm>
          <a:prstGeom prst="rect">
            <a:avLst/>
          </a:prstGeom>
          <a:noFill/>
        </p:spPr>
      </p:pic>
      <p:pic>
        <p:nvPicPr>
          <p:cNvPr id="4" name="Picture 2" descr="http://www.itinerantpreacher.org/wp-content/uploads/2012/05/Mystery-of-Fai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02" y="129196"/>
            <a:ext cx="4100893" cy="150366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885" y="14626"/>
            <a:ext cx="1446095" cy="178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80CA95BD-CD86-B69C-ED50-0A169B723829}"/>
              </a:ext>
            </a:extLst>
          </p:cNvPr>
          <p:cNvSpPr txBox="1">
            <a:spLocks noChangeArrowheads="1"/>
          </p:cNvSpPr>
          <p:nvPr/>
        </p:nvSpPr>
        <p:spPr bwMode="auto">
          <a:xfrm>
            <a:off x="3335334" y="4756292"/>
            <a:ext cx="5521311"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FF"/>
                </a:solidFill>
                <a:latin typeface="Comic Sans MS" panose="030F0702030302020204" pitchFamily="66" charset="0"/>
              </a:rPr>
              <a:t>We proclaim your death O Lord              and profess your resurrection                until you come again,                              until you come again</a:t>
            </a:r>
            <a:r>
              <a:rPr lang="en-GB" altLang="en-US" sz="2800" i="1" dirty="0">
                <a:solidFill>
                  <a:srgbClr val="000099"/>
                </a:solidFill>
                <a:latin typeface="Comic Sans MS" panose="030F0702030302020204" pitchFamily="66" charset="0"/>
              </a:rPr>
              <a:t>. </a:t>
            </a:r>
          </a:p>
        </p:txBody>
      </p:sp>
      <p:sp>
        <p:nvSpPr>
          <p:cNvPr id="8" name="Text Box 3">
            <a:extLst>
              <a:ext uri="{FF2B5EF4-FFF2-40B4-BE49-F238E27FC236}">
                <a16:creationId xmlns:a16="http://schemas.microsoft.com/office/drawing/2014/main" id="{4DC66AC6-ECF4-9C40-6592-A283017FCBB9}"/>
              </a:ext>
            </a:extLst>
          </p:cNvPr>
          <p:cNvSpPr txBox="1">
            <a:spLocks noChangeArrowheads="1"/>
          </p:cNvSpPr>
          <p:nvPr/>
        </p:nvSpPr>
        <p:spPr bwMode="auto">
          <a:xfrm>
            <a:off x="9751120" y="6326603"/>
            <a:ext cx="2297112" cy="400050"/>
          </a:xfrm>
          <a:prstGeom prst="rect">
            <a:avLst/>
          </a:prstGeom>
          <a:solidFill>
            <a:schemeClr val="accent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000">
                <a:solidFill>
                  <a:srgbClr val="000000"/>
                </a:solidFill>
                <a:latin typeface="Comic Sans MS" panose="030F0702030302020204" pitchFamily="66" charset="0"/>
              </a:rPr>
              <a:t>First verse = solo</a:t>
            </a:r>
            <a:endParaRPr lang="en-US" altLang="en-US" sz="2000">
              <a:solidFill>
                <a:srgbClr val="000000"/>
              </a:solidFill>
              <a:latin typeface="Comic Sans MS" panose="030F0702030302020204" pitchFamily="66" charset="0"/>
            </a:endParaRPr>
          </a:p>
        </p:txBody>
      </p:sp>
      <p:sp>
        <p:nvSpPr>
          <p:cNvPr id="9" name="Text Box 3">
            <a:extLst>
              <a:ext uri="{FF2B5EF4-FFF2-40B4-BE49-F238E27FC236}">
                <a16:creationId xmlns:a16="http://schemas.microsoft.com/office/drawing/2014/main" id="{38EBF2E2-73C9-B9DD-3DA8-0BFD02C1C297}"/>
              </a:ext>
            </a:extLst>
          </p:cNvPr>
          <p:cNvSpPr txBox="1">
            <a:spLocks noChangeArrowheads="1"/>
          </p:cNvSpPr>
          <p:nvPr/>
        </p:nvSpPr>
        <p:spPr bwMode="auto">
          <a:xfrm>
            <a:off x="3335333" y="4495273"/>
            <a:ext cx="5521311" cy="223138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00"/>
                </a:solidFill>
                <a:latin typeface="Comic Sans MS" panose="030F0702030302020204" pitchFamily="66" charset="0"/>
              </a:rPr>
              <a:t>We proclaim your death O Lord               and profess your resurrection                 until you come again,                                until you come again. </a:t>
            </a:r>
          </a:p>
          <a:p>
            <a:pPr fontAlgn="base">
              <a:spcBef>
                <a:spcPct val="50000"/>
              </a:spcBef>
              <a:spcAft>
                <a:spcPct val="0"/>
              </a:spcAft>
              <a:buClrTx/>
              <a:buSzTx/>
              <a:buNone/>
            </a:pPr>
            <a:r>
              <a:rPr lang="en-GB" altLang="en-US" sz="1800" i="1" dirty="0">
                <a:solidFill>
                  <a:srgbClr val="000000"/>
                </a:solidFill>
                <a:latin typeface="Comic Sans MS" panose="030F0702030302020204" pitchFamily="66" charset="0"/>
              </a:rPr>
              <a:t>(Repeat)</a:t>
            </a:r>
            <a:endParaRPr lang="en-US" altLang="en-US" sz="18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7957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3003828F-7884-941F-6168-92A8804B8CE6}"/>
              </a:ext>
            </a:extLst>
          </p:cNvPr>
          <p:cNvSpPr txBox="1">
            <a:spLocks noChangeArrowheads="1"/>
          </p:cNvSpPr>
          <p:nvPr/>
        </p:nvSpPr>
        <p:spPr bwMode="auto">
          <a:xfrm>
            <a:off x="1955539" y="225656"/>
            <a:ext cx="8280920" cy="646331"/>
          </a:xfrm>
          <a:prstGeom prst="rect">
            <a:avLst/>
          </a:prstGeom>
          <a:no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defRPr/>
            </a:pPr>
            <a:r>
              <a:rPr lang="en-GB" altLang="en-US" sz="3600" dirty="0">
                <a:solidFill>
                  <a:srgbClr val="000000"/>
                </a:solidFill>
                <a:latin typeface="Comic Sans MS" pitchFamily="66" charset="0"/>
              </a:rPr>
              <a:t>END OF YEAR CELEBRATION MASS</a:t>
            </a:r>
          </a:p>
        </p:txBody>
      </p:sp>
      <p:pic>
        <p:nvPicPr>
          <p:cNvPr id="6" name="Picture44">
            <a:extLst>
              <a:ext uri="{FF2B5EF4-FFF2-40B4-BE49-F238E27FC236}">
                <a16:creationId xmlns:a16="http://schemas.microsoft.com/office/drawing/2014/main" id="{0FFD219D-0543-33DE-AC08-0E7FC9CD0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6692" y="1027960"/>
            <a:ext cx="4203288" cy="5604384"/>
          </a:xfrm>
          <a:prstGeom prst="rect">
            <a:avLst/>
          </a:prstGeom>
          <a:ln>
            <a:solidFill>
              <a:sysClr val="windowText" lastClr="000000"/>
            </a:solidFill>
          </a:ln>
        </p:spPr>
      </p:pic>
      <p:pic>
        <p:nvPicPr>
          <p:cNvPr id="7" name="Picture52">
            <a:extLst>
              <a:ext uri="{FF2B5EF4-FFF2-40B4-BE49-F238E27FC236}">
                <a16:creationId xmlns:a16="http://schemas.microsoft.com/office/drawing/2014/main" id="{6AC63B9C-FC59-63C7-2004-A438C451EA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020" y="1980373"/>
            <a:ext cx="6785817" cy="3484256"/>
          </a:xfrm>
          <a:prstGeom prst="rect">
            <a:avLst/>
          </a:prstGeom>
        </p:spPr>
      </p:pic>
    </p:spTree>
    <p:extLst>
      <p:ext uri="{BB962C8B-B14F-4D97-AF65-F5344CB8AC3E}">
        <p14:creationId xmlns:p14="http://schemas.microsoft.com/office/powerpoint/2010/main" val="2662716229"/>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696120" y="200041"/>
            <a:ext cx="6767512" cy="3538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a:solidFill>
                  <a:srgbClr val="000000"/>
                </a:solidFill>
                <a:latin typeface="Comic Sans MS" pitchFamily="66" charset="0"/>
              </a:rPr>
              <a:t>Through him,                                   and with him,                                       and in him,                                          O God, almighty Father,                         in the unity of the Holy Spirit,    all glory and honour is yours,      for ever and ever. </a:t>
            </a:r>
            <a:endParaRPr lang="en-US" altLang="en-US">
              <a:solidFill>
                <a:srgbClr val="000000"/>
              </a:solidFill>
              <a:latin typeface="Comic Sans MS" pitchFamily="66" charset="0"/>
            </a:endParaRPr>
          </a:p>
        </p:txBody>
      </p:sp>
      <p:pic>
        <p:nvPicPr>
          <p:cNvPr id="131075" name="Picture 3"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00040"/>
            <a:ext cx="3397251" cy="382549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668089" y="4103671"/>
            <a:ext cx="7167562" cy="25542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Amen.                                                   We lift our hearts and voices to you,</a:t>
            </a:r>
            <a:r>
              <a:rPr lang="en-US" altLang="en-US" i="1" dirty="0">
                <a:solidFill>
                  <a:srgbClr val="0000FF"/>
                </a:solidFill>
                <a:latin typeface="Comic Sans MS" pitchFamily="66" charset="0"/>
              </a:rPr>
              <a:t> as we sing,                                          Amen,                                                     so shall it be forever Amen</a:t>
            </a:r>
            <a:r>
              <a:rPr lang="en-US" altLang="en-US" dirty="0">
                <a:solidFill>
                  <a:srgbClr val="0000FF"/>
                </a:solidFill>
                <a:latin typeface="Comic Sans MS" pitchFamily="66" charset="0"/>
              </a:rPr>
              <a:t>.</a:t>
            </a:r>
            <a:r>
              <a:rPr lang="en-GB" altLang="en-US" sz="2400" i="1" dirty="0">
                <a:solidFill>
                  <a:srgbClr val="000000"/>
                </a:solidFill>
                <a:latin typeface="Comic Sans MS" pitchFamily="66" charset="0"/>
              </a:rPr>
              <a:t>     (Repeat)</a:t>
            </a:r>
            <a:endParaRPr lang="en-US" altLang="en-US" sz="2400" i="1" dirty="0">
              <a:solidFill>
                <a:srgbClr val="000000"/>
              </a:solidFill>
              <a:latin typeface="Comic Sans MS" pitchFamily="66" charset="0"/>
            </a:endParaRPr>
          </a:p>
        </p:txBody>
      </p:sp>
      <p:pic>
        <p:nvPicPr>
          <p:cNvPr id="13107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798" y="4685967"/>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421418" y="4025535"/>
            <a:ext cx="997744" cy="400110"/>
          </a:xfrm>
          <a:prstGeom prst="rect">
            <a:avLst/>
          </a:prstGeom>
          <a:solidFill>
            <a:schemeClr val="accent1"/>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000" dirty="0">
                <a:solidFill>
                  <a:srgbClr val="000000"/>
                </a:solidFill>
                <a:latin typeface="Comic Sans MS" pitchFamily="66" charset="0"/>
              </a:rPr>
              <a:t>SUNG</a:t>
            </a:r>
            <a:endParaRPr lang="en-US" altLang="en-US" sz="2000" dirty="0">
              <a:solidFill>
                <a:srgbClr val="000000"/>
              </a:solidFill>
              <a:latin typeface="Comic Sans MS" pitchFamily="66"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 name="Google Shape;152;p27">
            <a:extLst>
              <a:ext uri="{FF2B5EF4-FFF2-40B4-BE49-F238E27FC236}">
                <a16:creationId xmlns:a16="http://schemas.microsoft.com/office/drawing/2014/main" id="{2BC4FB1F-50EF-4173-A5B1-3681182629A6}"/>
              </a:ext>
            </a:extLst>
          </p:cNvPr>
          <p:cNvSpPr/>
          <p:nvPr/>
        </p:nvSpPr>
        <p:spPr>
          <a:xfrm>
            <a:off x="4439816"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algn="ctr">
              <a:buClr>
                <a:srgbClr val="000000"/>
              </a:buClr>
              <a:defRPr/>
            </a:pPr>
            <a:r>
              <a:rPr lang="en-GB" sz="1400" i="1" kern="0" dirty="0">
                <a:solidFill>
                  <a:prstClr val="black"/>
                </a:solidFill>
                <a:latin typeface="Comic Sans MS"/>
                <a:ea typeface="Comic Sans MS"/>
                <a:cs typeface="Comic Sans MS"/>
                <a:sym typeface="Comic Sans MS"/>
              </a:rPr>
              <a:t>A.M.D.G. – For the Greater Glory of God</a:t>
            </a:r>
            <a:endParaRPr sz="1400" kern="0" dirty="0">
              <a:solidFill>
                <a:prstClr val="black"/>
              </a:solidFill>
              <a:latin typeface="Arial"/>
              <a:cs typeface="Arial"/>
              <a:sym typeface="Arial"/>
            </a:endParaRPr>
          </a:p>
        </p:txBody>
      </p:sp>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1033445" y="3341453"/>
            <a:ext cx="4296489" cy="2093907"/>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000" i="1" dirty="0">
                <a:solidFill>
                  <a:srgbClr val="202124"/>
                </a:solidFill>
                <a:highlight>
                  <a:srgbClr val="FFFFFF"/>
                </a:highlight>
                <a:latin typeface="Comic Sans MS" panose="030F0702030302020204" pitchFamily="66" charset="0"/>
              </a:rPr>
              <a:t>You were the Word at the beginning.</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One with God the Lord Most High.</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Your hidden glory in creation,</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Now, revealed in You our Christ.</a:t>
            </a:r>
            <a:endParaRPr lang="en-US" sz="2000" i="1" kern="0" dirty="0">
              <a:solidFill>
                <a:srgbClr val="0000FF"/>
              </a:solidFill>
              <a:latin typeface="Comic Sans MS" panose="030F0702030302020204" pitchFamily="66" charset="0"/>
              <a:ea typeface="Times New Roman" panose="02020603050405020304" pitchFamily="18" charset="0"/>
            </a:endParaRPr>
          </a:p>
          <a:p>
            <a:pPr>
              <a:buClr>
                <a:srgbClr val="33CCCC"/>
              </a:buClr>
              <a:buNone/>
              <a:defRPr/>
            </a:pPr>
            <a:endParaRPr lang="en-GB" sz="200" kern="0" dirty="0">
              <a:solidFill>
                <a:srgbClr val="0000FF"/>
              </a:solidFill>
              <a:latin typeface="Comic Sans MS" panose="030F0702030302020204" pitchFamily="66" charset="0"/>
              <a:ea typeface="Times New Roman" panose="02020603050405020304" pitchFamily="18"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116322" y="3125523"/>
            <a:ext cx="4344488" cy="2801793"/>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000" i="1" dirty="0">
                <a:solidFill>
                  <a:srgbClr val="202124"/>
                </a:solidFill>
                <a:highlight>
                  <a:srgbClr val="FFFFFF"/>
                </a:highlight>
                <a:latin typeface="Comic Sans MS" panose="030F0702030302020204" pitchFamily="66" charset="0"/>
              </a:rPr>
              <a:t>What a beautiful Name it is,           what a beautiful Name it is.</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The Name of Jesus Christ my King.</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What a beautiful Name it is,           nothing compares to this,</a:t>
            </a:r>
            <a:br>
              <a:rPr lang="en-GB" sz="2000" i="1" dirty="0">
                <a:solidFill>
                  <a:srgbClr val="202124"/>
                </a:solidFill>
                <a:highlight>
                  <a:srgbClr val="FFFFFF"/>
                </a:highlight>
                <a:latin typeface="Comic Sans MS" panose="030F0702030302020204" pitchFamily="66" charset="0"/>
              </a:rPr>
            </a:br>
            <a:r>
              <a:rPr lang="en-GB" sz="2000" i="1" dirty="0">
                <a:solidFill>
                  <a:srgbClr val="202124"/>
                </a:solidFill>
                <a:highlight>
                  <a:srgbClr val="FFFFFF"/>
                </a:highlight>
                <a:latin typeface="Comic Sans MS" panose="030F0702030302020204" pitchFamily="66" charset="0"/>
              </a:rPr>
              <a:t>What a beautiful Name it is,           the Name of Jesus.</a:t>
            </a:r>
            <a:endParaRPr lang="en-GB" sz="2000" i="1" kern="100" dirty="0">
              <a:solidFill>
                <a:prstClr val="black"/>
              </a:solidFill>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buClr>
                <a:srgbClr val="33CCCC"/>
              </a:buClr>
              <a:buNone/>
              <a:defRPr/>
            </a:pPr>
            <a:endParaRPr lang="en-GB" sz="200" kern="0" dirty="0">
              <a:solidFill>
                <a:srgbClr val="0000FF"/>
              </a:solidFill>
              <a:latin typeface="Comic Sans MS" panose="030F0702030302020204" pitchFamily="66" charset="0"/>
              <a:ea typeface="Times New Roman" panose="02020603050405020304" pitchFamily="18" charset="0"/>
            </a:endParaRPr>
          </a:p>
        </p:txBody>
      </p:sp>
      <p:pic>
        <p:nvPicPr>
          <p:cNvPr id="3" name="Picture 2" descr="A purple and white background with white text&#10;&#10;Description automatically generated">
            <a:extLst>
              <a:ext uri="{FF2B5EF4-FFF2-40B4-BE49-F238E27FC236}">
                <a16:creationId xmlns:a16="http://schemas.microsoft.com/office/drawing/2014/main" id="{A5E10217-A17C-B7AF-E32F-92B341881268}"/>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1264596" y="326796"/>
            <a:ext cx="9484524" cy="2363600"/>
          </a:xfrm>
          <a:prstGeom prst="rect">
            <a:avLst/>
          </a:prstGeom>
          <a:ln>
            <a:solidFill>
              <a:schemeClr val="tx1"/>
            </a:solidFill>
          </a:ln>
        </p:spPr>
      </p:pic>
      <p:pic>
        <p:nvPicPr>
          <p:cNvPr id="6" name="Picture 8" descr="E:\New BEO Badge.png">
            <a:extLst>
              <a:ext uri="{FF2B5EF4-FFF2-40B4-BE49-F238E27FC236}">
                <a16:creationId xmlns:a16="http://schemas.microsoft.com/office/drawing/2014/main" id="{C8750640-23FE-4E9C-2946-235CC7E038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7347" y="326796"/>
            <a:ext cx="527938" cy="6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1652963-E984-63B4-9017-E3F1620441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8474" y="5583515"/>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612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82465" y="1538505"/>
            <a:ext cx="5715563" cy="48936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i="1" dirty="0">
                <a:solidFill>
                  <a:srgbClr val="0000FF"/>
                </a:solidFill>
                <a:latin typeface="Comic Sans MS" pitchFamily="66" charset="0"/>
              </a:rPr>
              <a:t>Our Father, who art in heaven,                     hallowed be thy name;                                          thy Kingdom come;                                               thy will be done on earth                                          as it is in heaven.                                                        Give us this day our daily bread,                         and forgive us our trespasses                               as we forgive those                                           who trespass against us,                                                    and lead us not into temptation,                          but deliver us from evil.</a:t>
            </a:r>
            <a:r>
              <a:rPr lang="en-GB" altLang="en-US" i="1" dirty="0">
                <a:solidFill>
                  <a:srgbClr val="0000FF"/>
                </a:solidFill>
                <a:latin typeface="Comic Sans MS" pitchFamily="66" charset="0"/>
              </a:rPr>
              <a:t>                                 </a:t>
            </a:r>
          </a:p>
        </p:txBody>
      </p:sp>
      <p:sp>
        <p:nvSpPr>
          <p:cNvPr id="133124" name="Text Box 6"/>
          <p:cNvSpPr txBox="1">
            <a:spLocks noChangeArrowheads="1"/>
          </p:cNvSpPr>
          <p:nvPr/>
        </p:nvSpPr>
        <p:spPr bwMode="auto">
          <a:xfrm>
            <a:off x="2606676" y="355884"/>
            <a:ext cx="6264275" cy="8302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At the Saviour’s command and formed by divine teaching, we dare to say:</a:t>
            </a:r>
            <a:endParaRPr lang="en-US" altLang="en-US" sz="2400">
              <a:solidFill>
                <a:srgbClr val="000000"/>
              </a:solidFill>
              <a:latin typeface="Comic Sans MS" pitchFamily="66" charset="0"/>
            </a:endParaRPr>
          </a:p>
        </p:txBody>
      </p:sp>
      <p:sp>
        <p:nvSpPr>
          <p:cNvPr id="133125" name="Text Box 7"/>
          <p:cNvSpPr txBox="1">
            <a:spLocks noChangeArrowheads="1"/>
          </p:cNvSpPr>
          <p:nvPr/>
        </p:nvSpPr>
        <p:spPr bwMode="auto">
          <a:xfrm>
            <a:off x="173608" y="120710"/>
            <a:ext cx="1407204" cy="830997"/>
          </a:xfrm>
          <a:prstGeom prst="rect">
            <a:avLst/>
          </a:prstGeom>
          <a:solidFill>
            <a:srgbClr val="FFFF00"/>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chemeClr val="bg2"/>
                </a:solidFill>
                <a:latin typeface="Comic Sans MS" pitchFamily="66" charset="0"/>
              </a:rPr>
              <a:t>PLEASE STAND</a:t>
            </a:r>
            <a:endParaRPr lang="en-US" altLang="en-US" sz="2400">
              <a:solidFill>
                <a:schemeClr val="bg2"/>
              </a:solidFill>
              <a:latin typeface="Comic Sans MS" pitchFamily="66" charset="0"/>
            </a:endParaRPr>
          </a:p>
        </p:txBody>
      </p:sp>
      <p:pic>
        <p:nvPicPr>
          <p:cNvPr id="13312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457" y="30832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ainting of person surrounded by people&#10;&#10;AI-generated content may be incorrect.">
            <a:extLst>
              <a:ext uri="{FF2B5EF4-FFF2-40B4-BE49-F238E27FC236}">
                <a16:creationId xmlns:a16="http://schemas.microsoft.com/office/drawing/2014/main" id="{91149975-2636-CAAD-6451-53E1C98F7BD6}"/>
              </a:ext>
            </a:extLst>
          </p:cNvPr>
          <p:cNvPicPr>
            <a:picLocks noChangeAspect="1"/>
          </p:cNvPicPr>
          <p:nvPr/>
        </p:nvPicPr>
        <p:blipFill>
          <a:blip r:embed="rId5">
            <a:extLst>
              <a:ext uri="{28A0092B-C50C-407E-A947-70E740481C1C}">
                <a14:useLocalDpi xmlns:a14="http://schemas.microsoft.com/office/drawing/2010/main" val="0"/>
              </a:ext>
            </a:extLst>
          </a:blip>
          <a:srcRect t="17174" b="2469"/>
          <a:stretch/>
        </p:blipFill>
        <p:spPr>
          <a:xfrm>
            <a:off x="6417579" y="2440717"/>
            <a:ext cx="5491956" cy="3089225"/>
          </a:xfrm>
          <a:prstGeom prst="rect">
            <a:avLst/>
          </a:prstGeom>
          <a:noFill/>
          <a:ln>
            <a:solidFill>
              <a:schemeClr val="bg2"/>
            </a:solidFill>
          </a:ln>
        </p:spPr>
      </p:pic>
    </p:spTree>
  </p:cSld>
  <p:clrMapOvr>
    <a:masterClrMapping/>
  </p:clrMapOvr>
  <p:transition spd="slow">
    <p:pull/>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2432855" y="5128727"/>
            <a:ext cx="6830888" cy="15700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i="1" dirty="0">
                <a:solidFill>
                  <a:srgbClr val="0000FF"/>
                </a:solidFill>
                <a:latin typeface="Comic Sans MS" pitchFamily="66" charset="0"/>
              </a:rPr>
              <a:t>FOR THE KINGDOM,THE POWER AND THE GLORY ARE YOURS,    NOW AND FOREVER</a:t>
            </a:r>
            <a:r>
              <a:rPr lang="en-GB" altLang="en-US" dirty="0">
                <a:solidFill>
                  <a:srgbClr val="0000FF"/>
                </a:solidFill>
                <a:latin typeface="Comic Sans MS" pitchFamily="66" charset="0"/>
              </a:rPr>
              <a:t>.</a:t>
            </a:r>
            <a:endParaRPr lang="en-US" altLang="en-US" dirty="0">
              <a:solidFill>
                <a:srgbClr val="0000FF"/>
              </a:solidFill>
              <a:latin typeface="Comic Sans MS" pitchFamily="66" charset="0"/>
            </a:endParaRPr>
          </a:p>
        </p:txBody>
      </p:sp>
      <p:sp>
        <p:nvSpPr>
          <p:cNvPr id="135171" name="Text Box 3"/>
          <p:cNvSpPr txBox="1">
            <a:spLocks noChangeArrowheads="1"/>
          </p:cNvSpPr>
          <p:nvPr/>
        </p:nvSpPr>
        <p:spPr bwMode="auto">
          <a:xfrm>
            <a:off x="2290763" y="260351"/>
            <a:ext cx="7632700" cy="19399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Deliver us Lord, we pray, from every evil, graciously grant peace in our days, that, by the help of your mercy, we may be always free from sin and safe from all distress as we await the blessed hope and the coming of our Saviour, Jesus Christ.</a:t>
            </a:r>
            <a:endParaRPr lang="en-US" altLang="en-US" sz="2400">
              <a:solidFill>
                <a:srgbClr val="000000"/>
              </a:solidFill>
              <a:latin typeface="Comic Sans MS" pitchFamily="66" charset="0"/>
            </a:endParaRPr>
          </a:p>
        </p:txBody>
      </p:sp>
      <p:pic>
        <p:nvPicPr>
          <p:cNvPr id="135173"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01" y="249693"/>
            <a:ext cx="1303511" cy="17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8A2F745-2756-7982-E148-BA9CD3C0F882}"/>
              </a:ext>
            </a:extLst>
          </p:cNvPr>
          <p:cNvPicPr>
            <a:picLocks noChangeAspect="1"/>
          </p:cNvPicPr>
          <p:nvPr/>
        </p:nvPicPr>
        <p:blipFill>
          <a:blip r:embed="rId5"/>
          <a:srcRect l="11126" r="9545"/>
          <a:stretch>
            <a:fillRect/>
          </a:stretch>
        </p:blipFill>
        <p:spPr>
          <a:xfrm>
            <a:off x="4185928" y="2411869"/>
            <a:ext cx="3599116" cy="2552016"/>
          </a:xfrm>
          <a:prstGeom prst="rect">
            <a:avLst/>
          </a:prstGeom>
          <a:ln>
            <a:solidFill>
              <a:srgbClr val="000000"/>
            </a:solidFill>
          </a:ln>
        </p:spPr>
      </p:pic>
    </p:spTree>
  </p:cSld>
  <p:clrMapOvr>
    <a:masterClrMapping/>
  </p:clrMapOvr>
  <p:transition spd="slow">
    <p:pull/>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7218" name="Text Box 3"/>
          <p:cNvSpPr txBox="1">
            <a:spLocks noChangeArrowheads="1"/>
          </p:cNvSpPr>
          <p:nvPr/>
        </p:nvSpPr>
        <p:spPr bwMode="auto">
          <a:xfrm>
            <a:off x="3641428" y="165893"/>
            <a:ext cx="8220075" cy="3600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800">
                <a:solidFill>
                  <a:srgbClr val="000000"/>
                </a:solidFill>
                <a:latin typeface="Comic Sans MS" pitchFamily="66" charset="0"/>
              </a:rPr>
              <a:t>Lord Jesus Christ, who said to your apostles: Peace I leave you, my peace I give you; look not on our sins, but on the faith of your Church and graciously grant her peace and unity in accordance with your will.                                      Who live and reign for ever and ever.</a:t>
            </a:r>
          </a:p>
          <a:p>
            <a:pPr algn="ctr" fontAlgn="base">
              <a:spcBef>
                <a:spcPct val="50000"/>
              </a:spcBef>
              <a:spcAft>
                <a:spcPct val="0"/>
              </a:spcAft>
            </a:pPr>
            <a:r>
              <a:rPr lang="en-GB" altLang="en-US" sz="4000" i="1">
                <a:solidFill>
                  <a:srgbClr val="0000FF"/>
                </a:solidFill>
                <a:latin typeface="Comic Sans MS" pitchFamily="66" charset="0"/>
              </a:rPr>
              <a:t>AMEN.</a:t>
            </a:r>
            <a:endParaRPr lang="en-US" altLang="en-US" sz="4000" i="1">
              <a:solidFill>
                <a:srgbClr val="0000FF"/>
              </a:solidFill>
              <a:latin typeface="Comic Sans MS" pitchFamily="66" charset="0"/>
            </a:endParaRPr>
          </a:p>
        </p:txBody>
      </p:sp>
      <p:pic>
        <p:nvPicPr>
          <p:cNvPr id="137219" name="Picture 8" descr="http://trinitynewberg.org/wp-content/uploads/2013/04/peace1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82" y="1816668"/>
            <a:ext cx="3419475" cy="48754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53" y="5031582"/>
            <a:ext cx="1258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962275" y="201614"/>
            <a:ext cx="6026150" cy="113982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hangingPunct="1">
              <a:spcBef>
                <a:spcPct val="50000"/>
              </a:spcBef>
              <a:buClrTx/>
              <a:buSzTx/>
              <a:buNone/>
              <a:defRPr/>
            </a:pPr>
            <a:r>
              <a:rPr lang="en-GB" altLang="en-US" sz="2000" kern="0" dirty="0">
                <a:solidFill>
                  <a:srgbClr val="000000"/>
                </a:solidFill>
                <a:latin typeface="Comic Sans MS" pitchFamily="66" charset="0"/>
              </a:rPr>
              <a:t>The peace of the Lord be with you always.</a:t>
            </a:r>
          </a:p>
          <a:p>
            <a:pPr algn="ctr" eaLnBrk="1" hangingPunct="1">
              <a:spcBef>
                <a:spcPct val="50000"/>
              </a:spcBef>
              <a:buClrTx/>
              <a:buSzTx/>
              <a:buNone/>
              <a:defRPr/>
            </a:pPr>
            <a:r>
              <a:rPr lang="en-GB" altLang="en-US" i="1" kern="0" dirty="0">
                <a:solidFill>
                  <a:srgbClr val="0000FF"/>
                </a:solidFill>
                <a:latin typeface="Comic Sans MS" pitchFamily="66" charset="0"/>
              </a:rPr>
              <a:t>AND WITH YOUR SPIRIT.</a:t>
            </a:r>
            <a:endParaRPr lang="en-US" altLang="en-US" i="1" kern="0" dirty="0">
              <a:solidFill>
                <a:srgbClr val="0000FF"/>
              </a:solidFill>
              <a:latin typeface="Comic Sans MS" pitchFamily="66" charset="0"/>
            </a:endParaRPr>
          </a:p>
        </p:txBody>
      </p:sp>
      <p:pic>
        <p:nvPicPr>
          <p:cNvPr id="2426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1307420"/>
            <a:ext cx="65817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718631"/>
      </p:ext>
    </p:extLst>
  </p:cSld>
  <p:clrMapOvr>
    <a:masterClrMapping/>
  </p:clrMapOvr>
  <p:transition spd="slow">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D4301478-1C99-26C5-5EB6-9658779645BA}"/>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0"/>
              </a:spcBef>
              <a:spcAft>
                <a:spcPct val="0"/>
              </a:spcAft>
              <a:defRPr/>
            </a:pPr>
            <a:endParaRPr lang="en-GB" altLang="en-US" sz="800" dirty="0">
              <a:solidFill>
                <a:srgbClr val="000000"/>
              </a:solidFill>
            </a:endParaRPr>
          </a:p>
          <a:p>
            <a:pPr fontAlgn="base">
              <a:spcBef>
                <a:spcPct val="0"/>
              </a:spcBef>
              <a:spcAft>
                <a:spcPct val="0"/>
              </a:spcAft>
              <a:defRPr/>
            </a:pPr>
            <a:r>
              <a:rPr lang="en-GB" altLang="en-US" sz="2800" dirty="0">
                <a:solidFill>
                  <a:srgbClr val="000000"/>
                </a:solidFill>
              </a:rPr>
              <a:t>Lamb of God</a:t>
            </a:r>
            <a:r>
              <a:rPr lang="en-GB" altLang="en-US" sz="2800" b="1" dirty="0">
                <a:solidFill>
                  <a:srgbClr val="000000"/>
                </a:solidFill>
              </a:rPr>
              <a:t>, </a:t>
            </a:r>
            <a:r>
              <a:rPr lang="en-GB" altLang="en-US" sz="2800" dirty="0">
                <a:solidFill>
                  <a:srgbClr val="0000FF"/>
                </a:solidFill>
              </a:rPr>
              <a:t>Lamb of God,</a:t>
            </a:r>
          </a:p>
          <a:p>
            <a:pPr fontAlgn="base">
              <a:spcBef>
                <a:spcPct val="0"/>
              </a:spcBef>
              <a:spcAft>
                <a:spcPct val="0"/>
              </a:spcAft>
              <a:defRPr/>
            </a:pPr>
            <a:r>
              <a:rPr lang="en-GB" altLang="en-US" sz="2800" dirty="0">
                <a:solidFill>
                  <a:srgbClr val="000000"/>
                </a:solidFill>
              </a:rPr>
              <a:t>you take away, </a:t>
            </a:r>
            <a:r>
              <a:rPr lang="en-GB" altLang="en-US" sz="2800" dirty="0">
                <a:solidFill>
                  <a:srgbClr val="0000FF"/>
                </a:solidFill>
              </a:rPr>
              <a:t>you take away, </a:t>
            </a:r>
          </a:p>
          <a:p>
            <a:pPr fontAlgn="base">
              <a:spcBef>
                <a:spcPct val="0"/>
              </a:spcBef>
              <a:spcAft>
                <a:spcPct val="0"/>
              </a:spcAft>
              <a:defRPr/>
            </a:pPr>
            <a:r>
              <a:rPr lang="en-GB" altLang="en-US" sz="2800" dirty="0">
                <a:solidFill>
                  <a:srgbClr val="000000"/>
                </a:solidFill>
              </a:rPr>
              <a:t>the sins of all,</a:t>
            </a:r>
            <a:r>
              <a:rPr lang="en-GB" altLang="en-US" sz="2800" b="1" dirty="0">
                <a:solidFill>
                  <a:srgbClr val="000000"/>
                </a:solidFill>
              </a:rPr>
              <a:t> </a:t>
            </a:r>
            <a:r>
              <a:rPr lang="en-GB" altLang="en-US" sz="2800" dirty="0">
                <a:solidFill>
                  <a:srgbClr val="0000FF"/>
                </a:solidFill>
              </a:rPr>
              <a:t>the sins of all, </a:t>
            </a:r>
          </a:p>
          <a:p>
            <a:pPr fontAlgn="base">
              <a:spcBef>
                <a:spcPct val="0"/>
              </a:spcBef>
              <a:spcAft>
                <a:spcPct val="0"/>
              </a:spcAft>
              <a:defRPr/>
            </a:pPr>
            <a:r>
              <a:rPr lang="en-GB" altLang="en-US" sz="2800" dirty="0">
                <a:solidFill>
                  <a:srgbClr val="000000"/>
                </a:solidFill>
              </a:rPr>
              <a:t>the world,</a:t>
            </a:r>
            <a:r>
              <a:rPr lang="en-GB" altLang="en-US" sz="2800" b="1" dirty="0">
                <a:solidFill>
                  <a:srgbClr val="000000"/>
                </a:solidFill>
              </a:rPr>
              <a:t> </a:t>
            </a:r>
            <a:r>
              <a:rPr lang="en-GB" altLang="en-US" sz="2800" dirty="0">
                <a:solidFill>
                  <a:srgbClr val="0000FF"/>
                </a:solidFill>
              </a:rPr>
              <a:t>the world,</a:t>
            </a:r>
          </a:p>
          <a:p>
            <a:pPr fontAlgn="base">
              <a:spcBef>
                <a:spcPct val="0"/>
              </a:spcBef>
              <a:spcAft>
                <a:spcPct val="0"/>
              </a:spcAft>
              <a:defRPr/>
            </a:pPr>
            <a:r>
              <a:rPr lang="en-GB" altLang="en-US" sz="2800" dirty="0">
                <a:solidFill>
                  <a:srgbClr val="000000"/>
                </a:solidFill>
              </a:rPr>
              <a:t>Miserere nobis,</a:t>
            </a:r>
            <a:r>
              <a:rPr lang="en-GB" altLang="en-US" sz="2800" b="1" dirty="0">
                <a:solidFill>
                  <a:srgbClr val="000000"/>
                </a:solidFill>
              </a:rPr>
              <a:t> </a:t>
            </a:r>
            <a:r>
              <a:rPr lang="en-GB" altLang="en-US" sz="2800" dirty="0">
                <a:solidFill>
                  <a:srgbClr val="0000FF"/>
                </a:solidFill>
              </a:rPr>
              <a:t>miserere nobis. </a:t>
            </a:r>
          </a:p>
          <a:p>
            <a:pPr fontAlgn="base">
              <a:spcBef>
                <a:spcPct val="0"/>
              </a:spcBef>
              <a:spcAft>
                <a:spcPct val="0"/>
              </a:spcAft>
              <a:defRPr/>
            </a:pPr>
            <a:endParaRPr lang="en-US" altLang="en-US" sz="800" dirty="0">
              <a:solidFill>
                <a:srgbClr val="0000FF"/>
              </a:solidFill>
            </a:endParaRPr>
          </a:p>
        </p:txBody>
      </p:sp>
      <p:pic>
        <p:nvPicPr>
          <p:cNvPr id="27651" name="Picture 5">
            <a:extLst>
              <a:ext uri="{FF2B5EF4-FFF2-40B4-BE49-F238E27FC236}">
                <a16:creationId xmlns:a16="http://schemas.microsoft.com/office/drawing/2014/main" id="{F4EECE5B-E01B-E99D-8464-68DF49F8D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64AC8365-F77E-BDE4-159E-8B4283B3A87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algn="ctr" fontAlgn="base">
              <a:spcBef>
                <a:spcPct val="50000"/>
              </a:spcBef>
              <a:spcAft>
                <a:spcPct val="0"/>
              </a:spcAft>
              <a:defRPr/>
            </a:pPr>
            <a:r>
              <a:rPr lang="en-GB" altLang="en-US" sz="4400" dirty="0">
                <a:solidFill>
                  <a:srgbClr val="000000"/>
                </a:solidFill>
              </a:rPr>
              <a:t>LAMB OF GOD</a:t>
            </a:r>
            <a:endParaRPr lang="en-US" altLang="en-US" sz="4400" dirty="0">
              <a:solidFill>
                <a:srgbClr val="000000"/>
              </a:solidFill>
            </a:endParaRPr>
          </a:p>
        </p:txBody>
      </p:sp>
    </p:spTree>
    <p:extLst>
      <p:ext uri="{BB962C8B-B14F-4D97-AF65-F5344CB8AC3E}">
        <p14:creationId xmlns:p14="http://schemas.microsoft.com/office/powerpoint/2010/main" val="1376415688"/>
      </p:ext>
    </p:extLst>
  </p:cSld>
  <p:clrMapOvr>
    <a:masterClrMapping/>
  </p:clrMapOvr>
  <p:transition spd="slow">
    <p:zoom/>
  </p:transition>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4A968C4-47E2-EA34-BB08-264EB0DB9390}"/>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11B38A4-B251-5879-10B8-9402682E36FD}"/>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3EE312B5-9957-DD19-D4B1-FEA02415C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B02EA7A4-C9A3-54E2-6230-16B4D80ADD9D}"/>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825705550"/>
      </p:ext>
    </p:extLst>
  </p:cSld>
  <p:clrMapOvr>
    <a:masterClrMapping/>
  </p:clrMapOvr>
  <p:transition spd="slow">
    <p:zoom/>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C015BFD-1F0F-5EA8-BB0F-760649C96E7B}"/>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F6F9EB4-DB6F-FEA8-1025-63BFCCB2D853}"/>
              </a:ext>
            </a:extLst>
          </p:cNvPr>
          <p:cNvSpPr txBox="1">
            <a:spLocks noChangeArrowheads="1"/>
          </p:cNvSpPr>
          <p:nvPr/>
        </p:nvSpPr>
        <p:spPr bwMode="auto">
          <a:xfrm>
            <a:off x="197323" y="1967061"/>
            <a:ext cx="6670405" cy="236988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Dona Nobis Pacem,</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r>
              <a:rPr lang="en-GB" altLang="en-US" sz="2800" dirty="0">
                <a:solidFill>
                  <a:srgbClr val="000000"/>
                </a:solidFill>
              </a:rPr>
              <a:t>.</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endPar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4CF96519-2D2C-D422-DA37-BB0B361C1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5479278F-E3B6-7A15-9C42-BD9565B070E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59635931"/>
      </p:ext>
    </p:extLst>
  </p:cSld>
  <p:clrMapOvr>
    <a:masterClrMapping/>
  </p:clrMapOvr>
  <p:transition spd="slow">
    <p:zoom/>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1631951" y="90488"/>
            <a:ext cx="8856663" cy="13843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a:solidFill>
                  <a:srgbClr val="000000"/>
                </a:solidFill>
                <a:latin typeface="Comic Sans MS" pitchFamily="66" charset="0"/>
              </a:rPr>
              <a:t>Behold the Lamb of God,                                 behold him who takes away the sins of the world.                                                            Blessed are those called to the supper of the Lamb.</a:t>
            </a:r>
            <a:endParaRPr lang="en-US" altLang="en-US" sz="2800">
              <a:solidFill>
                <a:srgbClr val="000000"/>
              </a:solidFill>
              <a:latin typeface="Comic Sans MS" pitchFamily="66" charset="0"/>
            </a:endParaRPr>
          </a:p>
        </p:txBody>
      </p:sp>
      <p:sp>
        <p:nvSpPr>
          <p:cNvPr id="143363" name="Text Box 4"/>
          <p:cNvSpPr txBox="1">
            <a:spLocks noChangeArrowheads="1"/>
          </p:cNvSpPr>
          <p:nvPr/>
        </p:nvSpPr>
        <p:spPr bwMode="auto">
          <a:xfrm>
            <a:off x="1847851" y="1616076"/>
            <a:ext cx="8424863"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a:solidFill>
                  <a:srgbClr val="0000FF"/>
                </a:solidFill>
                <a:latin typeface="Comic Sans MS" pitchFamily="66" charset="0"/>
              </a:rPr>
              <a:t>Lord, I am not worthy                                that you should enter under my roof               but only say the word                                    and my soul shall be healed.</a:t>
            </a:r>
            <a:endParaRPr lang="en-US" altLang="en-US" i="1">
              <a:solidFill>
                <a:srgbClr val="0000FF"/>
              </a:solidFill>
              <a:latin typeface="Comic Sans MS" pitchFamily="66" charset="0"/>
            </a:endParaRPr>
          </a:p>
        </p:txBody>
      </p:sp>
      <p:pic>
        <p:nvPicPr>
          <p:cNvPr id="143364" name="Picture 2"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6" y="3789364"/>
            <a:ext cx="2498725" cy="28082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36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2239" y="493553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373A63E6-E00B-06DA-115A-8832C2734046}"/>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2DE5C3FE-D6C5-9AC2-808E-896602ECB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E15523-8EAB-4A48-766D-526096B78DB5}"/>
              </a:ext>
            </a:extLst>
          </p:cNvPr>
          <p:cNvSpPr txBox="1">
            <a:spLocks noChangeArrowheads="1"/>
          </p:cNvSpPr>
          <p:nvPr/>
        </p:nvSpPr>
        <p:spPr bwMode="auto">
          <a:xfrm>
            <a:off x="4041388" y="6382352"/>
            <a:ext cx="41092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5266451F-4290-5BA1-AB87-BA13A63BD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9A10BAB8-5FBF-BFC2-D17C-ED20313C17E5}"/>
              </a:ext>
            </a:extLst>
          </p:cNvPr>
          <p:cNvSpPr txBox="1">
            <a:spLocks noChangeArrowheads="1"/>
          </p:cNvSpPr>
          <p:nvPr/>
        </p:nvSpPr>
        <p:spPr bwMode="auto">
          <a:xfrm>
            <a:off x="2125979" y="306371"/>
            <a:ext cx="794004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COMMUNION</a:t>
            </a:r>
          </a:p>
        </p:txBody>
      </p:sp>
      <p:sp>
        <p:nvSpPr>
          <p:cNvPr id="5" name="Rectangle 1">
            <a:extLst>
              <a:ext uri="{FF2B5EF4-FFF2-40B4-BE49-F238E27FC236}">
                <a16:creationId xmlns:a16="http://schemas.microsoft.com/office/drawing/2014/main" id="{F2E1AE14-1081-428D-BF96-8CA81124B3FA}"/>
              </a:ext>
            </a:extLst>
          </p:cNvPr>
          <p:cNvSpPr>
            <a:spLocks noChangeArrowheads="1"/>
          </p:cNvSpPr>
          <p:nvPr/>
        </p:nvSpPr>
        <p:spPr bwMode="auto">
          <a:xfrm>
            <a:off x="1992628" y="2018375"/>
            <a:ext cx="8690611"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will now share communion together by either receiving the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Body of Jesus or a blessing</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This symbolises spiritual nourishment                    and forgiveness of sins through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Christ’s sacrifice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Mr. McCormack will now                                         outline the arrangements                                        and </a:t>
            </a:r>
            <a:r>
              <a:rPr kumimoji="0" lang="en-GB" altLang="en-US" sz="2800" b="0" i="1" u="sng"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how we should respond</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during communion.</a:t>
            </a: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
        <p:nvSpPr>
          <p:cNvPr id="7" name="Text Box 5">
            <a:extLst>
              <a:ext uri="{FF2B5EF4-FFF2-40B4-BE49-F238E27FC236}">
                <a16:creationId xmlns:a16="http://schemas.microsoft.com/office/drawing/2014/main" id="{246227D9-2363-818E-05C7-F0FF48AE37C9}"/>
              </a:ext>
            </a:extLst>
          </p:cNvPr>
          <p:cNvSpPr txBox="1">
            <a:spLocks noChangeArrowheads="1"/>
          </p:cNvSpPr>
          <p:nvPr/>
        </p:nvSpPr>
        <p:spPr bwMode="auto">
          <a:xfrm>
            <a:off x="172694" y="5634750"/>
            <a:ext cx="1322316"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416038598"/>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9CE0-61D5-19DE-23DF-8A9419E7AF69}"/>
            </a:ext>
          </a:extLst>
        </p:cNvPr>
        <p:cNvGrpSpPr/>
        <p:nvPr/>
      </p:nvGrpSpPr>
      <p:grpSpPr>
        <a:xfrm>
          <a:off x="0" y="0"/>
          <a:ext cx="0" cy="0"/>
          <a:chOff x="0" y="0"/>
          <a:chExt cx="0" cy="0"/>
        </a:xfrm>
      </p:grpSpPr>
      <p:pic>
        <p:nvPicPr>
          <p:cNvPr id="2" name="Picture 5" descr="eucharistWallpaper1024">
            <a:extLst>
              <a:ext uri="{FF2B5EF4-FFF2-40B4-BE49-F238E27FC236}">
                <a16:creationId xmlns:a16="http://schemas.microsoft.com/office/drawing/2014/main" id="{0C63322C-0C67-CDD4-0203-3B2F5D725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45" b="9755"/>
          <a:stretch/>
        </p:blipFill>
        <p:spPr bwMode="auto">
          <a:xfrm>
            <a:off x="20" y="10"/>
            <a:ext cx="12191980" cy="6857990"/>
          </a:xfrm>
          <a:prstGeom prst="rect">
            <a:avLst/>
          </a:prstGeom>
          <a:solidFill>
            <a:srgbClr val="FFFFFF"/>
          </a:solidFill>
          <a:ln w="9525">
            <a:noFill/>
            <a:miter lim="800000"/>
            <a:headEnd/>
            <a:tailEnd/>
          </a:ln>
        </p:spPr>
      </p:pic>
      <p:sp>
        <p:nvSpPr>
          <p:cNvPr id="3" name="Text Box 6"/>
          <p:cNvSpPr txBox="1">
            <a:spLocks noChangeArrowheads="1"/>
          </p:cNvSpPr>
          <p:nvPr/>
        </p:nvSpPr>
        <p:spPr bwMode="auto">
          <a:xfrm>
            <a:off x="201253" y="165520"/>
            <a:ext cx="3189647"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0" i="0" u="sng" strike="noStrike" kern="1200" cap="none" spc="0" normalizeH="0" baseline="0" noProof="0" dirty="0">
                <a:ln>
                  <a:noFill/>
                </a:ln>
                <a:solidFill>
                  <a:srgbClr val="FFFF00"/>
                </a:solidFill>
                <a:effectLst/>
                <a:uLnTx/>
                <a:uFillTx/>
                <a:latin typeface="Comic Sans MS" pitchFamily="66" charset="0"/>
                <a:ea typeface="+mn-ea"/>
                <a:cs typeface="Arial" charset="0"/>
              </a:rPr>
              <a:t>Everyone</a:t>
            </a:r>
            <a:r>
              <a:rPr kumimoji="0" lang="en-GB" altLang="en-US" sz="2400" b="0" i="0" u="none" strike="noStrike" kern="1200" cap="none" spc="0" normalizeH="0" baseline="0" noProof="0" dirty="0">
                <a:ln>
                  <a:noFill/>
                </a:ln>
                <a:solidFill>
                  <a:srgbClr val="FFFF00"/>
                </a:solidFill>
                <a:effectLst/>
                <a:uLnTx/>
                <a:uFillTx/>
                <a:latin typeface="Comic Sans MS" pitchFamily="66" charset="0"/>
                <a:ea typeface="+mn-ea"/>
                <a:cs typeface="Arial" charset="0"/>
              </a:rPr>
              <a:t> </a:t>
            </a:r>
            <a:r>
              <a:rPr kumimoji="0" lang="en-GB"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rPr>
              <a:t>is invited          to come forward and receive either                 Holy Communion                            or a blessing.                             </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81637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5677295" y="380913"/>
            <a:ext cx="6057505"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i="1"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400" i="1" dirty="0">
                <a:solidFill>
                  <a:srgbClr val="202124"/>
                </a:solidFill>
                <a:highlight>
                  <a:srgbClr val="FFFFFF"/>
                </a:highlight>
                <a:latin typeface="Comic Sans MS" panose="030F0702030302020204" pitchFamily="66" charset="0"/>
              </a:rPr>
              <a:t>You didn't want heaven without us</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So, Jesus, You brought heaven down.</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My sin was great, Your love was greater</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What could separate us now?</a:t>
            </a:r>
            <a:endParaRPr lang="en-GB" sz="2400" i="1" kern="100" dirty="0">
              <a:solidFill>
                <a:prstClr val="black"/>
              </a:solidFill>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buClr>
                <a:srgbClr val="33CCCC"/>
              </a:buClr>
              <a:buNone/>
              <a:defRPr/>
            </a:pPr>
            <a:endParaRPr lang="en-GB" sz="200" i="1" kern="0" dirty="0">
              <a:solidFill>
                <a:srgbClr val="0000FF"/>
              </a:solidFill>
              <a:latin typeface="Comic Sans MS" panose="030F0702030302020204" pitchFamily="66" charset="0"/>
              <a:ea typeface="Times New Roman" panose="02020603050405020304" pitchFamily="18"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096000" y="2915157"/>
            <a:ext cx="5361290" cy="33096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i="1"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400" i="1" dirty="0">
                <a:solidFill>
                  <a:srgbClr val="202124"/>
                </a:solidFill>
                <a:highlight>
                  <a:srgbClr val="FFFFFF"/>
                </a:highlight>
                <a:latin typeface="Comic Sans MS" panose="030F0702030302020204" pitchFamily="66" charset="0"/>
              </a:rPr>
              <a:t>What a wonderful Name it is,          what a wonderful Name it is.</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The Name of Jesus Christ my King.</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What a wonder</a:t>
            </a:r>
            <a:r>
              <a:rPr lang="en-GB" sz="2400" i="1" dirty="0" err="1">
                <a:solidFill>
                  <a:srgbClr val="202124"/>
                </a:solidFill>
                <a:highlight>
                  <a:srgbClr val="FFFFFF"/>
                </a:highlight>
                <a:latin typeface="Comic Sans MS" panose="030F0702030302020204" pitchFamily="66" charset="0"/>
              </a:rPr>
              <a:t>ful</a:t>
            </a:r>
            <a:r>
              <a:rPr lang="en-GB" sz="2400" i="1" dirty="0">
                <a:solidFill>
                  <a:srgbClr val="202124"/>
                </a:solidFill>
                <a:highlight>
                  <a:srgbClr val="FFFFFF"/>
                </a:highlight>
                <a:latin typeface="Comic Sans MS" panose="030F0702030302020204" pitchFamily="66" charset="0"/>
              </a:rPr>
              <a:t> Name it is,          nothing compares to this,</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What a wonder</a:t>
            </a:r>
            <a:r>
              <a:rPr lang="en-GB" sz="2400" i="1" dirty="0" err="1">
                <a:solidFill>
                  <a:srgbClr val="202124"/>
                </a:solidFill>
                <a:highlight>
                  <a:srgbClr val="FFFFFF"/>
                </a:highlight>
                <a:latin typeface="Comic Sans MS" panose="030F0702030302020204" pitchFamily="66" charset="0"/>
              </a:rPr>
              <a:t>ful</a:t>
            </a:r>
            <a:r>
              <a:rPr lang="en-GB" sz="2400" i="1" dirty="0">
                <a:solidFill>
                  <a:srgbClr val="202124"/>
                </a:solidFill>
                <a:highlight>
                  <a:srgbClr val="FFFFFF"/>
                </a:highlight>
                <a:latin typeface="Comic Sans MS" panose="030F0702030302020204" pitchFamily="66" charset="0"/>
              </a:rPr>
              <a:t> Name it is,          the Name of Jesus.</a:t>
            </a:r>
            <a:endParaRPr lang="en-GB" sz="2400" i="1" kern="100" dirty="0">
              <a:solidFill>
                <a:prstClr val="black"/>
              </a:solidFill>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buClr>
                <a:srgbClr val="33CCCC"/>
              </a:buClr>
              <a:buNone/>
              <a:defRPr/>
            </a:pPr>
            <a:endParaRPr lang="en-GB" sz="200" i="1" kern="0" dirty="0">
              <a:solidFill>
                <a:srgbClr val="0000FF"/>
              </a:solidFill>
              <a:latin typeface="Comic Sans MS" panose="030F0702030302020204" pitchFamily="66" charset="0"/>
              <a:ea typeface="Times New Roman" panose="02020603050405020304" pitchFamily="18" charset="0"/>
            </a:endParaRPr>
          </a:p>
        </p:txBody>
      </p:sp>
      <p:pic>
        <p:nvPicPr>
          <p:cNvPr id="1026" name="Picture 1">
            <a:extLst>
              <a:ext uri="{FF2B5EF4-FFF2-40B4-BE49-F238E27FC236}">
                <a16:creationId xmlns:a16="http://schemas.microsoft.com/office/drawing/2014/main" id="{28DB9620-AF49-3AC0-B66C-D10F52EB1E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03" y="5563173"/>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CB94613-9C69-F12B-D816-D312D24AE696}"/>
              </a:ext>
            </a:extLst>
          </p:cNvPr>
          <p:cNvPicPr>
            <a:picLocks noChangeAspect="1"/>
          </p:cNvPicPr>
          <p:nvPr/>
        </p:nvPicPr>
        <p:blipFill rotWithShape="1">
          <a:blip r:embed="rId5"/>
          <a:srcRect l="25099" t="23300" r="24522" b="30562"/>
          <a:stretch/>
        </p:blipFill>
        <p:spPr>
          <a:xfrm>
            <a:off x="238398" y="380913"/>
            <a:ext cx="4740976" cy="2746311"/>
          </a:xfrm>
          <a:prstGeom prst="rect">
            <a:avLst/>
          </a:prstGeom>
          <a:ln w="57150">
            <a:solidFill>
              <a:srgbClr val="C00000"/>
            </a:solidFill>
          </a:ln>
        </p:spPr>
      </p:pic>
    </p:spTree>
    <p:extLst>
      <p:ext uri="{BB962C8B-B14F-4D97-AF65-F5344CB8AC3E}">
        <p14:creationId xmlns:p14="http://schemas.microsoft.com/office/powerpoint/2010/main" val="615895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4E6A50A8-606D-4515-AF87-55883CE69F3B}"/>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984EFFC7-6916-9218-D79E-912FA7BE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571"/>
          <a:stretch>
            <a:fillRect/>
          </a:stretch>
        </p:blipFill>
        <p:spPr bwMode="auto">
          <a:xfrm>
            <a:off x="12700" y="15874"/>
            <a:ext cx="6946928" cy="684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7434684" y="903293"/>
            <a:ext cx="4389015" cy="1569660"/>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rPr>
              <a:t>COMMUNION HYMNS</a:t>
            </a:r>
            <a:endParaRPr kumimoji="0" lang="en-US"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
        <p:nvSpPr>
          <p:cNvPr id="5" name="Text Box 3">
            <a:extLst>
              <a:ext uri="{FF2B5EF4-FFF2-40B4-BE49-F238E27FC236}">
                <a16:creationId xmlns:a16="http://schemas.microsoft.com/office/drawing/2014/main" id="{3BFB707A-771C-3EC4-38B8-82231DCC5434}"/>
              </a:ext>
            </a:extLst>
          </p:cNvPr>
          <p:cNvSpPr txBox="1">
            <a:spLocks noChangeArrowheads="1"/>
          </p:cNvSpPr>
          <p:nvPr/>
        </p:nvSpPr>
        <p:spPr bwMode="auto">
          <a:xfrm>
            <a:off x="7612484" y="3052446"/>
            <a:ext cx="4033414" cy="10156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MAKE ME HOLY LORD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THIS COMMUNION</a:t>
            </a:r>
            <a:endParaRPr kumimoji="0" lang="en-US"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52915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35F4CC-0870-2DC0-D544-7660AAC36F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A4D8C9-5F9C-E0FF-1868-D317147C70C9}"/>
              </a:ext>
            </a:extLst>
          </p:cNvPr>
          <p:cNvSpPr txBox="1"/>
          <p:nvPr/>
        </p:nvSpPr>
        <p:spPr>
          <a:xfrm>
            <a:off x="2890119" y="312023"/>
            <a:ext cx="6411762"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MAKE ME HOLY</a:t>
            </a:r>
          </a:p>
        </p:txBody>
      </p:sp>
      <p:sp>
        <p:nvSpPr>
          <p:cNvPr id="5" name="TextBox 4">
            <a:extLst>
              <a:ext uri="{FF2B5EF4-FFF2-40B4-BE49-F238E27FC236}">
                <a16:creationId xmlns:a16="http://schemas.microsoft.com/office/drawing/2014/main" id="{E88948CB-50DD-98DD-D34F-E91CB32E9DA1}"/>
              </a:ext>
            </a:extLst>
          </p:cNvPr>
          <p:cNvSpPr txBox="1"/>
          <p:nvPr/>
        </p:nvSpPr>
        <p:spPr>
          <a:xfrm>
            <a:off x="2599968" y="1719740"/>
            <a:ext cx="6992063" cy="1600438"/>
          </a:xfrm>
          <a:prstGeom prst="rect">
            <a:avLst/>
          </a:prstGeom>
          <a:solidFill>
            <a:schemeClr val="bg1"/>
          </a:solidFill>
          <a:ln>
            <a:solidFill>
              <a:schemeClr val="tx1"/>
            </a:solidFill>
          </a:ln>
        </p:spPr>
        <p:txBody>
          <a:bodyPr wrap="square">
            <a:spAutoFit/>
          </a:bodyPr>
          <a:lstStyle/>
          <a:p>
            <a:pPr fontAlgn="base"/>
            <a:endParaRPr lang="en-GB" sz="200" kern="1200" dirty="0">
              <a:solidFill>
                <a:srgbClr val="0000FF"/>
              </a:solidFill>
              <a:effectLst/>
              <a:latin typeface="Comic Sans MS" panose="030F0702030302020204" pitchFamily="66" charset="0"/>
            </a:endParaRPr>
          </a:p>
          <a:p>
            <a:pPr fontAlgn="base"/>
            <a:endParaRPr lang="en-GB" sz="200" dirty="0">
              <a:solidFill>
                <a:srgbClr val="0000FF"/>
              </a:solidFill>
              <a:latin typeface="Comic Sans MS" panose="030F0702030302020204" pitchFamily="66" charset="0"/>
            </a:endParaRPr>
          </a:p>
          <a:p>
            <a:pPr fontAlgn="base"/>
            <a:endParaRPr lang="en-GB" sz="200" kern="1200" dirty="0">
              <a:solidFill>
                <a:srgbClr val="0000FF"/>
              </a:solidFill>
              <a:effectLst/>
              <a:latin typeface="Comic Sans MS" panose="030F0702030302020204" pitchFamily="66" charset="0"/>
            </a:endParaRPr>
          </a:p>
          <a:p>
            <a:pPr fontAlgn="base"/>
            <a:r>
              <a:rPr lang="en-GB" sz="2800" kern="1200" dirty="0">
                <a:solidFill>
                  <a:srgbClr val="0000FF"/>
                </a:solidFill>
                <a:effectLst/>
                <a:latin typeface="Comic Sans MS" panose="030F0702030302020204" pitchFamily="66" charset="0"/>
              </a:rPr>
              <a:t>Prepare my mind, prepare my soul,                                                                                                    prepare my heart and make me whole,                                                                                                 prepare me for the awesomeness of you.     </a:t>
            </a:r>
          </a:p>
          <a:p>
            <a:pPr fontAlgn="base"/>
            <a:endParaRPr lang="en-GB" sz="800" dirty="0">
              <a:solidFill>
                <a:srgbClr val="0000FF"/>
              </a:solidFill>
              <a:latin typeface="Comic Sans MS" panose="030F0702030302020204" pitchFamily="66" charset="0"/>
            </a:endParaRPr>
          </a:p>
        </p:txBody>
      </p:sp>
      <p:pic>
        <p:nvPicPr>
          <p:cNvPr id="7" name="Picture 1">
            <a:extLst>
              <a:ext uri="{FF2B5EF4-FFF2-40B4-BE49-F238E27FC236}">
                <a16:creationId xmlns:a16="http://schemas.microsoft.com/office/drawing/2014/main" id="{697E7A0C-C25A-732A-EC09-813DB6D65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E11E9D-4A90-9F60-F76C-F7712A1C9184}"/>
              </a:ext>
            </a:extLst>
          </p:cNvPr>
          <p:cNvSpPr txBox="1"/>
          <p:nvPr/>
        </p:nvSpPr>
        <p:spPr>
          <a:xfrm>
            <a:off x="2890119" y="3964864"/>
            <a:ext cx="6534863" cy="1384995"/>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Renew in me a spirit strong,                                                                                                        remind me Lord of all that’s wrong,                                                                                create in me complete desire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1305342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D8E733C-30FF-B984-FFB5-FBA07EA26F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63F0FA-BEA6-1824-566D-00D2ADAE0A19}"/>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eaLnBrk="0" fontAlgn="base" hangingPunct="0">
              <a:lnSpc>
                <a:spcPct val="106000"/>
              </a:lnSpc>
            </a:pPr>
            <a:r>
              <a:rPr lang="en-GB" sz="2800" kern="1200" dirty="0">
                <a:solidFill>
                  <a:srgbClr val="0000FF"/>
                </a:solidFill>
                <a:effectLst/>
                <a:latin typeface="Comic Sans MS" panose="030F0702030302020204" pitchFamily="66" charset="0"/>
              </a:rPr>
              <a:t>Make me Holy Lord,</a:t>
            </a:r>
            <a:r>
              <a:rPr lang="en-US" sz="2800" kern="1200" dirty="0">
                <a:solidFill>
                  <a:srgbClr val="0000FF"/>
                </a:solidFill>
                <a:effectLst/>
                <a:latin typeface="Comic Sans MS" panose="030F0702030302020204" pitchFamily="66" charset="0"/>
              </a:rPr>
              <a:t>                                                                                                                    Make me Holy Lord,                                                                                                                       Make me Holy Lord,                                                                                                                  Like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F689A4FB-F49A-63D7-9E47-A7A5FD91C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4AE13AC-2573-BF29-A6C5-EC20C88CF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9603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7EC96AB7-EB22-FC59-B58B-A6B5D6C75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BE9A4D-E9EB-9D97-D892-B08E152ACB7C}"/>
              </a:ext>
            </a:extLst>
          </p:cNvPr>
          <p:cNvSpPr txBox="1"/>
          <p:nvPr/>
        </p:nvSpPr>
        <p:spPr>
          <a:xfrm>
            <a:off x="4682169" y="780326"/>
            <a:ext cx="7157395" cy="1815882"/>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Consume my mind,                                               consume my soul,                                                                                                 consume my heart and make me whole,                                                                              consume me with the awesomeness of you. </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7" name="Picture 1">
            <a:extLst>
              <a:ext uri="{FF2B5EF4-FFF2-40B4-BE49-F238E27FC236}">
                <a16:creationId xmlns:a16="http://schemas.microsoft.com/office/drawing/2014/main" id="{600FA9C9-5E51-F806-4FC4-677777247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4AB8DE3-057A-2190-5B05-63D5F3C5DD6E}"/>
              </a:ext>
            </a:extLst>
          </p:cNvPr>
          <p:cNvSpPr txBox="1"/>
          <p:nvPr/>
        </p:nvSpPr>
        <p:spPr>
          <a:xfrm>
            <a:off x="4771235" y="3314008"/>
            <a:ext cx="6927122" cy="138499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ts val="1680"/>
              </a:spcBef>
              <a:spcAft>
                <a:spcPts val="0"/>
              </a:spcAft>
              <a:buClrTx/>
              <a:buSzTx/>
              <a:buFontTx/>
              <a:buNone/>
              <a:tabLst/>
              <a:defRPr/>
            </a:pPr>
            <a:r>
              <a:rPr lang="en-US" sz="2800" kern="1200" dirty="0">
                <a:solidFill>
                  <a:srgbClr val="0000FF"/>
                </a:solidFill>
                <a:effectLst/>
                <a:latin typeface="Comic Sans MS" panose="030F0702030302020204" pitchFamily="66" charset="0"/>
              </a:rPr>
              <a:t>Destroy the pride, destroy the hate,                                                                                                 destroy the things that separate                                                                                                                    and keep me from returning back to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p:txBody>
      </p:sp>
      <p:pic>
        <p:nvPicPr>
          <p:cNvPr id="4" name="Picture 3" descr="A close up of water&#10;&#10;AI-generated content may be incorrect.">
            <a:extLst>
              <a:ext uri="{FF2B5EF4-FFF2-40B4-BE49-F238E27FC236}">
                <a16:creationId xmlns:a16="http://schemas.microsoft.com/office/drawing/2014/main" id="{3DCD3BF1-221B-DED5-0DAE-9C80418B3B5F}"/>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3571195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2C4C88A0-CA5F-51F1-BC5D-81328852E6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500157-1C73-D7A4-8F90-75840A8E088F}"/>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F7CC737D-4954-9DB1-A0C6-5DDD65B26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1" name="Picture 3" descr="A group of people with a cross&#10;&#10;AI-generated content may be incorrect.">
            <a:extLst>
              <a:ext uri="{FF2B5EF4-FFF2-40B4-BE49-F238E27FC236}">
                <a16:creationId xmlns:a16="http://schemas.microsoft.com/office/drawing/2014/main" id="{C065B9FB-D333-9C70-1B23-B87442AB0C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18206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481CFF3-9E2B-267F-BED1-580E7407DA2C}"/>
            </a:ext>
          </a:extLst>
        </p:cNvPr>
        <p:cNvGrpSpPr/>
        <p:nvPr/>
      </p:nvGrpSpPr>
      <p:grpSpPr>
        <a:xfrm>
          <a:off x="0" y="0"/>
          <a:ext cx="0" cy="0"/>
          <a:chOff x="0" y="0"/>
          <a:chExt cx="0" cy="0"/>
        </a:xfrm>
      </p:grpSpPr>
      <p:pic>
        <p:nvPicPr>
          <p:cNvPr id="7" name="Picture 1">
            <a:extLst>
              <a:ext uri="{FF2B5EF4-FFF2-40B4-BE49-F238E27FC236}">
                <a16:creationId xmlns:a16="http://schemas.microsoft.com/office/drawing/2014/main" id="{DA8326B5-3401-FC9E-6F25-853AD47FD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A28EC6-723B-BD3C-074D-CB049E1F5F0B}"/>
              </a:ext>
            </a:extLst>
          </p:cNvPr>
          <p:cNvSpPr txBox="1"/>
          <p:nvPr/>
        </p:nvSpPr>
        <p:spPr>
          <a:xfrm>
            <a:off x="4338046" y="3708693"/>
            <a:ext cx="6927122" cy="1432508"/>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Redecorate me from within,                                                                                                   refurnish me with sacredness,                                                                                                     rebuild me with a yearning love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
        <p:nvSpPr>
          <p:cNvPr id="9" name="TextBox 8">
            <a:extLst>
              <a:ext uri="{FF2B5EF4-FFF2-40B4-BE49-F238E27FC236}">
                <a16:creationId xmlns:a16="http://schemas.microsoft.com/office/drawing/2014/main" id="{AE40C0B8-69FC-457A-13FF-45A3AE2C9AE5}"/>
              </a:ext>
            </a:extLst>
          </p:cNvPr>
          <p:cNvSpPr txBox="1"/>
          <p:nvPr/>
        </p:nvSpPr>
        <p:spPr>
          <a:xfrm>
            <a:off x="4363166" y="770312"/>
            <a:ext cx="6523592" cy="2351926"/>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Restore my mind                                                                                                                      Restore my soul,                                                                                                                               restore my heart and make it whole,                                                                                                           restore me with                                                  the awesomeness of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2" name="Picture 1" descr="A close up of water&#10;&#10;AI-generated content may be incorrect.">
            <a:extLst>
              <a:ext uri="{FF2B5EF4-FFF2-40B4-BE49-F238E27FC236}">
                <a16:creationId xmlns:a16="http://schemas.microsoft.com/office/drawing/2014/main" id="{D3F733A1-EBCF-31AD-FB8F-FB956A072641}"/>
              </a:ext>
            </a:extLst>
          </p:cNvPr>
          <p:cNvPicPr>
            <a:picLocks noChangeAspect="1"/>
          </p:cNvPicPr>
          <p:nvPr/>
        </p:nvPicPr>
        <p:blipFill>
          <a:blip r:embed="rId4">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4206648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9DB387B-3B6B-C087-3276-2F1F17A5F9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D87A2E-A5C0-6D47-29BE-B6BF639C70EC}"/>
              </a:ext>
            </a:extLst>
          </p:cNvPr>
          <p:cNvSpPr txBox="1"/>
          <p:nvPr/>
        </p:nvSpPr>
        <p:spPr>
          <a:xfrm>
            <a:off x="4246262" y="193176"/>
            <a:ext cx="3747053" cy="18951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 </a:t>
            </a:r>
            <a:r>
              <a:rPr lang="en-US" sz="2400" dirty="0">
                <a:latin typeface="Comic Sans MS" panose="030F0702030302020204" pitchFamily="66" charset="0"/>
              </a:rPr>
              <a:t>x2</a:t>
            </a:r>
            <a:endParaRPr kumimoji="0" lang="en-GB" sz="2400" b="0" i="0" u="none" strike="noStrike" kern="1200" cap="none" spc="0" normalizeH="0" baseline="0" noProof="0" dirty="0">
              <a:ln>
                <a:noFill/>
              </a:ln>
              <a:effectLst/>
              <a:uLnTx/>
              <a:uFillTx/>
              <a:latin typeface="Comic Sans MS" panose="030F0702030302020204" pitchFamily="66" charset="0"/>
              <a:ea typeface="Times New Roman" panose="02020603050405020304" pitchFamily="18" charset="0"/>
              <a:cs typeface="+mn-cs"/>
            </a:endParaRPr>
          </a:p>
        </p:txBody>
      </p:sp>
      <p:pic>
        <p:nvPicPr>
          <p:cNvPr id="7" name="Picture 1">
            <a:extLst>
              <a:ext uri="{FF2B5EF4-FFF2-40B4-BE49-F238E27FC236}">
                <a16:creationId xmlns:a16="http://schemas.microsoft.com/office/drawing/2014/main" id="{EA99C154-0FC1-6D66-DEB7-C01EBEEB9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758" y="5600231"/>
            <a:ext cx="1083730" cy="10837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2" name="Picture 3" descr="A group of people with a cross&#10;&#10;AI-generated content may be incorrect.">
            <a:extLst>
              <a:ext uri="{FF2B5EF4-FFF2-40B4-BE49-F238E27FC236}">
                <a16:creationId xmlns:a16="http://schemas.microsoft.com/office/drawing/2014/main" id="{E490B93E-7FE8-8369-02B8-4EF90568A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553" y="2447002"/>
            <a:ext cx="7496893" cy="42010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1790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829448" y="1121388"/>
            <a:ext cx="8622873" cy="373397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This is communion, Your body broken</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The cup we're drinking is bittersweet</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The gift of friendship, truest salvation</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Borne of Your suffering on Calvary.</a:t>
            </a:r>
            <a:endParaRPr lang="en-GB" sz="2800" i="1"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We remember the sacrifice of love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We remember the blood poured out for us</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We remember the only Son of God upon the cross.</a:t>
            </a:r>
            <a:endParaRPr lang="en-GB" sz="2800" i="1" dirty="0">
              <a:solidFill>
                <a:srgbClr val="0000FF"/>
              </a:solidFill>
              <a:latin typeface="Comic Sans MS" panose="030F0702030302020204" pitchFamily="66" charset="0"/>
              <a:ea typeface="Times New Roman" panose="02020603050405020304" pitchFamily="18" charset="0"/>
            </a:endParaRPr>
          </a:p>
          <a:p>
            <a:pPr fontAlgn="base">
              <a:spcBef>
                <a:spcPct val="0"/>
              </a:spcBef>
              <a:spcAft>
                <a:spcPct val="0"/>
              </a:spcAft>
              <a:buClrTx/>
              <a:buSzTx/>
              <a:buNone/>
              <a:defRPr/>
            </a:pPr>
            <a:endParaRPr lang="en-GB" altLang="en-US" sz="800" dirty="0">
              <a:solidFill>
                <a:srgbClr val="000000"/>
              </a:solidFill>
              <a:latin typeface="Comic Sans MS" panose="030F0702030302020204" pitchFamily="66" charset="0"/>
            </a:endParaRPr>
          </a:p>
        </p:txBody>
      </p:sp>
      <p:sp>
        <p:nvSpPr>
          <p:cNvPr id="221188" name="Rectangle 8">
            <a:extLst>
              <a:ext uri="{FF2B5EF4-FFF2-40B4-BE49-F238E27FC236}">
                <a16:creationId xmlns:a16="http://schemas.microsoft.com/office/drawing/2014/main" id="{1CFF5DEC-8AFB-493F-B911-B388B2F9AF34}"/>
              </a:ext>
            </a:extLst>
          </p:cNvPr>
          <p:cNvSpPr>
            <a:spLocks noChangeArrowheads="1"/>
          </p:cNvSpPr>
          <p:nvPr/>
        </p:nvSpPr>
        <p:spPr bwMode="auto">
          <a:xfrm>
            <a:off x="1829448" y="39350"/>
            <a:ext cx="8930650" cy="1015663"/>
          </a:xfrm>
          <a:prstGeom prst="rect">
            <a:avLst/>
          </a:prstGeom>
          <a:noFill/>
          <a:ln w="9525">
            <a:no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altLang="en-US" sz="6000" u="sng" dirty="0">
                <a:solidFill>
                  <a:srgbClr val="000000"/>
                </a:solidFill>
                <a:latin typeface="Comic Sans MS" panose="030F0702030302020204" pitchFamily="66" charset="0"/>
              </a:rPr>
              <a:t>THIS IS COMMUNION</a:t>
            </a:r>
            <a:endParaRPr lang="en-US" altLang="en-US" sz="6000" u="sng" dirty="0">
              <a:solidFill>
                <a:srgbClr val="000000"/>
              </a:solidFill>
              <a:latin typeface="Comic Sans MS" panose="030F0702030302020204" pitchFamily="66" charset="0"/>
            </a:endParaRPr>
          </a:p>
        </p:txBody>
      </p:sp>
      <p:pic>
        <p:nvPicPr>
          <p:cNvPr id="3" name="Picture 2" descr="A stained glass window with a chalice and grapes&#10;&#10;AI-generated content may be incorrect.">
            <a:extLst>
              <a:ext uri="{FF2B5EF4-FFF2-40B4-BE49-F238E27FC236}">
                <a16:creationId xmlns:a16="http://schemas.microsoft.com/office/drawing/2014/main" id="{E351B312-81E2-4B58-6295-C250902B3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80" y="4988109"/>
            <a:ext cx="2557780" cy="1703825"/>
          </a:xfrm>
          <a:prstGeom prst="rect">
            <a:avLst/>
          </a:prstGeom>
          <a:ln>
            <a:solidFill>
              <a:schemeClr val="bg2"/>
            </a:solidFill>
          </a:ln>
        </p:spPr>
      </p:pic>
    </p:spTree>
  </p:cSld>
  <p:clrMapOvr>
    <a:masterClrMapping/>
  </p:clrMapOvr>
  <p:transition spd="slow">
    <p:zoom/>
  </p:transition>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536949" y="293792"/>
            <a:ext cx="8548127" cy="207640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800" i="1" dirty="0">
                <a:solidFill>
                  <a:srgbClr val="0000FF"/>
                </a:solidFill>
                <a:latin typeface="Comic Sans MS" panose="030F0702030302020204" pitchFamily="66" charset="0"/>
                <a:ea typeface="Calibri" panose="020F0502020204030204" pitchFamily="34" charset="0"/>
              </a:rPr>
              <a:t>From stained to spotless, from wrath to favour</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Through You our Saviour, the work complete.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In full repentance, led by Your kindness</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Partake of presence as we receive</a:t>
            </a:r>
            <a:r>
              <a:rPr lang="en-GB" sz="2800" dirty="0">
                <a:solidFill>
                  <a:srgbClr val="0000FF"/>
                </a:solidFill>
                <a:latin typeface="Comic Sans MS" panose="030F0702030302020204" pitchFamily="66" charset="0"/>
                <a:ea typeface="Calibri" panose="020F0502020204030204" pitchFamily="34" charset="0"/>
              </a:rPr>
              <a:t>.</a:t>
            </a:r>
          </a:p>
          <a:p>
            <a:pPr eaLnBrk="0" fontAlgn="base" hangingPunct="0">
              <a:lnSpc>
                <a:spcPct val="107000"/>
              </a:lnSpc>
              <a:spcAft>
                <a:spcPts val="800"/>
              </a:spcAft>
              <a:buClr>
                <a:srgbClr val="33CCCC"/>
              </a:buClr>
              <a:buNone/>
            </a:pPr>
            <a:endParaRPr lang="en-GB" sz="200" dirty="0">
              <a:solidFill>
                <a:srgbClr val="0000FF"/>
              </a:solidFill>
              <a:latin typeface="Comic Sans MS" panose="030F0702030302020204" pitchFamily="66" charset="0"/>
              <a:ea typeface="Calibri" panose="020F0502020204030204" pitchFamily="34" charset="0"/>
            </a:endParaRPr>
          </a:p>
        </p:txBody>
      </p:sp>
      <p:sp>
        <p:nvSpPr>
          <p:cNvPr id="4" name="Rectangle 6">
            <a:extLst>
              <a:ext uri="{FF2B5EF4-FFF2-40B4-BE49-F238E27FC236}">
                <a16:creationId xmlns:a16="http://schemas.microsoft.com/office/drawing/2014/main" id="{85946F09-6076-75A8-6CC9-26937BBB887E}"/>
              </a:ext>
            </a:extLst>
          </p:cNvPr>
          <p:cNvSpPr>
            <a:spLocks noChangeArrowheads="1"/>
          </p:cNvSpPr>
          <p:nvPr/>
        </p:nvSpPr>
        <p:spPr bwMode="auto">
          <a:xfrm>
            <a:off x="536949" y="2652277"/>
            <a:ext cx="8568952" cy="32943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Bef>
                <a:spcPct val="0"/>
              </a:spcBef>
              <a:spcAft>
                <a:spcPts val="800"/>
              </a:spcAft>
              <a:buClrTx/>
              <a:buSzTx/>
              <a:buNone/>
            </a:pPr>
            <a:r>
              <a:rPr lang="en-GB" sz="2800" i="1" dirty="0">
                <a:solidFill>
                  <a:srgbClr val="0000FF"/>
                </a:solidFill>
                <a:latin typeface="Comic Sans MS" panose="030F0702030302020204" pitchFamily="66" charset="0"/>
                <a:ea typeface="Calibri" panose="020F0502020204030204" pitchFamily="34" charset="0"/>
                <a:cs typeface="Arial" charset="0"/>
              </a:rPr>
              <a:t>We remember the sacrifice of love</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blood poured out for us</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only Son of God upon the cross</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price You had to pay</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wounds that made a way</a:t>
            </a:r>
            <a:br>
              <a:rPr lang="en-GB" sz="2800" i="1" dirty="0">
                <a:solidFill>
                  <a:srgbClr val="0000FF"/>
                </a:solidFill>
                <a:latin typeface="Comic Sans MS" panose="030F0702030302020204" pitchFamily="66" charset="0"/>
                <a:ea typeface="Calibri" panose="020F0502020204030204" pitchFamily="34" charset="0"/>
                <a:cs typeface="Arial" charset="0"/>
              </a:rPr>
            </a:br>
            <a:r>
              <a:rPr lang="en-GB" sz="2800" i="1" dirty="0">
                <a:solidFill>
                  <a:srgbClr val="0000FF"/>
                </a:solidFill>
                <a:latin typeface="Comic Sans MS" panose="030F0702030302020204" pitchFamily="66" charset="0"/>
                <a:ea typeface="Calibri" panose="020F0502020204030204" pitchFamily="34" charset="0"/>
                <a:cs typeface="Arial" charset="0"/>
              </a:rPr>
              <a:t>We remember the Lamb for all was slain             upon the cross.                                                                                                                       </a:t>
            </a:r>
            <a:endParaRPr lang="en-GB" sz="2800" i="1" dirty="0">
              <a:solidFill>
                <a:srgbClr val="0000FF"/>
              </a:solidFill>
              <a:latin typeface="Comic Sans MS" panose="030F0702030302020204" pitchFamily="66" charset="0"/>
              <a:ea typeface="Times New Roman" panose="02020603050405020304" pitchFamily="18" charset="0"/>
              <a:cs typeface="Arial" charset="0"/>
            </a:endParaRPr>
          </a:p>
        </p:txBody>
      </p:sp>
      <p:pic>
        <p:nvPicPr>
          <p:cNvPr id="5" name="Picture 7" descr="145695">
            <a:extLst>
              <a:ext uri="{FF2B5EF4-FFF2-40B4-BE49-F238E27FC236}">
                <a16:creationId xmlns:a16="http://schemas.microsoft.com/office/drawing/2014/main" id="{4CF1DFA0-B1EB-AAED-0E8A-45928057EA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0386" y="2084000"/>
            <a:ext cx="2543046" cy="268999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95367"/>
      </p:ext>
    </p:extLst>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67869" y="203060"/>
            <a:ext cx="8613996" cy="4770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defRPr/>
            </a:pPr>
            <a:r>
              <a:rPr lang="en-GB" sz="2800" i="1" dirty="0">
                <a:solidFill>
                  <a:srgbClr val="0000FF"/>
                </a:solidFill>
                <a:latin typeface="Comic Sans MS" panose="030F0702030302020204" pitchFamily="66" charset="0"/>
                <a:ea typeface="Calibri" panose="020F0502020204030204" pitchFamily="34" charset="0"/>
              </a:rPr>
              <a:t>How can it be, there is a table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for all who would come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Taste now and see, there is a table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for all who would come</a:t>
            </a:r>
            <a:br>
              <a:rPr lang="en-GB" sz="2800" i="1" dirty="0">
                <a:solidFill>
                  <a:srgbClr val="0000FF"/>
                </a:solidFill>
                <a:latin typeface="Comic Sans MS" panose="030F0702030302020204" pitchFamily="66" charset="0"/>
                <a:ea typeface="Calibri" panose="020F0502020204030204" pitchFamily="34" charset="0"/>
              </a:rPr>
            </a:br>
            <a:endParaRPr lang="en-GB" sz="2800" i="1" dirty="0">
              <a:solidFill>
                <a:srgbClr val="0000FF"/>
              </a:solidFill>
              <a:latin typeface="Comic Sans MS" panose="030F0702030302020204" pitchFamily="66" charset="0"/>
              <a:ea typeface="Calibri" panose="020F0502020204030204" pitchFamily="34" charset="0"/>
            </a:endParaRPr>
          </a:p>
          <a:p>
            <a:pPr fontAlgn="base">
              <a:spcBef>
                <a:spcPct val="0"/>
              </a:spcBef>
              <a:spcAft>
                <a:spcPct val="0"/>
              </a:spcAft>
              <a:buClrTx/>
              <a:buSzTx/>
              <a:buNone/>
              <a:defRPr/>
            </a:pPr>
            <a:endParaRPr lang="en-GB" sz="2800" i="1" dirty="0">
              <a:solidFill>
                <a:srgbClr val="0000FF"/>
              </a:solidFill>
              <a:latin typeface="Comic Sans MS" panose="030F0702030302020204" pitchFamily="66" charset="0"/>
              <a:ea typeface="Calibri" panose="020F0502020204030204" pitchFamily="34" charset="0"/>
            </a:endParaRPr>
          </a:p>
          <a:p>
            <a:pPr fontAlgn="base">
              <a:spcBef>
                <a:spcPct val="0"/>
              </a:spcBef>
              <a:spcAft>
                <a:spcPct val="0"/>
              </a:spcAft>
              <a:buClrTx/>
              <a:buSzTx/>
              <a:buNone/>
              <a:defRPr/>
            </a:pPr>
            <a:r>
              <a:rPr lang="en-GB" sz="2800" i="1" dirty="0">
                <a:solidFill>
                  <a:srgbClr val="0000FF"/>
                </a:solidFill>
                <a:latin typeface="Comic Sans MS" panose="030F0702030302020204" pitchFamily="66" charset="0"/>
                <a:ea typeface="Calibri" panose="020F0502020204030204" pitchFamily="34" charset="0"/>
              </a:rPr>
              <a:t>How can it be, there is a table                                        </a:t>
            </a:r>
            <a:r>
              <a:rPr lang="en-GB" sz="2400" i="1" dirty="0">
                <a:solidFill>
                  <a:srgbClr val="0000FF"/>
                </a:solidFill>
                <a:latin typeface="Comic Sans MS" panose="030F0702030302020204" pitchFamily="66" charset="0"/>
                <a:ea typeface="Calibri" panose="020F0502020204030204" pitchFamily="34" charset="0"/>
              </a:rPr>
              <a:t>(Take of the bread, receive the cup)</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His mercy is enough)</a:t>
            </a:r>
            <a:br>
              <a:rPr lang="en-GB" sz="24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the many and the one)</a:t>
            </a:r>
            <a:br>
              <a:rPr lang="en-GB" sz="2800" i="1" dirty="0">
                <a:solidFill>
                  <a:srgbClr val="0000FF"/>
                </a:solidFill>
                <a:latin typeface="Comic Sans MS" panose="030F0702030302020204" pitchFamily="66" charset="0"/>
                <a:ea typeface="Calibri" panose="020F0502020204030204" pitchFamily="34" charset="0"/>
              </a:rPr>
            </a:br>
            <a:r>
              <a:rPr lang="en-GB" sz="2800" i="1" dirty="0">
                <a:solidFill>
                  <a:srgbClr val="0000FF"/>
                </a:solidFill>
                <a:latin typeface="Comic Sans MS" panose="030F0702030302020204" pitchFamily="66" charset="0"/>
                <a:ea typeface="Calibri" panose="020F0502020204030204" pitchFamily="34" charset="0"/>
              </a:rPr>
              <a:t>(This is communion)</a:t>
            </a:r>
            <a:endParaRPr lang="en-GB" altLang="en-US" sz="2800" i="1" dirty="0">
              <a:solidFill>
                <a:srgbClr val="0000FF"/>
              </a:solidFill>
              <a:latin typeface="Comic Sans MS" panose="030F0702030302020204" pitchFamily="66" charset="0"/>
            </a:endParaRPr>
          </a:p>
        </p:txBody>
      </p:sp>
      <p:pic>
        <p:nvPicPr>
          <p:cNvPr id="2" name="Picture 1" descr="A stained glass window with a chalice and grapes&#10;&#10;AI-generated content may be incorrect.">
            <a:extLst>
              <a:ext uri="{FF2B5EF4-FFF2-40B4-BE49-F238E27FC236}">
                <a16:creationId xmlns:a16="http://schemas.microsoft.com/office/drawing/2014/main" id="{53932575-07F5-0031-4395-7A2E686B0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997" y="4104917"/>
            <a:ext cx="3836134" cy="2555380"/>
          </a:xfrm>
          <a:prstGeom prst="rect">
            <a:avLst/>
          </a:prstGeom>
          <a:ln>
            <a:solidFill>
              <a:schemeClr val="bg2"/>
            </a:solidFill>
          </a:ln>
        </p:spPr>
      </p:pic>
    </p:spTree>
    <p:extLst>
      <p:ext uri="{BB962C8B-B14F-4D97-AF65-F5344CB8AC3E}">
        <p14:creationId xmlns:p14="http://schemas.microsoft.com/office/powerpoint/2010/main" val="1957094764"/>
      </p:ext>
    </p:extLst>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336FF7-7932-D0E3-4809-D40F5A5B3A6C}"/>
              </a:ext>
            </a:extLst>
          </p:cNvPr>
          <p:cNvSpPr>
            <a:spLocks noChangeArrowheads="1"/>
          </p:cNvSpPr>
          <p:nvPr/>
        </p:nvSpPr>
        <p:spPr bwMode="auto">
          <a:xfrm>
            <a:off x="3111428" y="2700281"/>
            <a:ext cx="5969141"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Clr>
                <a:srgbClr val="33CCCC"/>
              </a:buClr>
              <a:buNone/>
              <a:defRPr/>
            </a:pPr>
            <a:endParaRPr lang="en-US" sz="200" i="1" kern="0" dirty="0">
              <a:solidFill>
                <a:srgbClr val="0000FF"/>
              </a:solidFill>
              <a:latin typeface="Comic Sans MS" panose="030F0702030302020204" pitchFamily="66" charset="0"/>
              <a:ea typeface="Times New Roman" panose="02020603050405020304" pitchFamily="18" charset="0"/>
            </a:endParaRPr>
          </a:p>
          <a:p>
            <a:pPr eaLnBrk="0" fontAlgn="base" hangingPunct="0">
              <a:lnSpc>
                <a:spcPct val="115000"/>
              </a:lnSpc>
              <a:spcAft>
                <a:spcPts val="800"/>
              </a:spcAft>
              <a:buClr>
                <a:srgbClr val="0000FF"/>
              </a:buClr>
              <a:buNone/>
              <a:defRPr/>
            </a:pPr>
            <a:r>
              <a:rPr lang="en-GB" sz="2400" i="1" dirty="0">
                <a:solidFill>
                  <a:srgbClr val="202124"/>
                </a:solidFill>
                <a:highlight>
                  <a:srgbClr val="FFFFFF"/>
                </a:highlight>
                <a:latin typeface="Comic Sans MS" panose="030F0702030302020204" pitchFamily="66" charset="0"/>
              </a:rPr>
              <a:t>You have no rival; You have no equal</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Now and forever, God, You reign</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Yours is the Kingdom, Yours is the Glory</a:t>
            </a:r>
            <a:br>
              <a:rPr lang="en-GB" sz="2400" i="1" dirty="0">
                <a:solidFill>
                  <a:srgbClr val="202124"/>
                </a:solidFill>
                <a:highlight>
                  <a:srgbClr val="FFFFFF"/>
                </a:highlight>
                <a:latin typeface="Comic Sans MS" panose="030F0702030302020204" pitchFamily="66" charset="0"/>
              </a:rPr>
            </a:br>
            <a:r>
              <a:rPr lang="en-GB" sz="2400" i="1" dirty="0">
                <a:solidFill>
                  <a:srgbClr val="202124"/>
                </a:solidFill>
                <a:highlight>
                  <a:srgbClr val="FFFFFF"/>
                </a:highlight>
                <a:latin typeface="Comic Sans MS" panose="030F0702030302020204" pitchFamily="66" charset="0"/>
              </a:rPr>
              <a:t>Yours is the Name above all names.</a:t>
            </a:r>
            <a:endParaRPr lang="en-GB" sz="2400" i="1" kern="100" dirty="0">
              <a:solidFill>
                <a:prstClr val="black"/>
              </a:solidFill>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a:buClr>
                <a:srgbClr val="33CCCC"/>
              </a:buClr>
              <a:buNone/>
              <a:defRPr/>
            </a:pPr>
            <a:endParaRPr lang="en-GB" sz="200" i="1" kern="0" dirty="0">
              <a:solidFill>
                <a:srgbClr val="0000FF"/>
              </a:solidFill>
              <a:latin typeface="Comic Sans MS" panose="030F0702030302020204" pitchFamily="66" charset="0"/>
              <a:ea typeface="Times New Roman" panose="02020603050405020304" pitchFamily="18" charset="0"/>
            </a:endParaRPr>
          </a:p>
        </p:txBody>
      </p:sp>
      <p:pic>
        <p:nvPicPr>
          <p:cNvPr id="4" name="Picture 3" descr="A purple and white background with white text&#10;&#10;Description automatically generated">
            <a:extLst>
              <a:ext uri="{FF2B5EF4-FFF2-40B4-BE49-F238E27FC236}">
                <a16:creationId xmlns:a16="http://schemas.microsoft.com/office/drawing/2014/main" id="{66455C40-077D-1895-C862-FE9671344BF7}"/>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1819435" y="5020327"/>
            <a:ext cx="8553129" cy="1730333"/>
          </a:xfrm>
          <a:prstGeom prst="rect">
            <a:avLst/>
          </a:prstGeom>
          <a:ln>
            <a:solidFill>
              <a:schemeClr val="tx1"/>
            </a:solidFill>
          </a:ln>
        </p:spPr>
      </p:pic>
      <p:sp>
        <p:nvSpPr>
          <p:cNvPr id="5" name="TextBox 4">
            <a:extLst>
              <a:ext uri="{FF2B5EF4-FFF2-40B4-BE49-F238E27FC236}">
                <a16:creationId xmlns:a16="http://schemas.microsoft.com/office/drawing/2014/main" id="{6279B053-0CB8-3A0E-5126-C2974C5CEF87}"/>
              </a:ext>
            </a:extLst>
          </p:cNvPr>
          <p:cNvSpPr txBox="1"/>
          <p:nvPr/>
        </p:nvSpPr>
        <p:spPr>
          <a:xfrm>
            <a:off x="3180033" y="249649"/>
            <a:ext cx="5831929" cy="2308324"/>
          </a:xfrm>
          <a:prstGeom prst="rect">
            <a:avLst/>
          </a:prstGeom>
          <a:solidFill>
            <a:schemeClr val="bg1"/>
          </a:solidFill>
          <a:ln>
            <a:solidFill>
              <a:schemeClr val="tx1"/>
            </a:solidFill>
          </a:ln>
        </p:spPr>
        <p:txBody>
          <a:bodyPr wrap="square">
            <a:spAutoFit/>
          </a:bodyPr>
          <a:lstStyle/>
          <a:p>
            <a:pPr eaLnBrk="0" fontAlgn="base" hangingPunct="0">
              <a:spcBef>
                <a:spcPct val="0"/>
              </a:spcBef>
              <a:spcAft>
                <a:spcPct val="0"/>
              </a:spcAft>
              <a:defRPr/>
            </a:pPr>
            <a:r>
              <a:rPr lang="en-GB" sz="2400" i="1" dirty="0">
                <a:solidFill>
                  <a:srgbClr val="1F1F1F"/>
                </a:solidFill>
                <a:latin typeface="Comic Sans MS" pitchFamily="66" charset="0"/>
                <a:cs typeface="Arial" charset="0"/>
              </a:rPr>
              <a:t>Death could not hold You,                                 the veil tore before You,</a:t>
            </a:r>
            <a:br>
              <a:rPr lang="en-GB" sz="2400" i="1" dirty="0">
                <a:solidFill>
                  <a:prstClr val="black"/>
                </a:solidFill>
                <a:latin typeface="Comic Sans MS" pitchFamily="66" charset="0"/>
                <a:cs typeface="Arial" charset="0"/>
              </a:rPr>
            </a:br>
            <a:r>
              <a:rPr lang="en-GB" sz="2400" i="1" dirty="0">
                <a:solidFill>
                  <a:srgbClr val="1F1F1F"/>
                </a:solidFill>
                <a:latin typeface="Comic Sans MS" pitchFamily="66" charset="0"/>
                <a:cs typeface="Arial" charset="0"/>
              </a:rPr>
              <a:t>You silenced the boast of sin and grave</a:t>
            </a:r>
            <a:br>
              <a:rPr lang="en-GB" sz="2400" i="1" dirty="0">
                <a:solidFill>
                  <a:prstClr val="black"/>
                </a:solidFill>
                <a:latin typeface="Comic Sans MS" pitchFamily="66" charset="0"/>
                <a:cs typeface="Arial" charset="0"/>
              </a:rPr>
            </a:br>
            <a:r>
              <a:rPr lang="en-GB" sz="2400" i="1" dirty="0">
                <a:solidFill>
                  <a:srgbClr val="1F1F1F"/>
                </a:solidFill>
                <a:latin typeface="Comic Sans MS" pitchFamily="66" charset="0"/>
                <a:cs typeface="Arial" charset="0"/>
              </a:rPr>
              <a:t>The Heavens are roaring,                                    the praise of Your glory</a:t>
            </a:r>
            <a:br>
              <a:rPr lang="en-GB" sz="2400" i="1" dirty="0">
                <a:solidFill>
                  <a:prstClr val="black"/>
                </a:solidFill>
                <a:latin typeface="Comic Sans MS" pitchFamily="66" charset="0"/>
                <a:cs typeface="Arial" charset="0"/>
              </a:rPr>
            </a:br>
            <a:r>
              <a:rPr lang="en-GB" sz="2400" i="1" dirty="0">
                <a:solidFill>
                  <a:srgbClr val="1F1F1F"/>
                </a:solidFill>
                <a:latin typeface="Comic Sans MS" pitchFamily="66" charset="0"/>
                <a:cs typeface="Arial" charset="0"/>
              </a:rPr>
              <a:t>For You are raised to life again.</a:t>
            </a:r>
            <a:endParaRPr lang="en-GB" sz="2400" i="1" dirty="0">
              <a:solidFill>
                <a:prstClr val="black"/>
              </a:solidFill>
              <a:latin typeface="Comic Sans MS" pitchFamily="66" charset="0"/>
              <a:cs typeface="Arial" charset="0"/>
            </a:endParaRPr>
          </a:p>
        </p:txBody>
      </p:sp>
      <p:pic>
        <p:nvPicPr>
          <p:cNvPr id="3" name="Picture 1">
            <a:extLst>
              <a:ext uri="{FF2B5EF4-FFF2-40B4-BE49-F238E27FC236}">
                <a16:creationId xmlns:a16="http://schemas.microsoft.com/office/drawing/2014/main" id="{833C3550-89D5-95F1-C209-E7E2AF78F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2510" y="249648"/>
            <a:ext cx="1502951" cy="150295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28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1186" name="Rectangle 6">
            <a:extLst>
              <a:ext uri="{FF2B5EF4-FFF2-40B4-BE49-F238E27FC236}">
                <a16:creationId xmlns:a16="http://schemas.microsoft.com/office/drawing/2014/main" id="{2EBBB147-7AA4-4E5A-A842-391177C0E12A}"/>
              </a:ext>
            </a:extLst>
          </p:cNvPr>
          <p:cNvSpPr>
            <a:spLocks noChangeArrowheads="1"/>
          </p:cNvSpPr>
          <p:nvPr/>
        </p:nvSpPr>
        <p:spPr bwMode="auto">
          <a:xfrm>
            <a:off x="1523347" y="358288"/>
            <a:ext cx="8613996" cy="307071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lnSpc>
                <a:spcPct val="107000"/>
              </a:lnSpc>
              <a:spcAft>
                <a:spcPts val="800"/>
              </a:spcAft>
              <a:buClr>
                <a:srgbClr val="33CCCC"/>
              </a:buClr>
              <a:buNone/>
            </a:pPr>
            <a:r>
              <a:rPr lang="en-GB" sz="2600" i="1" dirty="0">
                <a:solidFill>
                  <a:srgbClr val="0000FF"/>
                </a:solidFill>
                <a:latin typeface="Comic Sans MS" panose="030F0702030302020204" pitchFamily="66" charset="0"/>
                <a:ea typeface="Calibri" panose="020F0502020204030204" pitchFamily="34" charset="0"/>
              </a:rPr>
              <a:t>Taste now and see, there is a table                                     </a:t>
            </a:r>
            <a:r>
              <a:rPr lang="en-GB" sz="2400" i="1" dirty="0">
                <a:solidFill>
                  <a:srgbClr val="0000FF"/>
                </a:solidFill>
                <a:latin typeface="Comic Sans MS" panose="030F0702030302020204" pitchFamily="66" charset="0"/>
                <a:ea typeface="Calibri" panose="020F0502020204030204" pitchFamily="34" charset="0"/>
              </a:rPr>
              <a:t>(Take it as often as you will)</a:t>
            </a:r>
            <a:br>
              <a:rPr lang="en-GB" sz="26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(For His blood has power still)</a:t>
            </a:r>
            <a:br>
              <a:rPr lang="en-GB" sz="24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For all who would come </a:t>
            </a:r>
            <a:r>
              <a:rPr lang="en-GB" sz="2400" i="1" dirty="0">
                <a:solidFill>
                  <a:srgbClr val="0000FF"/>
                </a:solidFill>
                <a:latin typeface="Comic Sans MS" panose="030F0702030302020204" pitchFamily="66" charset="0"/>
                <a:ea typeface="Calibri" panose="020F0502020204030204" pitchFamily="34" charset="0"/>
              </a:rPr>
              <a:t>(By His wounds we shall be healed)</a:t>
            </a:r>
            <a:br>
              <a:rPr lang="en-GB" sz="2600" i="1" dirty="0">
                <a:solidFill>
                  <a:srgbClr val="0000FF"/>
                </a:solidFill>
                <a:latin typeface="Comic Sans MS" panose="030F0702030302020204" pitchFamily="66" charset="0"/>
                <a:ea typeface="Calibri" panose="020F0502020204030204" pitchFamily="34" charset="0"/>
              </a:rPr>
            </a:br>
            <a:r>
              <a:rPr lang="en-GB" sz="2600" i="1" dirty="0">
                <a:solidFill>
                  <a:srgbClr val="0000FF"/>
                </a:solidFill>
                <a:latin typeface="Comic Sans MS" panose="030F0702030302020204" pitchFamily="66" charset="0"/>
                <a:ea typeface="Calibri" panose="020F0502020204030204" pitchFamily="34" charset="0"/>
              </a:rPr>
              <a:t>This is communion</a:t>
            </a:r>
          </a:p>
          <a:p>
            <a:pPr eaLnBrk="0" fontAlgn="base" hangingPunct="0">
              <a:lnSpc>
                <a:spcPct val="107000"/>
              </a:lnSpc>
              <a:spcAft>
                <a:spcPts val="800"/>
              </a:spcAft>
              <a:buClr>
                <a:srgbClr val="33CCCC"/>
              </a:buClr>
              <a:buNone/>
            </a:pPr>
            <a:r>
              <a:rPr lang="en-GB" sz="2000" i="1" dirty="0">
                <a:solidFill>
                  <a:schemeClr val="bg2"/>
                </a:solidFill>
                <a:latin typeface="Comic Sans MS" panose="030F0702030302020204" pitchFamily="66" charset="0"/>
                <a:ea typeface="Calibri" panose="020F0502020204030204" pitchFamily="34" charset="0"/>
              </a:rPr>
              <a:t>x3</a:t>
            </a:r>
          </a:p>
        </p:txBody>
      </p:sp>
      <p:pic>
        <p:nvPicPr>
          <p:cNvPr id="2" name="Picture 7" descr="145695">
            <a:extLst>
              <a:ext uri="{FF2B5EF4-FFF2-40B4-BE49-F238E27FC236}">
                <a16:creationId xmlns:a16="http://schemas.microsoft.com/office/drawing/2014/main" id="{EE5BA0D7-CE27-B37A-0971-1CD8135C7B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385" y="2540379"/>
            <a:ext cx="3743037" cy="3959333"/>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331862"/>
      </p:ext>
    </p:extLst>
  </p:cSld>
  <p:clrMapOvr>
    <a:masterClrMapping/>
  </p:clrMapOvr>
  <p:transition spd="slow">
    <p:zoom/>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5609D20E-E55D-7170-11C2-C8102DECE2BB}"/>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192872F3-7054-260A-27F9-2119995D8AC8}"/>
              </a:ext>
            </a:extLst>
          </p:cNvPr>
          <p:cNvSpPr>
            <a:spLocks noChangeArrowheads="1"/>
          </p:cNvSpPr>
          <p:nvPr/>
        </p:nvSpPr>
        <p:spPr bwMode="auto">
          <a:xfrm>
            <a:off x="1304684" y="317499"/>
            <a:ext cx="9582632" cy="283212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nSpc>
                <a:spcPct val="107000"/>
              </a:lnSpc>
              <a:spcAft>
                <a:spcPts val="800"/>
              </a:spcAft>
              <a:buNone/>
            </a:pPr>
            <a:r>
              <a:rPr lang="en-GB" sz="2800" dirty="0">
                <a:solidFill>
                  <a:srgbClr val="0000FF"/>
                </a:solidFill>
                <a:latin typeface="Comic Sans MS" panose="030F0702030302020204" pitchFamily="66" charset="0"/>
                <a:ea typeface="Calibri" panose="020F0502020204030204" pitchFamily="34" charset="0"/>
              </a:rPr>
              <a:t>We remember the sacrifice of love</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blood poured out for us</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only Son of God upon the cross</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price You had to pay</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wounds that made a way</a:t>
            </a:r>
            <a:br>
              <a:rPr lang="en-GB" sz="2800" dirty="0">
                <a:solidFill>
                  <a:srgbClr val="0000FF"/>
                </a:solidFill>
                <a:latin typeface="Comic Sans MS" panose="030F0702030302020204" pitchFamily="66" charset="0"/>
                <a:ea typeface="Calibri" panose="020F0502020204030204" pitchFamily="34" charset="0"/>
              </a:rPr>
            </a:br>
            <a:r>
              <a:rPr lang="en-GB" sz="2800" dirty="0">
                <a:solidFill>
                  <a:srgbClr val="0000FF"/>
                </a:solidFill>
                <a:latin typeface="Comic Sans MS" panose="030F0702030302020204" pitchFamily="66" charset="0"/>
                <a:ea typeface="Calibri" panose="020F0502020204030204" pitchFamily="34" charset="0"/>
              </a:rPr>
              <a:t>We remember the Lamb for all was slain upon the cross.                                                                                                </a:t>
            </a:r>
            <a:r>
              <a:rPr lang="en-GB" sz="2800" dirty="0">
                <a:solidFill>
                  <a:srgbClr val="000000"/>
                </a:solidFill>
                <a:latin typeface="Times New Roman" panose="02020603050405020304" pitchFamily="18" charset="0"/>
                <a:ea typeface="Calibri" panose="020F0502020204030204" pitchFamily="34" charset="0"/>
              </a:rPr>
              <a:t>                       </a:t>
            </a:r>
            <a:endParaRPr lang="en-GB" sz="2800" dirty="0">
              <a:latin typeface="Times New Roman" panose="02020603050405020304" pitchFamily="18" charset="0"/>
              <a:ea typeface="Times New Roman" panose="02020603050405020304" pitchFamily="18" charset="0"/>
            </a:endParaRPr>
          </a:p>
        </p:txBody>
      </p:sp>
      <p:pic>
        <p:nvPicPr>
          <p:cNvPr id="2" name="Picture 1" descr="A stained glass window with a chalice and grapes&#10;&#10;AI-generated content may be incorrect.">
            <a:extLst>
              <a:ext uri="{FF2B5EF4-FFF2-40B4-BE49-F238E27FC236}">
                <a16:creationId xmlns:a16="http://schemas.microsoft.com/office/drawing/2014/main" id="{D21059FE-1095-1FD1-1D25-98E7BD09F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6340" y="3429000"/>
            <a:ext cx="4941706" cy="3291840"/>
          </a:xfrm>
          <a:prstGeom prst="rect">
            <a:avLst/>
          </a:prstGeom>
          <a:ln>
            <a:solidFill>
              <a:schemeClr val="bg2"/>
            </a:solidFill>
          </a:ln>
        </p:spPr>
      </p:pic>
    </p:spTree>
    <p:extLst>
      <p:ext uri="{BB962C8B-B14F-4D97-AF65-F5344CB8AC3E}">
        <p14:creationId xmlns:p14="http://schemas.microsoft.com/office/powerpoint/2010/main" val="434752843"/>
      </p:ext>
    </p:extLst>
  </p:cSld>
  <p:clrMapOvr>
    <a:masterClrMapping/>
  </p:clrMapOvr>
  <p:transition spd="slow">
    <p:zoom/>
  </p:transition>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77506" name="Picture 4" descr="Chapel"/>
          <p:cNvPicPr>
            <a:picLocks noChangeAspect="1" noChangeArrowheads="1"/>
          </p:cNvPicPr>
          <p:nvPr/>
        </p:nvPicPr>
        <p:blipFill rotWithShape="1">
          <a:blip r:embed="rId4">
            <a:extLst>
              <a:ext uri="{28A0092B-C50C-407E-A947-70E740481C1C}">
                <a14:useLocalDpi xmlns:a14="http://schemas.microsoft.com/office/drawing/2010/main" val="0"/>
              </a:ext>
            </a:extLst>
          </a:blip>
          <a:srcRect l="22703" t="18530" r="28192" b="2434"/>
          <a:stretch/>
        </p:blipFill>
        <p:spPr bwMode="auto">
          <a:xfrm>
            <a:off x="5249577" y="980728"/>
            <a:ext cx="4680520" cy="5648102"/>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7507" name="Text Box 5"/>
          <p:cNvSpPr txBox="1">
            <a:spLocks noChangeArrowheads="1"/>
          </p:cNvSpPr>
          <p:nvPr/>
        </p:nvSpPr>
        <p:spPr bwMode="auto">
          <a:xfrm>
            <a:off x="1884364" y="111126"/>
            <a:ext cx="8207375" cy="52387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sz="2800" i="1" dirty="0">
                <a:solidFill>
                  <a:srgbClr val="000000"/>
                </a:solidFill>
                <a:latin typeface="Comic Sans MS" pitchFamily="66" charset="0"/>
              </a:rPr>
              <a:t>Sit still and pray for your own private intentions</a:t>
            </a:r>
            <a:endParaRPr lang="en-US" altLang="en-US" sz="2800" i="1" dirty="0">
              <a:solidFill>
                <a:srgbClr val="000000"/>
              </a:solidFill>
              <a:latin typeface="Comic Sans MS" pitchFamily="66" charset="0"/>
            </a:endParaRPr>
          </a:p>
        </p:txBody>
      </p:sp>
      <p:pic>
        <p:nvPicPr>
          <p:cNvPr id="277508"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1" y="47974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67045" y="1659285"/>
            <a:ext cx="2789716" cy="353943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i="1" dirty="0">
                <a:solidFill>
                  <a:srgbClr val="000000"/>
                </a:solidFill>
                <a:latin typeface="Comic Sans MS" pitchFamily="66" charset="0"/>
              </a:rPr>
              <a:t>Think of              one thing                     or                             one person  that you would like                     to </a:t>
            </a:r>
            <a:r>
              <a:rPr lang="en-GB" altLang="en-US" i="1" u="sng" dirty="0">
                <a:solidFill>
                  <a:srgbClr val="0000FF"/>
                </a:solidFill>
                <a:latin typeface="Comic Sans MS" pitchFamily="66" charset="0"/>
              </a:rPr>
              <a:t>pray for</a:t>
            </a:r>
            <a:r>
              <a:rPr lang="en-GB" altLang="en-US" i="1" dirty="0">
                <a:solidFill>
                  <a:srgbClr val="000000"/>
                </a:solidFill>
                <a:latin typeface="Comic Sans MS" pitchFamily="66" charset="0"/>
              </a:rPr>
              <a:t>…</a:t>
            </a:r>
            <a:endParaRPr lang="en-US" altLang="en-US" i="1" dirty="0">
              <a:solidFill>
                <a:srgbClr val="000000"/>
              </a:solidFill>
              <a:latin typeface="Comic Sans MS" pitchFamily="66" charset="0"/>
            </a:endParaRPr>
          </a:p>
        </p:txBody>
      </p:sp>
    </p:spTree>
    <p:extLst>
      <p:ext uri="{BB962C8B-B14F-4D97-AF65-F5344CB8AC3E}">
        <p14:creationId xmlns:p14="http://schemas.microsoft.com/office/powerpoint/2010/main" val="369999939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75B2A01-4170-6919-9496-0545BEBCC5D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43A2877-622F-706A-6D4A-DA714C36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EED95E-A427-E36A-B8D5-0C02257F55A9}"/>
              </a:ext>
            </a:extLst>
          </p:cNvPr>
          <p:cNvSpPr txBox="1">
            <a:spLocks noChangeArrowheads="1"/>
          </p:cNvSpPr>
          <p:nvPr/>
        </p:nvSpPr>
        <p:spPr bwMode="auto">
          <a:xfrm>
            <a:off x="3825240" y="6395645"/>
            <a:ext cx="407874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3" name="Picture 1">
            <a:extLst>
              <a:ext uri="{FF2B5EF4-FFF2-40B4-BE49-F238E27FC236}">
                <a16:creationId xmlns:a16="http://schemas.microsoft.com/office/drawing/2014/main" id="{B28BC93C-FE49-FF11-E03F-4A4EDECFD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24682" y="291422"/>
            <a:ext cx="1461499" cy="14614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5">
            <a:extLst>
              <a:ext uri="{FF2B5EF4-FFF2-40B4-BE49-F238E27FC236}">
                <a16:creationId xmlns:a16="http://schemas.microsoft.com/office/drawing/2014/main" id="{047C4186-38D5-7662-C342-D3DA0B481C8B}"/>
              </a:ext>
            </a:extLst>
          </p:cNvPr>
          <p:cNvSpPr txBox="1">
            <a:spLocks noChangeArrowheads="1"/>
          </p:cNvSpPr>
          <p:nvPr/>
        </p:nvSpPr>
        <p:spPr bwMode="auto">
          <a:xfrm>
            <a:off x="3019768" y="346975"/>
            <a:ext cx="585209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MISSION</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6F579E51-4195-C023-238B-63C05BBA5DFA}"/>
              </a:ext>
            </a:extLst>
          </p:cNvPr>
          <p:cNvSpPr txBox="1"/>
          <p:nvPr/>
        </p:nvSpPr>
        <p:spPr>
          <a:xfrm>
            <a:off x="4902997" y="1603681"/>
            <a:ext cx="2085631"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GO FORTH</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
        <p:nvSpPr>
          <p:cNvPr id="9" name="Rectangle 1">
            <a:extLst>
              <a:ext uri="{FF2B5EF4-FFF2-40B4-BE49-F238E27FC236}">
                <a16:creationId xmlns:a16="http://schemas.microsoft.com/office/drawing/2014/main" id="{BDFB69C0-CDCE-4FFB-94DA-368B6CAB13F8}"/>
              </a:ext>
            </a:extLst>
          </p:cNvPr>
          <p:cNvSpPr>
            <a:spLocks noChangeArrowheads="1"/>
          </p:cNvSpPr>
          <p:nvPr/>
        </p:nvSpPr>
        <p:spPr bwMode="auto">
          <a:xfrm>
            <a:off x="1310861" y="2226782"/>
            <a:ext cx="9269902" cy="3804118"/>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2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t>
            </a:r>
            <a:r>
              <a:rPr kumimoji="0" lang="en-GB" sz="26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thank you Lord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for watching over our school community during this past academic year.                                                          </a:t>
            </a: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are </a:t>
            </a:r>
            <a:r>
              <a:rPr kumimoji="0" lang="en-GB" sz="2600" b="0" i="1" u="sng"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sent forth</a:t>
            </a:r>
            <a:r>
              <a:rPr kumimoji="0" lang="en-GB" sz="26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rPr>
              <a:t>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from this Mass,                                      taking Christ and his blessing with us into every encounter.</a:t>
            </a: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now look forward to our summer holidays,                         continuing to do everything we can</a:t>
            </a:r>
            <a:endParaRPr kumimoji="0" lang="en-GB" sz="2600" b="0" i="1" u="none" strike="noStrike" kern="1200" cap="none" spc="0" normalizeH="0" baseline="0" noProof="0" dirty="0">
              <a:ln>
                <a:noFill/>
              </a:ln>
              <a:solidFill>
                <a:srgbClr val="FFFF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3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a:t>
            </a:r>
            <a:r>
              <a:rPr kumimoji="0" lang="en-GB" sz="32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For the Greater Glory of God</a:t>
            </a:r>
            <a:r>
              <a:rPr kumimoji="0" lang="en-GB" sz="3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a:t>
            </a:r>
            <a:endParaRPr kumimoji="0" lang="en-GB" sz="32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p:txBody>
      </p:sp>
    </p:spTree>
    <p:extLst>
      <p:ext uri="{BB962C8B-B14F-4D97-AF65-F5344CB8AC3E}">
        <p14:creationId xmlns:p14="http://schemas.microsoft.com/office/powerpoint/2010/main" val="1537335153"/>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33474" name="Picture 2" descr="Jesus 3"/>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00"/>
                </a:solidFill>
                <a:effectLst>
                  <a:outerShdw dist="45791" dir="2021404" algn="ctr" rotWithShape="0">
                    <a:srgbClr val="B2B2B2">
                      <a:alpha val="79999"/>
                    </a:srgbClr>
                  </a:outerShdw>
                </a:effectLst>
                <a:latin typeface="Comic Sans MS" pitchFamily="66" charset="0"/>
                <a:cs typeface="Arial" panose="020B0604020202020204" pitchFamily="34" charset="0"/>
              </a:rPr>
              <a:t>LET US PRAY</a:t>
            </a:r>
          </a:p>
        </p:txBody>
      </p:sp>
      <p:pic>
        <p:nvPicPr>
          <p:cNvPr id="233476"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108655" y="153701"/>
            <a:ext cx="1687367" cy="830997"/>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i="1" dirty="0">
                <a:solidFill>
                  <a:srgbClr val="000000"/>
                </a:solidFill>
                <a:latin typeface="Comic Sans MS" panose="030F0702030302020204" pitchFamily="66" charset="0"/>
              </a:rPr>
              <a:t>PLEASE STAND</a:t>
            </a:r>
            <a:endParaRPr lang="en-US" altLang="en-US" sz="24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57012555"/>
      </p:ext>
    </p:extLst>
  </p:cSld>
  <p:clrMapOvr>
    <a:masterClrMapping/>
  </p:clrMapOvr>
  <p:transition spd="slow">
    <p:pull/>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59"/>
        <p:cNvGrpSpPr/>
        <p:nvPr/>
      </p:nvGrpSpPr>
      <p:grpSpPr>
        <a:xfrm>
          <a:off x="0" y="0"/>
          <a:ext cx="0" cy="0"/>
          <a:chOff x="0" y="0"/>
          <a:chExt cx="0" cy="0"/>
        </a:xfrm>
      </p:grpSpPr>
      <p:sp>
        <p:nvSpPr>
          <p:cNvPr id="363" name="Google Shape;363;p69"/>
          <p:cNvSpPr txBox="1"/>
          <p:nvPr/>
        </p:nvSpPr>
        <p:spPr>
          <a:xfrm>
            <a:off x="3295684" y="215337"/>
            <a:ext cx="5600632" cy="86172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defRPr/>
            </a:pPr>
            <a:r>
              <a:rPr lang="en-GB" sz="4800" kern="0" dirty="0">
                <a:solidFill>
                  <a:srgbClr val="000000"/>
                </a:solidFill>
                <a:latin typeface="Comic Sans MS"/>
                <a:ea typeface="Comic Sans MS"/>
                <a:cs typeface="Comic Sans MS"/>
                <a:sym typeface="Comic Sans MS"/>
              </a:rPr>
              <a:t>COLLEGE PRAYER</a:t>
            </a:r>
            <a:endParaRPr sz="4800" kern="0" dirty="0">
              <a:solidFill>
                <a:srgbClr val="000000"/>
              </a:solidFill>
              <a:latin typeface="Arial"/>
              <a:cs typeface="Arial"/>
              <a:sym typeface="Arial"/>
            </a:endParaRPr>
          </a:p>
        </p:txBody>
      </p:sp>
      <p:pic>
        <p:nvPicPr>
          <p:cNvPr id="5" name="Picture 4" descr="A blue and white text&#10;&#10;AI-generated content may be incorrect.">
            <a:extLst>
              <a:ext uri="{FF2B5EF4-FFF2-40B4-BE49-F238E27FC236}">
                <a16:creationId xmlns:a16="http://schemas.microsoft.com/office/drawing/2014/main" id="{D1C85D4D-0823-DC5C-572D-506A10223F9E}"/>
              </a:ext>
            </a:extLst>
          </p:cNvPr>
          <p:cNvPicPr>
            <a:picLocks noChangeAspect="1"/>
          </p:cNvPicPr>
          <p:nvPr/>
        </p:nvPicPr>
        <p:blipFill>
          <a:blip r:embed="rId4"/>
          <a:stretch>
            <a:fillRect/>
          </a:stretch>
        </p:blipFill>
        <p:spPr>
          <a:xfrm>
            <a:off x="1072163" y="1193571"/>
            <a:ext cx="9687277" cy="5449092"/>
          </a:xfrm>
          <a:prstGeom prst="rect">
            <a:avLst/>
          </a:prstGeom>
          <a:ln>
            <a:solidFill>
              <a:schemeClr val="tx1"/>
            </a:solidFill>
          </a:ln>
        </p:spPr>
      </p:pic>
      <p:pic>
        <p:nvPicPr>
          <p:cNvPr id="6" name="Picture 5">
            <a:extLst>
              <a:ext uri="{FF2B5EF4-FFF2-40B4-BE49-F238E27FC236}">
                <a16:creationId xmlns:a16="http://schemas.microsoft.com/office/drawing/2014/main" id="{19135BA7-B1DE-5946-4FD6-BB4740BC659A}"/>
              </a:ext>
            </a:extLst>
          </p:cNvPr>
          <p:cNvPicPr>
            <a:picLocks noChangeAspect="1"/>
          </p:cNvPicPr>
          <p:nvPr/>
        </p:nvPicPr>
        <p:blipFill>
          <a:blip r:embed="rId5"/>
          <a:stretch>
            <a:fillRect/>
          </a:stretch>
        </p:blipFill>
        <p:spPr>
          <a:xfrm>
            <a:off x="9946484" y="267068"/>
            <a:ext cx="2019432" cy="1845025"/>
          </a:xfrm>
          <a:prstGeom prst="rect">
            <a:avLst/>
          </a:prstGeom>
          <a:ln>
            <a:solidFill>
              <a:srgbClr val="000000"/>
            </a:solidFill>
          </a:ln>
        </p:spPr>
      </p:pic>
      <p:pic>
        <p:nvPicPr>
          <p:cNvPr id="9" name="Picture 8">
            <a:extLst>
              <a:ext uri="{FF2B5EF4-FFF2-40B4-BE49-F238E27FC236}">
                <a16:creationId xmlns:a16="http://schemas.microsoft.com/office/drawing/2014/main" id="{E32BBC10-DA28-95C6-438F-C92BD5FC86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73" y="231613"/>
            <a:ext cx="1900643" cy="1807404"/>
          </a:xfrm>
          <a:prstGeom prst="rect">
            <a:avLst/>
          </a:prstGeom>
          <a:ln>
            <a:solidFill>
              <a:srgbClr val="000000"/>
            </a:solidFill>
          </a:ln>
        </p:spPr>
      </p:pic>
    </p:spTree>
    <p:extLst>
      <p:ext uri="{BB962C8B-B14F-4D97-AF65-F5344CB8AC3E}">
        <p14:creationId xmlns:p14="http://schemas.microsoft.com/office/powerpoint/2010/main" val="1078436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35522" name="Text Box 3"/>
          <p:cNvSpPr txBox="1">
            <a:spLocks noChangeArrowheads="1"/>
          </p:cNvSpPr>
          <p:nvPr/>
        </p:nvSpPr>
        <p:spPr bwMode="auto">
          <a:xfrm>
            <a:off x="5494652" y="1888692"/>
            <a:ext cx="6225861" cy="424731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dirty="0">
                <a:solidFill>
                  <a:srgbClr val="000000"/>
                </a:solidFill>
                <a:latin typeface="Comic Sans MS" panose="030F0702030302020204" pitchFamily="66" charset="0"/>
              </a:rPr>
              <a:t>The Lord be with you.</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AND WITH YOUR SPIRIT.</a:t>
            </a:r>
          </a:p>
          <a:p>
            <a:pPr algn="ctr" fontAlgn="base">
              <a:spcBef>
                <a:spcPct val="50000"/>
              </a:spcBef>
              <a:spcAft>
                <a:spcPct val="0"/>
              </a:spcAft>
              <a:buClrTx/>
              <a:buSzTx/>
              <a:buNone/>
              <a:defRPr/>
            </a:pPr>
            <a:r>
              <a:rPr lang="en-GB" altLang="en-US" sz="2800" dirty="0">
                <a:solidFill>
                  <a:srgbClr val="000000"/>
                </a:solidFill>
                <a:latin typeface="Comic Sans MS" panose="030F0702030302020204" pitchFamily="66" charset="0"/>
              </a:rPr>
              <a:t>May almighty God bless you,                               the Father,                                                             and the Son,                                                             and the Holy Spirit</a:t>
            </a:r>
            <a:r>
              <a:rPr lang="en-GB" altLang="en-US" dirty="0">
                <a:solidFill>
                  <a:srgbClr val="000000"/>
                </a:solidFill>
                <a:latin typeface="Comic Sans MS" panose="030F0702030302020204" pitchFamily="66" charset="0"/>
              </a:rPr>
              <a:t>. </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AMEN.</a:t>
            </a:r>
            <a:endParaRPr lang="en-US" altLang="en-US" sz="3600" i="1" dirty="0">
              <a:solidFill>
                <a:srgbClr val="0000FF"/>
              </a:solidFill>
              <a:latin typeface="Comic Sans MS" panose="030F0702030302020204" pitchFamily="66" charset="0"/>
            </a:endParaRPr>
          </a:p>
        </p:txBody>
      </p:sp>
      <p:pic>
        <p:nvPicPr>
          <p:cNvPr id="235524"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2769" y="193422"/>
            <a:ext cx="1009629" cy="13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DABDD4C-C5BF-ED04-51DA-EFB82E84B990}"/>
              </a:ext>
            </a:extLst>
          </p:cNvPr>
          <p:cNvPicPr>
            <a:picLocks noChangeAspect="1"/>
          </p:cNvPicPr>
          <p:nvPr/>
        </p:nvPicPr>
        <p:blipFill>
          <a:blip r:embed="rId4"/>
          <a:stretch>
            <a:fillRect/>
          </a:stretch>
        </p:blipFill>
        <p:spPr>
          <a:xfrm>
            <a:off x="216274" y="193422"/>
            <a:ext cx="4867853" cy="6471155"/>
          </a:xfrm>
          <a:prstGeom prst="rect">
            <a:avLst/>
          </a:prstGeom>
        </p:spPr>
      </p:pic>
    </p:spTree>
    <p:extLst>
      <p:ext uri="{BB962C8B-B14F-4D97-AF65-F5344CB8AC3E}">
        <p14:creationId xmlns:p14="http://schemas.microsoft.com/office/powerpoint/2010/main" val="192784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C19F-AF9C-E768-8870-381D7E9E54E8}"/>
            </a:ext>
          </a:extLst>
        </p:cNvPr>
        <p:cNvGrpSpPr/>
        <p:nvPr/>
      </p:nvGrpSpPr>
      <p:grpSpPr>
        <a:xfrm>
          <a:off x="0" y="0"/>
          <a:ext cx="0" cy="0"/>
          <a:chOff x="0" y="0"/>
          <a:chExt cx="0" cy="0"/>
        </a:xfrm>
      </p:grpSpPr>
      <p:pic>
        <p:nvPicPr>
          <p:cNvPr id="3" name="Picture 2" descr="A person in a robe standing in front of a stained glass window&#10;&#10;AI-generated content may be incorrect.">
            <a:extLst>
              <a:ext uri="{FF2B5EF4-FFF2-40B4-BE49-F238E27FC236}">
                <a16:creationId xmlns:a16="http://schemas.microsoft.com/office/drawing/2014/main" id="{0876DC81-35BB-8C27-AD77-2F52AD5E2C00}"/>
              </a:ext>
            </a:extLst>
          </p:cNvPr>
          <p:cNvPicPr>
            <a:picLocks noChangeAspect="1"/>
          </p:cNvPicPr>
          <p:nvPr/>
        </p:nvPicPr>
        <p:blipFill>
          <a:blip r:embed="rId2">
            <a:extLst>
              <a:ext uri="{28A0092B-C50C-407E-A947-70E740481C1C}">
                <a14:useLocalDpi xmlns:a14="http://schemas.microsoft.com/office/drawing/2010/main" val="0"/>
              </a:ext>
            </a:extLst>
          </a:blip>
          <a:srcRect t="12535" b="12465"/>
          <a:stretch/>
        </p:blipFill>
        <p:spPr>
          <a:xfrm>
            <a:off x="20" y="10"/>
            <a:ext cx="12191980" cy="6857990"/>
          </a:xfrm>
          <a:prstGeom prst="rect">
            <a:avLst/>
          </a:prstGeom>
          <a:noFill/>
          <a:ln>
            <a:solidFill>
              <a:sysClr val="window" lastClr="FFFFFF"/>
            </a:solidFill>
          </a:ln>
        </p:spPr>
      </p:pic>
      <p:sp>
        <p:nvSpPr>
          <p:cNvPr id="235523" name="Text Box 3"/>
          <p:cNvSpPr txBox="1">
            <a:spLocks noChangeArrowheads="1"/>
          </p:cNvSpPr>
          <p:nvPr/>
        </p:nvSpPr>
        <p:spPr bwMode="auto">
          <a:xfrm>
            <a:off x="8474867" y="162774"/>
            <a:ext cx="3581958" cy="3262432"/>
          </a:xfrm>
          <a:prstGeom prst="rect">
            <a:avLst/>
          </a:prstGeom>
          <a:solidFill>
            <a:schemeClr val="tx1"/>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FontTx/>
              <a:buNone/>
              <a:defRPr/>
            </a:pPr>
            <a:r>
              <a:rPr lang="en-GB" altLang="en-US" dirty="0">
                <a:solidFill>
                  <a:srgbClr val="000000"/>
                </a:solidFill>
                <a:latin typeface="Comic Sans MS" panose="030F0702030302020204" pitchFamily="66" charset="0"/>
              </a:rPr>
              <a:t>Go in peace,                            glorifying the Lord by your life.</a:t>
            </a:r>
          </a:p>
          <a:p>
            <a:pPr algn="ctr" fontAlgn="base">
              <a:spcBef>
                <a:spcPct val="50000"/>
              </a:spcBef>
              <a:spcAft>
                <a:spcPct val="0"/>
              </a:spcAft>
              <a:buClrTx/>
              <a:buSzTx/>
              <a:buFontTx/>
              <a:buNone/>
              <a:defRPr/>
            </a:pPr>
            <a:r>
              <a:rPr lang="en-GB" altLang="en-US" sz="4400" i="1" dirty="0">
                <a:solidFill>
                  <a:srgbClr val="0000FF"/>
                </a:solidFill>
                <a:latin typeface="Comic Sans MS" panose="030F0702030302020204" pitchFamily="66" charset="0"/>
              </a:rPr>
              <a:t>THANKS BE TO GOD.</a:t>
            </a:r>
            <a:endParaRPr lang="en-US" altLang="en-US" sz="4400" i="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654757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5A13762-6662-4A17-E258-4B257E841B6C}"/>
            </a:ext>
          </a:extLst>
        </p:cNvPr>
        <p:cNvGrpSpPr/>
        <p:nvPr/>
      </p:nvGrpSpPr>
      <p:grpSpPr>
        <a:xfrm>
          <a:off x="0" y="0"/>
          <a:ext cx="0" cy="0"/>
          <a:chOff x="0" y="0"/>
          <a:chExt cx="0" cy="0"/>
        </a:xfrm>
      </p:grpSpPr>
      <p:sp>
        <p:nvSpPr>
          <p:cNvPr id="282626" name="Rectangle 5">
            <a:extLst>
              <a:ext uri="{FF2B5EF4-FFF2-40B4-BE49-F238E27FC236}">
                <a16:creationId xmlns:a16="http://schemas.microsoft.com/office/drawing/2014/main" id="{C7052A5D-046E-C75E-454E-388209EF3411}"/>
              </a:ext>
            </a:extLst>
          </p:cNvPr>
          <p:cNvSpPr>
            <a:spLocks noChangeArrowheads="1"/>
          </p:cNvSpPr>
          <p:nvPr/>
        </p:nvSpPr>
        <p:spPr bwMode="auto">
          <a:xfrm>
            <a:off x="906379" y="214927"/>
            <a:ext cx="1037924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BLESSED BE THE NAME OF THE LORD</a:t>
            </a:r>
          </a:p>
        </p:txBody>
      </p:sp>
      <p:pic>
        <p:nvPicPr>
          <p:cNvPr id="282627" name="Picture 8" descr="E:\New BEO Badge.png">
            <a:extLst>
              <a:ext uri="{FF2B5EF4-FFF2-40B4-BE49-F238E27FC236}">
                <a16:creationId xmlns:a16="http://schemas.microsoft.com/office/drawing/2014/main" id="{51D68099-EBCB-CA93-70EE-BA6C559E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9" y="78597"/>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CDE12D25-A565-3216-0B68-E568C72998D6}"/>
              </a:ext>
            </a:extLst>
          </p:cNvPr>
          <p:cNvSpPr>
            <a:spLocks noChangeArrowheads="1"/>
          </p:cNvSpPr>
          <p:nvPr/>
        </p:nvSpPr>
        <p:spPr bwMode="auto">
          <a:xfrm>
            <a:off x="265979" y="1720007"/>
            <a:ext cx="690554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in a land that is plentiful,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here your streams of abundance flow,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7E12AFA-D11B-A69E-7E4F-B52A43750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976830" y="2065455"/>
            <a:ext cx="3839585" cy="36713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descr="E:\New BEO Badge.png">
            <a:extLst>
              <a:ext uri="{FF2B5EF4-FFF2-40B4-BE49-F238E27FC236}">
                <a16:creationId xmlns:a16="http://schemas.microsoft.com/office/drawing/2014/main" id="{BF5B2876-4553-46CF-B3B1-A99EA3D2A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669" y="121745"/>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565C7E8F-1421-A145-4965-CCFE2DFD4A79}"/>
              </a:ext>
            </a:extLst>
          </p:cNvPr>
          <p:cNvSpPr>
            <a:spLocks noChangeArrowheads="1"/>
          </p:cNvSpPr>
          <p:nvPr/>
        </p:nvSpPr>
        <p:spPr bwMode="auto">
          <a:xfrm>
            <a:off x="244956" y="4173320"/>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hen I’m found in the desert place,                                                                                                        </a:t>
            </a:r>
            <a:r>
              <a:rPr lang="en-GB" sz="2800" dirty="0">
                <a:solidFill>
                  <a:srgbClr val="0000FF"/>
                </a:solidFill>
                <a:latin typeface="Comic Sans MS" panose="030F0702030302020204" pitchFamily="66" charset="0"/>
              </a:rPr>
              <a:t>t</a:t>
            </a:r>
            <a:r>
              <a:rPr lang="en-GB" sz="2800" kern="1200" dirty="0">
                <a:solidFill>
                  <a:srgbClr val="0000FF"/>
                </a:solidFill>
                <a:effectLst/>
                <a:latin typeface="Comic Sans MS" panose="030F0702030302020204" pitchFamily="66" charset="0"/>
              </a:rPr>
              <a:t>hough I walk through wilderness,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163518839"/>
      </p:ext>
    </p:extLst>
  </p:cSld>
  <p:clrMapOvr>
    <a:masterClrMapping/>
  </p:clrMapOvr>
  <p:transition spd="slow">
    <p:zoom/>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BCA3F70A-6E50-501E-685C-06EC199FBB1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1235A9EB-E81E-4AAB-A063-4F1727C92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078" y="4812684"/>
            <a:ext cx="1087877" cy="143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69D4E7C-2665-AAC6-C7A5-28F55378C201}"/>
              </a:ext>
            </a:extLst>
          </p:cNvPr>
          <p:cNvSpPr>
            <a:spLocks noChangeArrowheads="1"/>
          </p:cNvSpPr>
          <p:nvPr/>
        </p:nvSpPr>
        <p:spPr bwMode="auto">
          <a:xfrm>
            <a:off x="97509" y="164113"/>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Every blessing you pour out                                                                                                           I’ll turn back to praise.</a:t>
            </a:r>
            <a:r>
              <a:rPr lang="en-US" sz="2800" kern="1200" dirty="0">
                <a:solidFill>
                  <a:srgbClr val="0000FF"/>
                </a:solidFill>
                <a:effectLst/>
                <a:latin typeface="Comic Sans MS" panose="030F0702030302020204" pitchFamily="66" charset="0"/>
              </a:rPr>
              <a:t>                                                                                                                      When the darkness closes in, Lord,                                                                                                                </a:t>
            </a:r>
            <a:r>
              <a:rPr lang="en-US" sz="2800" dirty="0">
                <a:solidFill>
                  <a:srgbClr val="0000FF"/>
                </a:solidFill>
                <a:latin typeface="Comic Sans MS" panose="030F0702030302020204" pitchFamily="66" charset="0"/>
              </a:rPr>
              <a:t>s</a:t>
            </a:r>
            <a:r>
              <a:rPr lang="en-US" sz="2800" kern="1200" dirty="0">
                <a:solidFill>
                  <a:srgbClr val="0000FF"/>
                </a:solidFill>
                <a:effectLst/>
                <a:latin typeface="Comic Sans MS" panose="030F0702030302020204" pitchFamily="66" charset="0"/>
              </a:rPr>
              <a:t>till I will say</a:t>
            </a:r>
            <a:r>
              <a:rPr lang="en-US" sz="2800" kern="1200" dirty="0">
                <a:effectLst/>
                <a:latin typeface="Times New Roman" panose="02020603050405020304" pitchFamily="18" charset="0"/>
                <a:ea typeface="+mn-ea"/>
              </a:rPr>
              <a:t>,</a:t>
            </a:r>
            <a:endParaRPr lang="en-GB" sz="2800" dirty="0">
              <a:effectLst/>
              <a:latin typeface="Times New Roman" panose="02020603050405020304" pitchFamily="18" charset="0"/>
              <a:ea typeface="Times New Roman" panose="02020603050405020304" pitchFamily="18" charset="0"/>
            </a:endParaRPr>
          </a:p>
        </p:txBody>
      </p:sp>
      <p:sp>
        <p:nvSpPr>
          <p:cNvPr id="4" name="Rectangle 5">
            <a:extLst>
              <a:ext uri="{FF2B5EF4-FFF2-40B4-BE49-F238E27FC236}">
                <a16:creationId xmlns:a16="http://schemas.microsoft.com/office/drawing/2014/main" id="{D6BE16EF-7ECA-D656-72E6-4EF7F64462A2}"/>
              </a:ext>
            </a:extLst>
          </p:cNvPr>
          <p:cNvSpPr>
            <a:spLocks noChangeArrowheads="1"/>
          </p:cNvSpPr>
          <p:nvPr/>
        </p:nvSpPr>
        <p:spPr bwMode="auto">
          <a:xfrm>
            <a:off x="233867" y="2265437"/>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the name of the Lord,                                                                                            Blessed be your name                                                                                                                Blessed be the name of the Lord                                                                                                          Blessed be your glorious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3" name="Picture 2" descr="A body of water with clouds and a sunset&#10;&#10;AI-generated content may be incorrect.">
            <a:extLst>
              <a:ext uri="{FF2B5EF4-FFF2-40B4-BE49-F238E27FC236}">
                <a16:creationId xmlns:a16="http://schemas.microsoft.com/office/drawing/2014/main" id="{FD2E936C-6474-351D-0D72-A56260A7AED1}"/>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476998" y="1562372"/>
            <a:ext cx="5617493" cy="3733255"/>
          </a:xfrm>
          <a:prstGeom prst="rect">
            <a:avLst/>
          </a:prstGeom>
          <a:noFill/>
          <a:ln>
            <a:solidFill>
              <a:schemeClr val="bg2"/>
            </a:solidFill>
          </a:ln>
        </p:spPr>
      </p:pic>
    </p:spTree>
    <p:extLst>
      <p:ext uri="{BB962C8B-B14F-4D97-AF65-F5344CB8AC3E}">
        <p14:creationId xmlns:p14="http://schemas.microsoft.com/office/powerpoint/2010/main" val="3531714882"/>
      </p:ext>
    </p:extLst>
  </p:cSld>
  <p:clrMapOvr>
    <a:masterClrMapping/>
  </p:clrMapOvr>
  <p:transition spd="slow">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8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5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391</TotalTime>
  <Words>6977</Words>
  <Application>Microsoft Office PowerPoint</Application>
  <PresentationFormat>Widescreen</PresentationFormat>
  <Paragraphs>779</Paragraphs>
  <Slides>144</Slides>
  <Notes>115</Notes>
  <HiddenSlides>0</HiddenSlides>
  <MMClips>0</MMClips>
  <ScaleCrop>false</ScaleCrop>
  <HeadingPairs>
    <vt:vector size="6" baseType="variant">
      <vt:variant>
        <vt:lpstr>Fonts Used</vt:lpstr>
      </vt:variant>
      <vt:variant>
        <vt:i4>8</vt:i4>
      </vt:variant>
      <vt:variant>
        <vt:lpstr>Theme</vt:lpstr>
      </vt:variant>
      <vt:variant>
        <vt:i4>24</vt:i4>
      </vt:variant>
      <vt:variant>
        <vt:lpstr>Slide Titles</vt:lpstr>
      </vt:variant>
      <vt:variant>
        <vt:i4>144</vt:i4>
      </vt:variant>
    </vt:vector>
  </HeadingPairs>
  <TitlesOfParts>
    <vt:vector size="176" baseType="lpstr">
      <vt:lpstr>Aptos</vt:lpstr>
      <vt:lpstr>Aptos Display</vt:lpstr>
      <vt:lpstr>Arial</vt:lpstr>
      <vt:lpstr>Calibri</vt:lpstr>
      <vt:lpstr>Comic Sans MS</vt:lpstr>
      <vt:lpstr>Tahoma</vt:lpstr>
      <vt:lpstr>Times New Roman</vt:lpstr>
      <vt:lpstr>Wingdings</vt:lpstr>
      <vt:lpstr>Office Theme</vt:lpstr>
      <vt:lpstr>3_Ocean</vt:lpstr>
      <vt:lpstr>8_Ocean</vt:lpstr>
      <vt:lpstr>10_Ocean</vt:lpstr>
      <vt:lpstr>15_Office Theme</vt:lpstr>
      <vt:lpstr>27_Ocean</vt:lpstr>
      <vt:lpstr>Ocean</vt:lpstr>
      <vt:lpstr>1_Ocean</vt:lpstr>
      <vt:lpstr>6_Ocean</vt:lpstr>
      <vt:lpstr>41_Ocean</vt:lpstr>
      <vt:lpstr>38_Ocean</vt:lpstr>
      <vt:lpstr>26_Ocean</vt:lpstr>
      <vt:lpstr>40_Ocean</vt:lpstr>
      <vt:lpstr>12_Ocean</vt:lpstr>
      <vt:lpstr>2_Ocean</vt:lpstr>
      <vt:lpstr>48_Ocean</vt:lpstr>
      <vt:lpstr>50_Ocean</vt:lpstr>
      <vt:lpstr>1_Office Theme</vt:lpstr>
      <vt:lpstr>4_Ocean</vt:lpstr>
      <vt:lpstr>5_Ocean</vt:lpstr>
      <vt:lpstr>17_Ocean</vt:lpstr>
      <vt:lpstr>13_Ocean</vt:lpstr>
      <vt:lpstr>7_Ocean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 McCormack</dc:creator>
  <cp:lastModifiedBy>D McCormack</cp:lastModifiedBy>
  <cp:revision>17</cp:revision>
  <dcterms:created xsi:type="dcterms:W3CDTF">2025-06-08T07:16:27Z</dcterms:created>
  <dcterms:modified xsi:type="dcterms:W3CDTF">2025-07-17T10:03:53Z</dcterms:modified>
</cp:coreProperties>
</file>