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4.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6.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7.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8.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9.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0.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1.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7" r:id="rId4"/>
    <p:sldMasterId id="2147483709" r:id="rId5"/>
    <p:sldMasterId id="2147483721" r:id="rId6"/>
    <p:sldMasterId id="2147483733" r:id="rId7"/>
    <p:sldMasterId id="2147483746" r:id="rId8"/>
    <p:sldMasterId id="2147483759" r:id="rId9"/>
    <p:sldMasterId id="2147483771" r:id="rId10"/>
    <p:sldMasterId id="2147483784" r:id="rId11"/>
    <p:sldMasterId id="2147483834" r:id="rId12"/>
    <p:sldMasterId id="2147483859" r:id="rId13"/>
    <p:sldMasterId id="2147483872" r:id="rId14"/>
    <p:sldMasterId id="2147483897" r:id="rId15"/>
    <p:sldMasterId id="2147483910" r:id="rId16"/>
    <p:sldMasterId id="2147483925" r:id="rId17"/>
    <p:sldMasterId id="2147483937" r:id="rId18"/>
    <p:sldMasterId id="2147483950" r:id="rId19"/>
    <p:sldMasterId id="2147483962" r:id="rId20"/>
    <p:sldMasterId id="2147483975" r:id="rId21"/>
    <p:sldMasterId id="2147483987" r:id="rId22"/>
  </p:sldMasterIdLst>
  <p:notesMasterIdLst>
    <p:notesMasterId r:id="rId115"/>
  </p:notesMasterIdLst>
  <p:sldIdLst>
    <p:sldId id="1400" r:id="rId23"/>
    <p:sldId id="1560" r:id="rId24"/>
    <p:sldId id="1561" r:id="rId25"/>
    <p:sldId id="1551" r:id="rId26"/>
    <p:sldId id="1552" r:id="rId27"/>
    <p:sldId id="1485" r:id="rId28"/>
    <p:sldId id="1487" r:id="rId29"/>
    <p:sldId id="1488" r:id="rId30"/>
    <p:sldId id="1489" r:id="rId31"/>
    <p:sldId id="1250" r:id="rId32"/>
    <p:sldId id="978" r:id="rId33"/>
    <p:sldId id="259" r:id="rId34"/>
    <p:sldId id="1547" r:id="rId35"/>
    <p:sldId id="1148" r:id="rId36"/>
    <p:sldId id="1522" r:id="rId37"/>
    <p:sldId id="1553" r:id="rId38"/>
    <p:sldId id="724" r:id="rId39"/>
    <p:sldId id="725" r:id="rId40"/>
    <p:sldId id="1563" r:id="rId41"/>
    <p:sldId id="1418" r:id="rId42"/>
    <p:sldId id="1261" r:id="rId43"/>
    <p:sldId id="1018" r:id="rId44"/>
    <p:sldId id="1030" r:id="rId45"/>
    <p:sldId id="264" r:id="rId46"/>
    <p:sldId id="735" r:id="rId47"/>
    <p:sldId id="1031" r:id="rId48"/>
    <p:sldId id="647" r:id="rId49"/>
    <p:sldId id="1554" r:id="rId50"/>
    <p:sldId id="1254" r:id="rId51"/>
    <p:sldId id="740" r:id="rId52"/>
    <p:sldId id="1284" r:id="rId53"/>
    <p:sldId id="1512" r:id="rId54"/>
    <p:sldId id="1513" r:id="rId55"/>
    <p:sldId id="1514" r:id="rId56"/>
    <p:sldId id="742" r:id="rId57"/>
    <p:sldId id="1226" r:id="rId58"/>
    <p:sldId id="267" r:id="rId59"/>
    <p:sldId id="1555" r:id="rId60"/>
    <p:sldId id="1435" r:id="rId61"/>
    <p:sldId id="1436" r:id="rId62"/>
    <p:sldId id="1459" r:id="rId63"/>
    <p:sldId id="1437" r:id="rId64"/>
    <p:sldId id="824" r:id="rId65"/>
    <p:sldId id="825" r:id="rId66"/>
    <p:sldId id="1227" r:id="rId67"/>
    <p:sldId id="827" r:id="rId68"/>
    <p:sldId id="1229" r:id="rId69"/>
    <p:sldId id="668" r:id="rId70"/>
    <p:sldId id="669" r:id="rId71"/>
    <p:sldId id="1228" r:id="rId72"/>
    <p:sldId id="639" r:id="rId73"/>
    <p:sldId id="1230" r:id="rId74"/>
    <p:sldId id="839" r:id="rId75"/>
    <p:sldId id="657" r:id="rId76"/>
    <p:sldId id="1546" r:id="rId77"/>
    <p:sldId id="842" r:id="rId78"/>
    <p:sldId id="843" r:id="rId79"/>
    <p:sldId id="844" r:id="rId80"/>
    <p:sldId id="845" r:id="rId81"/>
    <p:sldId id="1280" r:id="rId82"/>
    <p:sldId id="1548" r:id="rId83"/>
    <p:sldId id="1549" r:id="rId84"/>
    <p:sldId id="1550" r:id="rId85"/>
    <p:sldId id="848" r:id="rId86"/>
    <p:sldId id="1556" r:id="rId87"/>
    <p:sldId id="649" r:id="rId88"/>
    <p:sldId id="648" r:id="rId89"/>
    <p:sldId id="1492" r:id="rId90"/>
    <p:sldId id="1493" r:id="rId91"/>
    <p:sldId id="1494" r:id="rId92"/>
    <p:sldId id="1506" r:id="rId93"/>
    <p:sldId id="1496" r:id="rId94"/>
    <p:sldId id="1497" r:id="rId95"/>
    <p:sldId id="1562" r:id="rId96"/>
    <p:sldId id="1565" r:id="rId97"/>
    <p:sldId id="1566" r:id="rId98"/>
    <p:sldId id="1567" r:id="rId99"/>
    <p:sldId id="1568" r:id="rId100"/>
    <p:sldId id="1580" r:id="rId101"/>
    <p:sldId id="1257" r:id="rId102"/>
    <p:sldId id="1557" r:id="rId103"/>
    <p:sldId id="1258" r:id="rId104"/>
    <p:sldId id="822" r:id="rId105"/>
    <p:sldId id="1454" r:id="rId106"/>
    <p:sldId id="658" r:id="rId107"/>
    <p:sldId id="1499" r:id="rId108"/>
    <p:sldId id="1500" r:id="rId109"/>
    <p:sldId id="1501" r:id="rId110"/>
    <p:sldId id="1507" r:id="rId111"/>
    <p:sldId id="1503" r:id="rId112"/>
    <p:sldId id="1581" r:id="rId113"/>
    <p:sldId id="1343" r:id="rId1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D503B0-3C2A-4FBF-81B7-2D964D651128}" v="6" dt="2025-09-12T10:24:10.2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14" autoAdjust="0"/>
    <p:restoredTop sz="94660"/>
  </p:normalViewPr>
  <p:slideViewPr>
    <p:cSldViewPr snapToGrid="0">
      <p:cViewPr varScale="1">
        <p:scale>
          <a:sx n="105" d="100"/>
          <a:sy n="105" d="100"/>
        </p:scale>
        <p:origin x="834" y="78"/>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117" Type="http://schemas.openxmlformats.org/officeDocument/2006/relationships/viewProps" Target="viewProps.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slide" Target="slides/slide62.xml"/><Relationship Id="rId89" Type="http://schemas.openxmlformats.org/officeDocument/2006/relationships/slide" Target="slides/slide67.xml"/><Relationship Id="rId112" Type="http://schemas.openxmlformats.org/officeDocument/2006/relationships/slide" Target="slides/slide90.xml"/><Relationship Id="rId16" Type="http://schemas.openxmlformats.org/officeDocument/2006/relationships/slideMaster" Target="slideMasters/slideMaster16.xml"/><Relationship Id="rId107" Type="http://schemas.openxmlformats.org/officeDocument/2006/relationships/slide" Target="slides/slide85.xml"/><Relationship Id="rId11" Type="http://schemas.openxmlformats.org/officeDocument/2006/relationships/slideMaster" Target="slideMasters/slideMaster11.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102" Type="http://schemas.openxmlformats.org/officeDocument/2006/relationships/slide" Target="slides/slide80.xml"/><Relationship Id="rId5" Type="http://schemas.openxmlformats.org/officeDocument/2006/relationships/slideMaster" Target="slideMasters/slideMaster5.xml"/><Relationship Id="rId90" Type="http://schemas.openxmlformats.org/officeDocument/2006/relationships/slide" Target="slides/slide68.xml"/><Relationship Id="rId95" Type="http://schemas.openxmlformats.org/officeDocument/2006/relationships/slide" Target="slides/slide73.xml"/><Relationship Id="rId22" Type="http://schemas.openxmlformats.org/officeDocument/2006/relationships/slideMaster" Target="slideMasters/slideMaster22.xml"/><Relationship Id="rId27" Type="http://schemas.openxmlformats.org/officeDocument/2006/relationships/slide" Target="slides/slide5.xml"/><Relationship Id="rId43" Type="http://schemas.openxmlformats.org/officeDocument/2006/relationships/slide" Target="slides/slide21.xml"/><Relationship Id="rId48" Type="http://schemas.openxmlformats.org/officeDocument/2006/relationships/slide" Target="slides/slide26.xml"/><Relationship Id="rId64" Type="http://schemas.openxmlformats.org/officeDocument/2006/relationships/slide" Target="slides/slide42.xml"/><Relationship Id="rId69" Type="http://schemas.openxmlformats.org/officeDocument/2006/relationships/slide" Target="slides/slide47.xml"/><Relationship Id="rId113" Type="http://schemas.openxmlformats.org/officeDocument/2006/relationships/slide" Target="slides/slide91.xml"/><Relationship Id="rId118" Type="http://schemas.openxmlformats.org/officeDocument/2006/relationships/theme" Target="theme/theme1.xml"/><Relationship Id="rId80" Type="http://schemas.openxmlformats.org/officeDocument/2006/relationships/slide" Target="slides/slide58.xml"/><Relationship Id="rId85" Type="http://schemas.openxmlformats.org/officeDocument/2006/relationships/slide" Target="slides/slide6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1.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slide" Target="slides/slide81.xml"/><Relationship Id="rId108" Type="http://schemas.openxmlformats.org/officeDocument/2006/relationships/slide" Target="slides/slide86.xml"/><Relationship Id="rId54" Type="http://schemas.openxmlformats.org/officeDocument/2006/relationships/slide" Target="slides/slide32.xml"/><Relationship Id="rId70" Type="http://schemas.openxmlformats.org/officeDocument/2006/relationships/slide" Target="slides/slide48.xml"/><Relationship Id="rId75" Type="http://schemas.openxmlformats.org/officeDocument/2006/relationships/slide" Target="slides/slide53.xml"/><Relationship Id="rId91" Type="http://schemas.openxmlformats.org/officeDocument/2006/relationships/slide" Target="slides/slide69.xml"/><Relationship Id="rId96"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xml"/><Relationship Id="rId28" Type="http://schemas.openxmlformats.org/officeDocument/2006/relationships/slide" Target="slides/slide6.xml"/><Relationship Id="rId49" Type="http://schemas.openxmlformats.org/officeDocument/2006/relationships/slide" Target="slides/slide27.xml"/><Relationship Id="rId114" Type="http://schemas.openxmlformats.org/officeDocument/2006/relationships/slide" Target="slides/slide92.xml"/><Relationship Id="rId119" Type="http://schemas.openxmlformats.org/officeDocument/2006/relationships/tableStyles" Target="tableStyles.xml"/><Relationship Id="rId44" Type="http://schemas.openxmlformats.org/officeDocument/2006/relationships/slide" Target="slides/slide22.xml"/><Relationship Id="rId60" Type="http://schemas.openxmlformats.org/officeDocument/2006/relationships/slide" Target="slides/slide38.xml"/><Relationship Id="rId65" Type="http://schemas.openxmlformats.org/officeDocument/2006/relationships/slide" Target="slides/slide43.xml"/><Relationship Id="rId81" Type="http://schemas.openxmlformats.org/officeDocument/2006/relationships/slide" Target="slides/slide59.xml"/><Relationship Id="rId86" Type="http://schemas.openxmlformats.org/officeDocument/2006/relationships/slide" Target="slides/slide64.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109" Type="http://schemas.openxmlformats.org/officeDocument/2006/relationships/slide" Target="slides/slide8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slide" Target="slides/slide82.xml"/><Relationship Id="rId120" Type="http://schemas.microsoft.com/office/2016/11/relationships/changesInfo" Target="changesInfos/changesInfo1.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15" Type="http://schemas.openxmlformats.org/officeDocument/2006/relationships/notesMaster" Target="notesMasters/notesMaster1.xml"/><Relationship Id="rId61" Type="http://schemas.openxmlformats.org/officeDocument/2006/relationships/slide" Target="slides/slide39.xml"/><Relationship Id="rId82" Type="http://schemas.openxmlformats.org/officeDocument/2006/relationships/slide" Target="slides/slide6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98" Type="http://schemas.openxmlformats.org/officeDocument/2006/relationships/slide" Target="slides/slide76.xml"/><Relationship Id="rId121" Type="http://schemas.microsoft.com/office/2015/10/relationships/revisionInfo" Target="revisionInfo.xml"/><Relationship Id="rId3" Type="http://schemas.openxmlformats.org/officeDocument/2006/relationships/slideMaster" Target="slideMasters/slideMaster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116"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slide" Target="slides/slide61.xml"/><Relationship Id="rId88" Type="http://schemas.openxmlformats.org/officeDocument/2006/relationships/slide" Target="slides/slide66.xml"/><Relationship Id="rId111" Type="http://schemas.openxmlformats.org/officeDocument/2006/relationships/slide" Target="slides/slide89.xml"/><Relationship Id="rId15" Type="http://schemas.openxmlformats.org/officeDocument/2006/relationships/slideMaster" Target="slideMasters/slideMaster15.xml"/><Relationship Id="rId36" Type="http://schemas.openxmlformats.org/officeDocument/2006/relationships/slide" Target="slides/slide14.xml"/><Relationship Id="rId57" Type="http://schemas.openxmlformats.org/officeDocument/2006/relationships/slide" Target="slides/slide35.xml"/><Relationship Id="rId106" Type="http://schemas.openxmlformats.org/officeDocument/2006/relationships/slide" Target="slides/slide84.xml"/><Relationship Id="rId10" Type="http://schemas.openxmlformats.org/officeDocument/2006/relationships/slideMaster" Target="slideMasters/slideMaster10.xml"/><Relationship Id="rId31" Type="http://schemas.openxmlformats.org/officeDocument/2006/relationships/slide" Target="slides/slide9.xml"/><Relationship Id="rId52" Type="http://schemas.openxmlformats.org/officeDocument/2006/relationships/slide" Target="slides/slide30.xml"/><Relationship Id="rId73" Type="http://schemas.openxmlformats.org/officeDocument/2006/relationships/slide" Target="slides/slide51.xml"/><Relationship Id="rId78" Type="http://schemas.openxmlformats.org/officeDocument/2006/relationships/slide" Target="slides/slide56.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 McCormack" userId="34911790-e665-4acf-84bc-db906af2daf8" providerId="ADAL" clId="{D27BBA94-7FE8-4D20-8FBB-B7DCD8013FEC}"/>
    <pc:docChg chg="custSel modSld">
      <pc:chgData name="D McCormack" userId="34911790-e665-4acf-84bc-db906af2daf8" providerId="ADAL" clId="{D27BBA94-7FE8-4D20-8FBB-B7DCD8013FEC}" dt="2025-09-12T10:24:10.209" v="35" actId="1076"/>
      <pc:docMkLst>
        <pc:docMk/>
      </pc:docMkLst>
      <pc:sldChg chg="addSp delSp modSp">
        <pc:chgData name="D McCormack" userId="34911790-e665-4acf-84bc-db906af2daf8" providerId="ADAL" clId="{D27BBA94-7FE8-4D20-8FBB-B7DCD8013FEC}" dt="2025-09-12T10:23:04.437" v="6" actId="1076"/>
        <pc:sldMkLst>
          <pc:docMk/>
          <pc:sldMk cId="3806033974" sldId="1284"/>
        </pc:sldMkLst>
        <pc:spChg chg="add mod">
          <ac:chgData name="D McCormack" userId="34911790-e665-4acf-84bc-db906af2daf8" providerId="ADAL" clId="{D27BBA94-7FE8-4D20-8FBB-B7DCD8013FEC}" dt="2025-09-12T10:23:01.304" v="5"/>
          <ac:spMkLst>
            <pc:docMk/>
            <pc:sldMk cId="3806033974" sldId="1284"/>
            <ac:spMk id="2" creationId="{8E1600E0-DA07-A82A-4543-298F6E4930FC}"/>
          </ac:spMkLst>
        </pc:spChg>
        <pc:spChg chg="add mod">
          <ac:chgData name="D McCormack" userId="34911790-e665-4acf-84bc-db906af2daf8" providerId="ADAL" clId="{D27BBA94-7FE8-4D20-8FBB-B7DCD8013FEC}" dt="2025-09-12T10:23:01.304" v="5"/>
          <ac:spMkLst>
            <pc:docMk/>
            <pc:sldMk cId="3806033974" sldId="1284"/>
            <ac:spMk id="3" creationId="{F1FB15D5-C891-682B-B5C0-BCB61C6FD78F}"/>
          </ac:spMkLst>
        </pc:spChg>
        <pc:spChg chg="del">
          <ac:chgData name="D McCormack" userId="34911790-e665-4acf-84bc-db906af2daf8" providerId="ADAL" clId="{D27BBA94-7FE8-4D20-8FBB-B7DCD8013FEC}" dt="2025-09-12T10:22:47.919" v="4" actId="478"/>
          <ac:spMkLst>
            <pc:docMk/>
            <pc:sldMk cId="3806033974" sldId="1284"/>
            <ac:spMk id="161796" creationId="{00000000-0000-0000-0000-000000000000}"/>
          </ac:spMkLst>
        </pc:spChg>
        <pc:picChg chg="mod">
          <ac:chgData name="D McCormack" userId="34911790-e665-4acf-84bc-db906af2daf8" providerId="ADAL" clId="{D27BBA94-7FE8-4D20-8FBB-B7DCD8013FEC}" dt="2025-09-12T10:23:04.437" v="6" actId="1076"/>
          <ac:picMkLst>
            <pc:docMk/>
            <pc:sldMk cId="3806033974" sldId="1284"/>
            <ac:picMk id="161798" creationId="{00000000-0000-0000-0000-000000000000}"/>
          </ac:picMkLst>
        </pc:picChg>
      </pc:sldChg>
      <pc:sldChg chg="modSp mod">
        <pc:chgData name="D McCormack" userId="34911790-e665-4acf-84bc-db906af2daf8" providerId="ADAL" clId="{D27BBA94-7FE8-4D20-8FBB-B7DCD8013FEC}" dt="2025-09-12T10:15:16.474" v="3" actId="20577"/>
        <pc:sldMkLst>
          <pc:docMk/>
          <pc:sldMk cId="722659879" sldId="1350"/>
        </pc:sldMkLst>
        <pc:spChg chg="mod">
          <ac:chgData name="D McCormack" userId="34911790-e665-4acf-84bc-db906af2daf8" providerId="ADAL" clId="{D27BBA94-7FE8-4D20-8FBB-B7DCD8013FEC}" dt="2025-09-12T10:15:16.474" v="3" actId="20577"/>
          <ac:spMkLst>
            <pc:docMk/>
            <pc:sldMk cId="722659879" sldId="1350"/>
            <ac:spMk id="102403" creationId="{00000000-0000-0000-0000-000000000000}"/>
          </ac:spMkLst>
        </pc:spChg>
      </pc:sldChg>
      <pc:sldChg chg="delSp mod delAnim modAnim">
        <pc:chgData name="D McCormack" userId="34911790-e665-4acf-84bc-db906af2daf8" providerId="ADAL" clId="{D27BBA94-7FE8-4D20-8FBB-B7DCD8013FEC}" dt="2025-09-12T08:26:10.970" v="1" actId="478"/>
        <pc:sldMkLst>
          <pc:docMk/>
          <pc:sldMk cId="1216188733" sldId="1398"/>
        </pc:sldMkLst>
        <pc:picChg chg="del">
          <ac:chgData name="D McCormack" userId="34911790-e665-4acf-84bc-db906af2daf8" providerId="ADAL" clId="{D27BBA94-7FE8-4D20-8FBB-B7DCD8013FEC}" dt="2025-09-12T08:26:10.970" v="1" actId="478"/>
          <ac:picMkLst>
            <pc:docMk/>
            <pc:sldMk cId="1216188733" sldId="1398"/>
            <ac:picMk id="4" creationId="{0BCF4D3F-4EC3-3005-C5AF-77A0E30569EE}"/>
          </ac:picMkLst>
        </pc:picChg>
      </pc:sldChg>
      <pc:sldChg chg="modSp mod">
        <pc:chgData name="D McCormack" userId="34911790-e665-4acf-84bc-db906af2daf8" providerId="ADAL" clId="{D27BBA94-7FE8-4D20-8FBB-B7DCD8013FEC}" dt="2025-09-12T10:24:10.209" v="35" actId="1076"/>
        <pc:sldMkLst>
          <pc:docMk/>
          <pc:sldMk cId="3259635931" sldId="1550"/>
        </pc:sldMkLst>
        <pc:spChg chg="mod">
          <ac:chgData name="D McCormack" userId="34911790-e665-4acf-84bc-db906af2daf8" providerId="ADAL" clId="{D27BBA94-7FE8-4D20-8FBB-B7DCD8013FEC}" dt="2025-09-12T10:24:06.997" v="34" actId="1076"/>
          <ac:spMkLst>
            <pc:docMk/>
            <pc:sldMk cId="3259635931" sldId="1550"/>
            <ac:spMk id="27650" creationId="{0F6F9EB4-DB6F-FEA8-1025-63BFCCB2D853}"/>
          </ac:spMkLst>
        </pc:spChg>
        <pc:picChg chg="mod">
          <ac:chgData name="D McCormack" userId="34911790-e665-4acf-84bc-db906af2daf8" providerId="ADAL" clId="{D27BBA94-7FE8-4D20-8FBB-B7DCD8013FEC}" dt="2025-09-12T10:24:10.209" v="35" actId="1076"/>
          <ac:picMkLst>
            <pc:docMk/>
            <pc:sldMk cId="3259635931" sldId="1550"/>
            <ac:picMk id="27651" creationId="{4CF96519-2D2C-D422-DA37-BB0B361C183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0FDB67-61D4-4939-A5B9-9B37E35D1CFD}" type="datetimeFigureOut">
              <a:rPr lang="en-GB" smtClean="0"/>
              <a:t>19/09/2025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B0874C-6C44-4807-A372-64227C8CECA1}" type="slidenum">
              <a:rPr lang="en-GB" smtClean="0"/>
              <a:t>‹#›</a:t>
            </a:fld>
            <a:endParaRPr lang="en-GB"/>
          </a:p>
        </p:txBody>
      </p:sp>
    </p:spTree>
    <p:extLst>
      <p:ext uri="{BB962C8B-B14F-4D97-AF65-F5344CB8AC3E}">
        <p14:creationId xmlns:p14="http://schemas.microsoft.com/office/powerpoint/2010/main" val="1665663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87F44-8C2E-DF0C-3D71-6A52DCBD7B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C7C4EF-A3A4-391A-51EB-A6EA10CD47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AAB93D-7DD2-4167-2E99-B8063529FF47}"/>
              </a:ext>
            </a:extLst>
          </p:cNvPr>
          <p:cNvSpPr>
            <a:spLocks noGrp="1"/>
          </p:cNvSpPr>
          <p:nvPr>
            <p:ph type="body" idx="1"/>
          </p:nvPr>
        </p:nvSpPr>
        <p:spPr/>
        <p:txBody>
          <a:bodyPr/>
          <a:lstStyle/>
          <a:p>
            <a:endParaRPr lang="en-GB" dirty="0"/>
          </a:p>
        </p:txBody>
      </p:sp>
      <p:sp>
        <p:nvSpPr>
          <p:cNvPr id="5" name="Slide Number Placeholder 4">
            <a:extLst>
              <a:ext uri="{FF2B5EF4-FFF2-40B4-BE49-F238E27FC236}">
                <a16:creationId xmlns:a16="http://schemas.microsoft.com/office/drawing/2014/main" id="{0082B182-03A2-554E-AB66-8DCB8B95B07B}"/>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B89035-B56C-4C93-843A-27A764E9380B}"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043841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78A68E-16B1-4FF0-9CDA-051C36214E36}"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030698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BAE1A0-1FED-4AE5-8866-0333A2AC532C}"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465253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99633-14F3-E398-6DD7-9BD81A4A3919}"/>
            </a:ext>
          </a:extLst>
        </p:cNvPr>
        <p:cNvGrpSpPr/>
        <p:nvPr/>
      </p:nvGrpSpPr>
      <p:grpSpPr>
        <a:xfrm>
          <a:off x="0" y="0"/>
          <a:ext cx="0" cy="0"/>
          <a:chOff x="0" y="0"/>
          <a:chExt cx="0" cy="0"/>
        </a:xfrm>
      </p:grpSpPr>
      <p:sp>
        <p:nvSpPr>
          <p:cNvPr id="60418" name="Rectangle 7">
            <a:extLst>
              <a:ext uri="{FF2B5EF4-FFF2-40B4-BE49-F238E27FC236}">
                <a16:creationId xmlns:a16="http://schemas.microsoft.com/office/drawing/2014/main" id="{FE84FEC1-F48F-B8F3-9031-E86E91A56E26}"/>
              </a:ext>
            </a:extLst>
          </p:cNvPr>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C08410-4E25-4679-85CA-5C0103B4585E}"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0419" name="Rectangle 2">
            <a:extLst>
              <a:ext uri="{FF2B5EF4-FFF2-40B4-BE49-F238E27FC236}">
                <a16:creationId xmlns:a16="http://schemas.microsoft.com/office/drawing/2014/main" id="{6B903E15-9AA1-7C48-18DE-A853E44E7DD1}"/>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8ADEE2A7-3F05-DE85-9C92-F32CF65E2F2E}"/>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4170964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D700B5-72FD-4B3D-A29E-C0A88704F0CC}"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031359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D700B5-72FD-4B3D-A29E-C0A88704F0CC}"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4179733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a:defRPr sz="4800">
                <a:solidFill>
                  <a:schemeClr val="tx1"/>
                </a:solidFill>
                <a:latin typeface="Comic Sans MS" panose="030F0702030302020204" pitchFamily="66" charset="0"/>
                <a:cs typeface="Arial" panose="020B0604020202020204" pitchFamily="34" charset="0"/>
              </a:defRPr>
            </a:lvl1pPr>
            <a:lvl2pPr marL="741321" indent="-284147">
              <a:defRPr sz="4800">
                <a:solidFill>
                  <a:schemeClr val="tx1"/>
                </a:solidFill>
                <a:latin typeface="Comic Sans MS" panose="030F0702030302020204" pitchFamily="66" charset="0"/>
                <a:cs typeface="Arial" panose="020B0604020202020204" pitchFamily="34" charset="0"/>
              </a:defRPr>
            </a:lvl2pPr>
            <a:lvl3pPr marL="1141349" indent="-227000">
              <a:defRPr sz="4800">
                <a:solidFill>
                  <a:schemeClr val="tx1"/>
                </a:solidFill>
                <a:latin typeface="Comic Sans MS" panose="030F0702030302020204" pitchFamily="66" charset="0"/>
                <a:cs typeface="Arial" panose="020B0604020202020204" pitchFamily="34" charset="0"/>
              </a:defRPr>
            </a:lvl3pPr>
            <a:lvl4pPr marL="1598524" indent="-227000">
              <a:defRPr sz="4800">
                <a:solidFill>
                  <a:schemeClr val="tx1"/>
                </a:solidFill>
                <a:latin typeface="Comic Sans MS" panose="030F0702030302020204" pitchFamily="66" charset="0"/>
                <a:cs typeface="Arial" panose="020B0604020202020204" pitchFamily="34" charset="0"/>
              </a:defRPr>
            </a:lvl4pPr>
            <a:lvl5pPr marL="2055698" indent="-227000">
              <a:defRPr sz="4800">
                <a:solidFill>
                  <a:schemeClr val="tx1"/>
                </a:solidFill>
                <a:latin typeface="Comic Sans MS" panose="030F0702030302020204" pitchFamily="66" charset="0"/>
                <a:cs typeface="Arial" panose="020B0604020202020204" pitchFamily="34" charset="0"/>
              </a:defRPr>
            </a:lvl5pPr>
            <a:lvl6pPr marL="2512873"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0047"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7222"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4396"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8FB4EF8-CDDD-46D2-B748-B2F9B341F5A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6846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a:defRPr sz="4800">
                <a:solidFill>
                  <a:schemeClr val="tx1"/>
                </a:solidFill>
                <a:latin typeface="Comic Sans MS" panose="030F0702030302020204" pitchFamily="66" charset="0"/>
                <a:cs typeface="Arial" panose="020B0604020202020204" pitchFamily="34" charset="0"/>
              </a:defRPr>
            </a:lvl1pPr>
            <a:lvl2pPr marL="741321" indent="-284147">
              <a:defRPr sz="4800">
                <a:solidFill>
                  <a:schemeClr val="tx1"/>
                </a:solidFill>
                <a:latin typeface="Comic Sans MS" panose="030F0702030302020204" pitchFamily="66" charset="0"/>
                <a:cs typeface="Arial" panose="020B0604020202020204" pitchFamily="34" charset="0"/>
              </a:defRPr>
            </a:lvl2pPr>
            <a:lvl3pPr marL="1141349" indent="-227000">
              <a:defRPr sz="4800">
                <a:solidFill>
                  <a:schemeClr val="tx1"/>
                </a:solidFill>
                <a:latin typeface="Comic Sans MS" panose="030F0702030302020204" pitchFamily="66" charset="0"/>
                <a:cs typeface="Arial" panose="020B0604020202020204" pitchFamily="34" charset="0"/>
              </a:defRPr>
            </a:lvl3pPr>
            <a:lvl4pPr marL="1598524" indent="-227000">
              <a:defRPr sz="4800">
                <a:solidFill>
                  <a:schemeClr val="tx1"/>
                </a:solidFill>
                <a:latin typeface="Comic Sans MS" panose="030F0702030302020204" pitchFamily="66" charset="0"/>
                <a:cs typeface="Arial" panose="020B0604020202020204" pitchFamily="34" charset="0"/>
              </a:defRPr>
            </a:lvl4pPr>
            <a:lvl5pPr marL="2055698" indent="-227000">
              <a:defRPr sz="4800">
                <a:solidFill>
                  <a:schemeClr val="tx1"/>
                </a:solidFill>
                <a:latin typeface="Comic Sans MS" panose="030F0702030302020204" pitchFamily="66" charset="0"/>
                <a:cs typeface="Arial" panose="020B0604020202020204" pitchFamily="34" charset="0"/>
              </a:defRPr>
            </a:lvl5pPr>
            <a:lvl6pPr marL="2512873"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0047"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7222"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4396"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8FB4EF8-CDDD-46D2-B748-B2F9B341F5A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8377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686F088-D24C-4CC9-9B39-3996ADEB3069}" type="slidenum">
              <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752753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a:defRPr sz="4800">
                <a:solidFill>
                  <a:schemeClr val="tx1"/>
                </a:solidFill>
                <a:latin typeface="Comic Sans MS" panose="030F0702030302020204" pitchFamily="66" charset="0"/>
                <a:cs typeface="Arial" panose="020B0604020202020204" pitchFamily="34" charset="0"/>
              </a:defRPr>
            </a:lvl1pPr>
            <a:lvl2pPr marL="741321" indent="-284147">
              <a:defRPr sz="4800">
                <a:solidFill>
                  <a:schemeClr val="tx1"/>
                </a:solidFill>
                <a:latin typeface="Comic Sans MS" panose="030F0702030302020204" pitchFamily="66" charset="0"/>
                <a:cs typeface="Arial" panose="020B0604020202020204" pitchFamily="34" charset="0"/>
              </a:defRPr>
            </a:lvl2pPr>
            <a:lvl3pPr marL="1141349" indent="-227000">
              <a:defRPr sz="4800">
                <a:solidFill>
                  <a:schemeClr val="tx1"/>
                </a:solidFill>
                <a:latin typeface="Comic Sans MS" panose="030F0702030302020204" pitchFamily="66" charset="0"/>
                <a:cs typeface="Arial" panose="020B0604020202020204" pitchFamily="34" charset="0"/>
              </a:defRPr>
            </a:lvl3pPr>
            <a:lvl4pPr marL="1598524" indent="-227000">
              <a:defRPr sz="4800">
                <a:solidFill>
                  <a:schemeClr val="tx1"/>
                </a:solidFill>
                <a:latin typeface="Comic Sans MS" panose="030F0702030302020204" pitchFamily="66" charset="0"/>
                <a:cs typeface="Arial" panose="020B0604020202020204" pitchFamily="34" charset="0"/>
              </a:defRPr>
            </a:lvl4pPr>
            <a:lvl5pPr marL="2055698" indent="-227000">
              <a:defRPr sz="4800">
                <a:solidFill>
                  <a:schemeClr val="tx1"/>
                </a:solidFill>
                <a:latin typeface="Comic Sans MS" panose="030F0702030302020204" pitchFamily="66" charset="0"/>
                <a:cs typeface="Arial" panose="020B0604020202020204" pitchFamily="34" charset="0"/>
              </a:defRPr>
            </a:lvl5pPr>
            <a:lvl6pPr marL="2512873"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0047"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7222"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4396"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8FB4EF8-CDDD-46D2-B748-B2F9B341F5A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0041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7C69B-7468-12E5-0C77-098E3171B566}"/>
            </a:ext>
          </a:extLst>
        </p:cNvPr>
        <p:cNvGrpSpPr/>
        <p:nvPr/>
      </p:nvGrpSpPr>
      <p:grpSpPr>
        <a:xfrm>
          <a:off x="0" y="0"/>
          <a:ext cx="0" cy="0"/>
          <a:chOff x="0" y="0"/>
          <a:chExt cx="0" cy="0"/>
        </a:xfrm>
      </p:grpSpPr>
      <p:sp>
        <p:nvSpPr>
          <p:cNvPr id="165890" name="Rectangle 7">
            <a:extLst>
              <a:ext uri="{FF2B5EF4-FFF2-40B4-BE49-F238E27FC236}">
                <a16:creationId xmlns:a16="http://schemas.microsoft.com/office/drawing/2014/main" id="{85B1B325-2096-FB82-B3AE-04BD76B13B22}"/>
              </a:ext>
            </a:extLst>
          </p:cNvPr>
          <p:cNvSpPr txBox="1">
            <a:spLocks noGrp="1" noChangeArrowheads="1"/>
          </p:cNvSpPr>
          <p:nvPr/>
        </p:nvSpPr>
        <p:spPr bwMode="auto">
          <a:xfrm>
            <a:off x="3883827" y="8685421"/>
            <a:ext cx="2972590" cy="457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3" tIns="45711" rIns="91423" bIns="45711" anchor="b"/>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F8406E-7A53-4B8E-8C18-9BBF34D956FE}"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5891" name="Rectangle 2">
            <a:extLst>
              <a:ext uri="{FF2B5EF4-FFF2-40B4-BE49-F238E27FC236}">
                <a16:creationId xmlns:a16="http://schemas.microsoft.com/office/drawing/2014/main" id="{D39D78EF-7D8E-DAA3-3D0C-3375A944F220}"/>
              </a:ext>
            </a:extLst>
          </p:cNvPr>
          <p:cNvSpPr>
            <a:spLocks noGrp="1" noRot="1" noChangeAspect="1" noChangeArrowheads="1" noTextEdit="1"/>
          </p:cNvSpPr>
          <p:nvPr>
            <p:ph type="sldImg"/>
          </p:nvPr>
        </p:nvSpPr>
        <p:spPr>
          <a:ln/>
        </p:spPr>
      </p:sp>
      <p:sp>
        <p:nvSpPr>
          <p:cNvPr id="165892" name="Rectangle 3">
            <a:extLst>
              <a:ext uri="{FF2B5EF4-FFF2-40B4-BE49-F238E27FC236}">
                <a16:creationId xmlns:a16="http://schemas.microsoft.com/office/drawing/2014/main" id="{E9BF6ECE-B58F-A852-FE07-3181E5E5F642}"/>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04547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F8845-DB6F-728E-C580-4CFDE35146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CC9680-B28A-576B-1D48-B3CE3457EE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C25191-3F9E-AA5B-B989-91D7AAAF41DA}"/>
              </a:ext>
            </a:extLst>
          </p:cNvPr>
          <p:cNvSpPr>
            <a:spLocks noGrp="1"/>
          </p:cNvSpPr>
          <p:nvPr>
            <p:ph type="body" idx="1"/>
          </p:nvPr>
        </p:nvSpPr>
        <p:spPr/>
        <p:txBody>
          <a:bodyPr/>
          <a:lstStyle/>
          <a:p>
            <a:endParaRPr lang="en-GB" dirty="0"/>
          </a:p>
        </p:txBody>
      </p:sp>
      <p:sp>
        <p:nvSpPr>
          <p:cNvPr id="5" name="Slide Number Placeholder 4">
            <a:extLst>
              <a:ext uri="{FF2B5EF4-FFF2-40B4-BE49-F238E27FC236}">
                <a16:creationId xmlns:a16="http://schemas.microsoft.com/office/drawing/2014/main" id="{5F5306C3-82DE-3D4E-236F-220CAB5B9F39}"/>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B89035-B56C-4C93-843A-27A764E9380B}"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75898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A2884-DF01-AB34-C2AA-0D236F72E1DD}"/>
            </a:ext>
          </a:extLst>
        </p:cNvPr>
        <p:cNvGrpSpPr/>
        <p:nvPr/>
      </p:nvGrpSpPr>
      <p:grpSpPr>
        <a:xfrm>
          <a:off x="0" y="0"/>
          <a:ext cx="0" cy="0"/>
          <a:chOff x="0" y="0"/>
          <a:chExt cx="0" cy="0"/>
        </a:xfrm>
      </p:grpSpPr>
      <p:sp>
        <p:nvSpPr>
          <p:cNvPr id="121858" name="Rectangle 7">
            <a:extLst>
              <a:ext uri="{FF2B5EF4-FFF2-40B4-BE49-F238E27FC236}">
                <a16:creationId xmlns:a16="http://schemas.microsoft.com/office/drawing/2014/main" id="{06554D79-A1F5-6D38-EE17-B8ED44B5D3D9}"/>
              </a:ext>
            </a:extLst>
          </p:cNvPr>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a:extLst>
              <a:ext uri="{FF2B5EF4-FFF2-40B4-BE49-F238E27FC236}">
                <a16:creationId xmlns:a16="http://schemas.microsoft.com/office/drawing/2014/main" id="{F6D4CB14-E815-AE4B-AEE5-818EDB4508EA}"/>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70DF8306-EB06-A9BB-2F87-4A660E2D413B}"/>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996649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a:extLst>
              <a:ext uri="{FF2B5EF4-FFF2-40B4-BE49-F238E27FC236}">
                <a16:creationId xmlns:a16="http://schemas.microsoft.com/office/drawing/2014/main" id="{48BFAED9-C660-4432-BA57-9821FB15C33E}"/>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09" indent="-285734">
              <a:spcBef>
                <a:spcPct val="30000"/>
              </a:spcBef>
              <a:defRPr sz="1200">
                <a:solidFill>
                  <a:schemeClr val="tx1"/>
                </a:solidFill>
                <a:latin typeface="Arial" panose="020B0604020202020204" pitchFamily="34" charset="0"/>
                <a:cs typeface="Arial" panose="020B0604020202020204" pitchFamily="34" charset="0"/>
              </a:defRPr>
            </a:lvl2pPr>
            <a:lvl3pPr marL="1142936" indent="-228587">
              <a:spcBef>
                <a:spcPct val="30000"/>
              </a:spcBef>
              <a:defRPr sz="1200">
                <a:solidFill>
                  <a:schemeClr val="tx1"/>
                </a:solidFill>
                <a:latin typeface="Arial" panose="020B0604020202020204" pitchFamily="34" charset="0"/>
                <a:cs typeface="Arial" panose="020B0604020202020204" pitchFamily="34" charset="0"/>
              </a:defRPr>
            </a:lvl3pPr>
            <a:lvl4pPr marL="1600110" indent="-228587">
              <a:spcBef>
                <a:spcPct val="30000"/>
              </a:spcBef>
              <a:defRPr sz="1200">
                <a:solidFill>
                  <a:schemeClr val="tx1"/>
                </a:solidFill>
                <a:latin typeface="Arial" panose="020B0604020202020204" pitchFamily="34" charset="0"/>
                <a:cs typeface="Arial" panose="020B0604020202020204" pitchFamily="34" charset="0"/>
              </a:defRPr>
            </a:lvl4pPr>
            <a:lvl5pPr marL="2057285" indent="-228587">
              <a:spcBef>
                <a:spcPct val="30000"/>
              </a:spcBef>
              <a:defRPr sz="1200">
                <a:solidFill>
                  <a:schemeClr val="tx1"/>
                </a:solidFill>
                <a:latin typeface="Arial" panose="020B0604020202020204" pitchFamily="34" charset="0"/>
                <a:cs typeface="Arial" panose="020B0604020202020204" pitchFamily="34" charset="0"/>
              </a:defRPr>
            </a:lvl5pPr>
            <a:lvl6pPr marL="2514459"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634"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808"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983"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79850730-DE8E-48CA-A3AF-24D45DB1895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349"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8899" name="Rectangle 2">
            <a:extLst>
              <a:ext uri="{FF2B5EF4-FFF2-40B4-BE49-F238E27FC236}">
                <a16:creationId xmlns:a16="http://schemas.microsoft.com/office/drawing/2014/main" id="{65718851-039C-4B07-A1AF-37DDCFEF5F0C}"/>
              </a:ext>
            </a:extLst>
          </p:cNvPr>
          <p:cNvSpPr>
            <a:spLocks noGrp="1" noRot="1" noChangeAspect="1" noChangeArrowheads="1" noTextEdit="1"/>
          </p:cNvSpPr>
          <p:nvPr>
            <p:ph type="sldImg"/>
          </p:nvPr>
        </p:nvSpPr>
        <p:spPr>
          <a:ln/>
        </p:spPr>
      </p:sp>
      <p:sp>
        <p:nvSpPr>
          <p:cNvPr id="208900" name="Rectangle 3">
            <a:extLst>
              <a:ext uri="{FF2B5EF4-FFF2-40B4-BE49-F238E27FC236}">
                <a16:creationId xmlns:a16="http://schemas.microsoft.com/office/drawing/2014/main" id="{2BB98DF9-1AD4-47EA-B3CC-77650D203A54}"/>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51641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06DF4D-04B6-4988-8D79-B2CD78B4780E}"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673198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1363" indent="-284163">
              <a:spcBef>
                <a:spcPct val="30000"/>
              </a:spcBef>
              <a:defRPr sz="1200">
                <a:solidFill>
                  <a:schemeClr val="tx1"/>
                </a:solidFill>
                <a:latin typeface="Arial" panose="020B0604020202020204" pitchFamily="34" charset="0"/>
                <a:cs typeface="Arial" panose="020B0604020202020204" pitchFamily="34" charset="0"/>
              </a:defRPr>
            </a:lvl2pPr>
            <a:lvl3pPr marL="1141413" indent="-227013">
              <a:spcBef>
                <a:spcPct val="30000"/>
              </a:spcBef>
              <a:defRPr sz="1200">
                <a:solidFill>
                  <a:schemeClr val="tx1"/>
                </a:solidFill>
                <a:latin typeface="Arial" panose="020B0604020202020204" pitchFamily="34" charset="0"/>
                <a:cs typeface="Arial" panose="020B0604020202020204" pitchFamily="34" charset="0"/>
              </a:defRPr>
            </a:lvl3pPr>
            <a:lvl4pPr marL="1598613" indent="-227013">
              <a:spcBef>
                <a:spcPct val="30000"/>
              </a:spcBef>
              <a:defRPr sz="1200">
                <a:solidFill>
                  <a:schemeClr val="tx1"/>
                </a:solidFill>
                <a:latin typeface="Arial" panose="020B0604020202020204" pitchFamily="34" charset="0"/>
                <a:cs typeface="Arial" panose="020B0604020202020204" pitchFamily="34" charset="0"/>
              </a:defRPr>
            </a:lvl4pPr>
            <a:lvl5pPr marL="2055813" indent="-227013">
              <a:spcBef>
                <a:spcPct val="30000"/>
              </a:spcBef>
              <a:defRPr sz="1200">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9B2053-1ED4-4E3A-AFE1-61A44953CD8D}"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85228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53E37-6FA4-699C-F11D-435D76873664}"/>
            </a:ext>
          </a:extLst>
        </p:cNvPr>
        <p:cNvGrpSpPr/>
        <p:nvPr/>
      </p:nvGrpSpPr>
      <p:grpSpPr>
        <a:xfrm>
          <a:off x="0" y="0"/>
          <a:ext cx="0" cy="0"/>
          <a:chOff x="0" y="0"/>
          <a:chExt cx="0" cy="0"/>
        </a:xfrm>
      </p:grpSpPr>
      <p:sp>
        <p:nvSpPr>
          <p:cNvPr id="82946" name="Rectangle 7">
            <a:extLst>
              <a:ext uri="{FF2B5EF4-FFF2-40B4-BE49-F238E27FC236}">
                <a16:creationId xmlns:a16="http://schemas.microsoft.com/office/drawing/2014/main" id="{C3A0113A-B8B8-F444-BC60-9D6C1E47F2F0}"/>
              </a:ext>
            </a:extLst>
          </p:cNvPr>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06DF4D-04B6-4988-8D79-B2CD78B4780E}"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2947" name="Rectangle 2">
            <a:extLst>
              <a:ext uri="{FF2B5EF4-FFF2-40B4-BE49-F238E27FC236}">
                <a16:creationId xmlns:a16="http://schemas.microsoft.com/office/drawing/2014/main" id="{2FBABB48-A331-F6B7-E555-B514480411D6}"/>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6F9B83E4-8881-83C8-E059-75FFD397841A}"/>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5200645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0AEB8-FEB1-6451-100A-8120CBCDC8AE}"/>
            </a:ext>
          </a:extLst>
        </p:cNvPr>
        <p:cNvGrpSpPr/>
        <p:nvPr/>
      </p:nvGrpSpPr>
      <p:grpSpPr>
        <a:xfrm>
          <a:off x="0" y="0"/>
          <a:ext cx="0" cy="0"/>
          <a:chOff x="0" y="0"/>
          <a:chExt cx="0" cy="0"/>
        </a:xfrm>
      </p:grpSpPr>
      <p:sp>
        <p:nvSpPr>
          <p:cNvPr id="82946" name="Rectangle 7">
            <a:extLst>
              <a:ext uri="{FF2B5EF4-FFF2-40B4-BE49-F238E27FC236}">
                <a16:creationId xmlns:a16="http://schemas.microsoft.com/office/drawing/2014/main" id="{A5DC445D-751A-0B21-A3CC-3E09E016E332}"/>
              </a:ext>
            </a:extLst>
          </p:cNvPr>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06DF4D-04B6-4988-8D79-B2CD78B4780E}"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2947" name="Rectangle 2">
            <a:extLst>
              <a:ext uri="{FF2B5EF4-FFF2-40B4-BE49-F238E27FC236}">
                <a16:creationId xmlns:a16="http://schemas.microsoft.com/office/drawing/2014/main" id="{7820B25B-010D-5924-CB82-7B0BC3C39092}"/>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0C150501-B750-6593-33F6-88620E4A4B0F}"/>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7617520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35BBE-8E7A-53B0-F8E7-0CC7DDD6808F}"/>
            </a:ext>
          </a:extLst>
        </p:cNvPr>
        <p:cNvGrpSpPr/>
        <p:nvPr/>
      </p:nvGrpSpPr>
      <p:grpSpPr>
        <a:xfrm>
          <a:off x="0" y="0"/>
          <a:ext cx="0" cy="0"/>
          <a:chOff x="0" y="0"/>
          <a:chExt cx="0" cy="0"/>
        </a:xfrm>
      </p:grpSpPr>
      <p:sp>
        <p:nvSpPr>
          <p:cNvPr id="82946" name="Rectangle 7">
            <a:extLst>
              <a:ext uri="{FF2B5EF4-FFF2-40B4-BE49-F238E27FC236}">
                <a16:creationId xmlns:a16="http://schemas.microsoft.com/office/drawing/2014/main" id="{B328C8F3-4B78-FFBA-B520-5703DEF203B3}"/>
              </a:ext>
            </a:extLst>
          </p:cNvPr>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06DF4D-04B6-4988-8D79-B2CD78B4780E}"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2947" name="Rectangle 2">
            <a:extLst>
              <a:ext uri="{FF2B5EF4-FFF2-40B4-BE49-F238E27FC236}">
                <a16:creationId xmlns:a16="http://schemas.microsoft.com/office/drawing/2014/main" id="{4A083EEA-5F43-E093-9724-4B19F25BB48B}"/>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0B6D4C6F-245E-525C-2F0F-DFD2B4F40EC9}"/>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9746740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4A78D5-E6EC-4F7B-B5B5-99C90EFA7E24}"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926255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6942660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92E765D-CD0B-4366-A51F-3F290DDBF2A5}" type="slidenum">
              <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37</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817205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2821869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EB3D3-897F-0229-268E-755E2DE3680F}"/>
            </a:ext>
          </a:extLst>
        </p:cNvPr>
        <p:cNvGrpSpPr/>
        <p:nvPr/>
      </p:nvGrpSpPr>
      <p:grpSpPr>
        <a:xfrm>
          <a:off x="0" y="0"/>
          <a:ext cx="0" cy="0"/>
          <a:chOff x="0" y="0"/>
          <a:chExt cx="0" cy="0"/>
        </a:xfrm>
      </p:grpSpPr>
      <p:sp>
        <p:nvSpPr>
          <p:cNvPr id="121858" name="Rectangle 7">
            <a:extLst>
              <a:ext uri="{FF2B5EF4-FFF2-40B4-BE49-F238E27FC236}">
                <a16:creationId xmlns:a16="http://schemas.microsoft.com/office/drawing/2014/main" id="{8106077F-859F-72C1-4273-D2A7CDD3912E}"/>
              </a:ext>
            </a:extLst>
          </p:cNvPr>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a:extLst>
              <a:ext uri="{FF2B5EF4-FFF2-40B4-BE49-F238E27FC236}">
                <a16:creationId xmlns:a16="http://schemas.microsoft.com/office/drawing/2014/main" id="{21328EA8-2028-F0C3-A23F-B46E255E015A}"/>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A63A82B5-685D-73F6-691A-524FFCA9208A}"/>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26436608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5" name="Slide Number Placeholder 4">
            <a:extLst>
              <a:ext uri="{FF2B5EF4-FFF2-40B4-BE49-F238E27FC236}">
                <a16:creationId xmlns:a16="http://schemas.microsoft.com/office/drawing/2014/main" id="{072D2162-D11F-4052-AB2C-3BC0DDF80AC5}"/>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B89035-B56C-4C93-843A-27A764E9380B}"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570025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5" name="Slide Number Placeholder 4">
            <a:extLst>
              <a:ext uri="{FF2B5EF4-FFF2-40B4-BE49-F238E27FC236}">
                <a16:creationId xmlns:a16="http://schemas.microsoft.com/office/drawing/2014/main" id="{072D2162-D11F-4052-AB2C-3BC0DDF80AC5}"/>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B89035-B56C-4C93-843A-27A764E9380B}"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1121902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5" name="Slide Number Placeholder 4">
            <a:extLst>
              <a:ext uri="{FF2B5EF4-FFF2-40B4-BE49-F238E27FC236}">
                <a16:creationId xmlns:a16="http://schemas.microsoft.com/office/drawing/2014/main" id="{072D2162-D11F-4052-AB2C-3BC0DDF80AC5}"/>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B89035-B56C-4C93-843A-27A764E9380B}"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7506199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5" name="Slide Number Placeholder 4">
            <a:extLst>
              <a:ext uri="{FF2B5EF4-FFF2-40B4-BE49-F238E27FC236}">
                <a16:creationId xmlns:a16="http://schemas.microsoft.com/office/drawing/2014/main" id="{072D2162-D11F-4052-AB2C-3BC0DDF80AC5}"/>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B89035-B56C-4C93-843A-27A764E9380B}"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5714800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D03AD6-587E-4AD0-9E21-3A4EA55A00FB}" type="slidenum">
              <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4420410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36445F-6A45-46A0-953D-E8820BCCDED3}" type="slidenum">
              <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2039181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10064061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A1513F-4F72-45BB-A889-E2710DA06DAB}" type="slidenum">
              <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5944329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2780388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28680075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D3DBC1CC-B82B-5FB3-C2B8-FAFBD7D68AA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D05016-6178-45FD-9762-95B08D2BC7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579" name="Rectangle 2">
            <a:extLst>
              <a:ext uri="{FF2B5EF4-FFF2-40B4-BE49-F238E27FC236}">
                <a16:creationId xmlns:a16="http://schemas.microsoft.com/office/drawing/2014/main" id="{13AB33FB-C29D-5B75-0783-CC04E2A8A1D4}"/>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FCD35247-8B72-7120-F840-4982C00EC4F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36679733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CFD1E076-65A9-0F76-B4E6-442746CC179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6A5A63-A710-4584-B723-F75FF87ADD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6627" name="Rectangle 2">
            <a:extLst>
              <a:ext uri="{FF2B5EF4-FFF2-40B4-BE49-F238E27FC236}">
                <a16:creationId xmlns:a16="http://schemas.microsoft.com/office/drawing/2014/main" id="{062DD84A-5BDB-A382-8973-C63000E68674}"/>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3DAF9CE5-6363-00F5-9183-6716573D096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14767468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4437379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E0334E-E9E3-47E4-B7DA-D20402BDA0C4}"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1554086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5042530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FCAECE-167E-4C60-B300-7553573FFC03}" type="slidenum">
              <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6665525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593BE-96AA-82D2-A538-E1E226A2C4E5}"/>
            </a:ext>
          </a:extLst>
        </p:cNvPr>
        <p:cNvGrpSpPr/>
        <p:nvPr/>
      </p:nvGrpSpPr>
      <p:grpSpPr>
        <a:xfrm>
          <a:off x="0" y="0"/>
          <a:ext cx="0" cy="0"/>
          <a:chOff x="0" y="0"/>
          <a:chExt cx="0" cy="0"/>
        </a:xfrm>
      </p:grpSpPr>
      <p:sp>
        <p:nvSpPr>
          <p:cNvPr id="52226" name="Rectangle 7">
            <a:extLst>
              <a:ext uri="{FF2B5EF4-FFF2-40B4-BE49-F238E27FC236}">
                <a16:creationId xmlns:a16="http://schemas.microsoft.com/office/drawing/2014/main" id="{23FD9D6D-CB6D-F147-1E84-796101410726}"/>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6AF94C4-ABF1-42FA-8888-2148CBBC4281}"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2227" name="Rectangle 2">
            <a:extLst>
              <a:ext uri="{FF2B5EF4-FFF2-40B4-BE49-F238E27FC236}">
                <a16:creationId xmlns:a16="http://schemas.microsoft.com/office/drawing/2014/main" id="{AD7A1C1F-FB86-42A9-769F-A5532F57B3AC}"/>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9B2D4FB6-1F87-5B25-BF26-17C355D0DC2D}"/>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7398356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D4C87-FA38-20F9-5BBA-764FB2723FAD}"/>
            </a:ext>
          </a:extLst>
        </p:cNvPr>
        <p:cNvGrpSpPr/>
        <p:nvPr/>
      </p:nvGrpSpPr>
      <p:grpSpPr>
        <a:xfrm>
          <a:off x="0" y="0"/>
          <a:ext cx="0" cy="0"/>
          <a:chOff x="0" y="0"/>
          <a:chExt cx="0" cy="0"/>
        </a:xfrm>
      </p:grpSpPr>
      <p:sp>
        <p:nvSpPr>
          <p:cNvPr id="121858" name="Rectangle 7">
            <a:extLst>
              <a:ext uri="{FF2B5EF4-FFF2-40B4-BE49-F238E27FC236}">
                <a16:creationId xmlns:a16="http://schemas.microsoft.com/office/drawing/2014/main" id="{8815480A-1EF0-D79F-961E-77662CAB4AEF}"/>
              </a:ext>
            </a:extLst>
          </p:cNvPr>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a:extLst>
              <a:ext uri="{FF2B5EF4-FFF2-40B4-BE49-F238E27FC236}">
                <a16:creationId xmlns:a16="http://schemas.microsoft.com/office/drawing/2014/main" id="{4DCD37F9-4281-7518-1374-69A6A3157FD8}"/>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76E70B61-22F7-77B9-DE27-ADDE9BCB090C}"/>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41675648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C23AA8-CFBF-4AB5-8D72-4BEA2FE94EFA}" type="slidenum">
              <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9226763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2B34F32-874C-4DF9-83A0-F35F68299DA7}" type="slidenum">
              <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631985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a:defRPr sz="4500">
                <a:solidFill>
                  <a:schemeClr val="tx1"/>
                </a:solidFill>
                <a:latin typeface="Comic Sans MS" pitchFamily="66" charset="0"/>
                <a:cs typeface="Arial" charset="0"/>
              </a:defRPr>
            </a:lvl1pPr>
            <a:lvl2pPr marL="702551" indent="-269286">
              <a:defRPr sz="4500">
                <a:solidFill>
                  <a:schemeClr val="tx1"/>
                </a:solidFill>
                <a:latin typeface="Comic Sans MS" pitchFamily="66" charset="0"/>
                <a:cs typeface="Arial" charset="0"/>
              </a:defRPr>
            </a:lvl2pPr>
            <a:lvl3pPr marL="1081657" indent="-215128">
              <a:defRPr sz="4500">
                <a:solidFill>
                  <a:schemeClr val="tx1"/>
                </a:solidFill>
                <a:latin typeface="Comic Sans MS" pitchFamily="66" charset="0"/>
                <a:cs typeface="Arial" charset="0"/>
              </a:defRPr>
            </a:lvl3pPr>
            <a:lvl4pPr marL="1514921" indent="-215128">
              <a:defRPr sz="4500">
                <a:solidFill>
                  <a:schemeClr val="tx1"/>
                </a:solidFill>
                <a:latin typeface="Comic Sans MS" pitchFamily="66" charset="0"/>
                <a:cs typeface="Arial" charset="0"/>
              </a:defRPr>
            </a:lvl4pPr>
            <a:lvl5pPr marL="1948185" indent="-215128">
              <a:defRPr sz="4500">
                <a:solidFill>
                  <a:schemeClr val="tx1"/>
                </a:solidFill>
                <a:latin typeface="Comic Sans MS" pitchFamily="66" charset="0"/>
                <a:cs typeface="Arial" charset="0"/>
              </a:defRPr>
            </a:lvl5pPr>
            <a:lvl6pPr marL="2381449" indent="-215128" eaLnBrk="0" fontAlgn="base" hangingPunct="0">
              <a:spcBef>
                <a:spcPct val="0"/>
              </a:spcBef>
              <a:spcAft>
                <a:spcPct val="0"/>
              </a:spcAft>
              <a:defRPr sz="4500">
                <a:solidFill>
                  <a:schemeClr val="tx1"/>
                </a:solidFill>
                <a:latin typeface="Comic Sans MS" pitchFamily="66" charset="0"/>
                <a:cs typeface="Arial" charset="0"/>
              </a:defRPr>
            </a:lvl6pPr>
            <a:lvl7pPr marL="2814714" indent="-215128" eaLnBrk="0" fontAlgn="base" hangingPunct="0">
              <a:spcBef>
                <a:spcPct val="0"/>
              </a:spcBef>
              <a:spcAft>
                <a:spcPct val="0"/>
              </a:spcAft>
              <a:defRPr sz="4500">
                <a:solidFill>
                  <a:schemeClr val="tx1"/>
                </a:solidFill>
                <a:latin typeface="Comic Sans MS" pitchFamily="66" charset="0"/>
                <a:cs typeface="Arial" charset="0"/>
              </a:defRPr>
            </a:lvl7pPr>
            <a:lvl8pPr marL="3247977" indent="-215128" eaLnBrk="0" fontAlgn="base" hangingPunct="0">
              <a:spcBef>
                <a:spcPct val="0"/>
              </a:spcBef>
              <a:spcAft>
                <a:spcPct val="0"/>
              </a:spcAft>
              <a:defRPr sz="4500">
                <a:solidFill>
                  <a:schemeClr val="tx1"/>
                </a:solidFill>
                <a:latin typeface="Comic Sans MS" pitchFamily="66" charset="0"/>
                <a:cs typeface="Arial" charset="0"/>
              </a:defRPr>
            </a:lvl8pPr>
            <a:lvl9pPr marL="3681242" indent="-215128" eaLnBrk="0" fontAlgn="base" hangingPunct="0">
              <a:spcBef>
                <a:spcPct val="0"/>
              </a:spcBef>
              <a:spcAft>
                <a:spcPct val="0"/>
              </a:spcAft>
              <a:defRPr sz="4500">
                <a:solidFill>
                  <a:schemeClr val="tx1"/>
                </a:solidFill>
                <a:latin typeface="Comic Sans MS" pitchFamily="66"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E599ADA-AE38-43CF-B2D3-637E48C61E4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7438431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3F7DFA-CD0D-4A40-B0C9-57E4F230891E}" type="slidenum">
              <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41193718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75E1B9-6FBF-4FDE-A7A8-FF5D89FCF8F5}" type="slidenum">
              <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9085787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lvl1pPr>
              <a:defRPr sz="4500">
                <a:solidFill>
                  <a:schemeClr val="tx1"/>
                </a:solidFill>
                <a:latin typeface="Comic Sans MS" pitchFamily="66" charset="0"/>
                <a:cs typeface="Arial" charset="0"/>
              </a:defRPr>
            </a:lvl1pPr>
            <a:lvl2pPr marL="702551" indent="-269286">
              <a:defRPr sz="4500">
                <a:solidFill>
                  <a:schemeClr val="tx1"/>
                </a:solidFill>
                <a:latin typeface="Comic Sans MS" pitchFamily="66" charset="0"/>
                <a:cs typeface="Arial" charset="0"/>
              </a:defRPr>
            </a:lvl2pPr>
            <a:lvl3pPr marL="1081657" indent="-215128">
              <a:defRPr sz="4500">
                <a:solidFill>
                  <a:schemeClr val="tx1"/>
                </a:solidFill>
                <a:latin typeface="Comic Sans MS" pitchFamily="66" charset="0"/>
                <a:cs typeface="Arial" charset="0"/>
              </a:defRPr>
            </a:lvl3pPr>
            <a:lvl4pPr marL="1514921" indent="-215128">
              <a:defRPr sz="4500">
                <a:solidFill>
                  <a:schemeClr val="tx1"/>
                </a:solidFill>
                <a:latin typeface="Comic Sans MS" pitchFamily="66" charset="0"/>
                <a:cs typeface="Arial" charset="0"/>
              </a:defRPr>
            </a:lvl4pPr>
            <a:lvl5pPr marL="1948185" indent="-215128">
              <a:defRPr sz="4500">
                <a:solidFill>
                  <a:schemeClr val="tx1"/>
                </a:solidFill>
                <a:latin typeface="Comic Sans MS" pitchFamily="66" charset="0"/>
                <a:cs typeface="Arial" charset="0"/>
              </a:defRPr>
            </a:lvl5pPr>
            <a:lvl6pPr marL="2381449" indent="-215128" eaLnBrk="0" fontAlgn="base" hangingPunct="0">
              <a:spcBef>
                <a:spcPct val="0"/>
              </a:spcBef>
              <a:spcAft>
                <a:spcPct val="0"/>
              </a:spcAft>
              <a:defRPr sz="4500">
                <a:solidFill>
                  <a:schemeClr val="tx1"/>
                </a:solidFill>
                <a:latin typeface="Comic Sans MS" pitchFamily="66" charset="0"/>
                <a:cs typeface="Arial" charset="0"/>
              </a:defRPr>
            </a:lvl6pPr>
            <a:lvl7pPr marL="2814714" indent="-215128" eaLnBrk="0" fontAlgn="base" hangingPunct="0">
              <a:spcBef>
                <a:spcPct val="0"/>
              </a:spcBef>
              <a:spcAft>
                <a:spcPct val="0"/>
              </a:spcAft>
              <a:defRPr sz="4500">
                <a:solidFill>
                  <a:schemeClr val="tx1"/>
                </a:solidFill>
                <a:latin typeface="Comic Sans MS" pitchFamily="66" charset="0"/>
                <a:cs typeface="Arial" charset="0"/>
              </a:defRPr>
            </a:lvl7pPr>
            <a:lvl8pPr marL="3247977" indent="-215128" eaLnBrk="0" fontAlgn="base" hangingPunct="0">
              <a:spcBef>
                <a:spcPct val="0"/>
              </a:spcBef>
              <a:spcAft>
                <a:spcPct val="0"/>
              </a:spcAft>
              <a:defRPr sz="4500">
                <a:solidFill>
                  <a:schemeClr val="tx1"/>
                </a:solidFill>
                <a:latin typeface="Comic Sans MS" pitchFamily="66" charset="0"/>
                <a:cs typeface="Arial" charset="0"/>
              </a:defRPr>
            </a:lvl8pPr>
            <a:lvl9pPr marL="3681242" indent="-215128" eaLnBrk="0" fontAlgn="base" hangingPunct="0">
              <a:spcBef>
                <a:spcPct val="0"/>
              </a:spcBef>
              <a:spcAft>
                <a:spcPct val="0"/>
              </a:spcAft>
              <a:defRPr sz="4500">
                <a:solidFill>
                  <a:schemeClr val="tx1"/>
                </a:solidFill>
                <a:latin typeface="Comic Sans MS" pitchFamily="66"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BCD4C3-A36C-41D1-8866-EC691B06D876}" type="slidenum">
              <a:rPr kumimoji="0" lang="en-US" altLang="en-US" sz="11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1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3535871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FFFD8E60-82AE-A61F-6D21-B0036488228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A8EE52-26AC-4D82-BAAB-2589E1E2956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675" name="Rectangle 2">
            <a:extLst>
              <a:ext uri="{FF2B5EF4-FFF2-40B4-BE49-F238E27FC236}">
                <a16:creationId xmlns:a16="http://schemas.microsoft.com/office/drawing/2014/main" id="{61CF0DCD-8440-F29B-6FB8-CA8321855426}"/>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B41525A4-A0E1-0DCF-216A-51101A37A8A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29428902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4937D-BD40-AC2F-1339-7CC004F54C4D}"/>
            </a:ext>
          </a:extLst>
        </p:cNvPr>
        <p:cNvGrpSpPr/>
        <p:nvPr/>
      </p:nvGrpSpPr>
      <p:grpSpPr>
        <a:xfrm>
          <a:off x="0" y="0"/>
          <a:ext cx="0" cy="0"/>
          <a:chOff x="0" y="0"/>
          <a:chExt cx="0" cy="0"/>
        </a:xfrm>
      </p:grpSpPr>
      <p:sp>
        <p:nvSpPr>
          <p:cNvPr id="28674" name="Rectangle 7">
            <a:extLst>
              <a:ext uri="{FF2B5EF4-FFF2-40B4-BE49-F238E27FC236}">
                <a16:creationId xmlns:a16="http://schemas.microsoft.com/office/drawing/2014/main" id="{B68344DD-9E93-397C-0624-71ED016C868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A8EE52-26AC-4D82-BAAB-2589E1E2956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675" name="Rectangle 2">
            <a:extLst>
              <a:ext uri="{FF2B5EF4-FFF2-40B4-BE49-F238E27FC236}">
                <a16:creationId xmlns:a16="http://schemas.microsoft.com/office/drawing/2014/main" id="{894D3B2E-7E78-DED7-6A35-547ECBACF2F2}"/>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442BA0A7-58A0-6273-DC5E-7BD0742F039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28651114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759DB-CF88-EE65-8516-0D67ADCC6523}"/>
            </a:ext>
          </a:extLst>
        </p:cNvPr>
        <p:cNvGrpSpPr/>
        <p:nvPr/>
      </p:nvGrpSpPr>
      <p:grpSpPr>
        <a:xfrm>
          <a:off x="0" y="0"/>
          <a:ext cx="0" cy="0"/>
          <a:chOff x="0" y="0"/>
          <a:chExt cx="0" cy="0"/>
        </a:xfrm>
      </p:grpSpPr>
      <p:sp>
        <p:nvSpPr>
          <p:cNvPr id="28674" name="Rectangle 7">
            <a:extLst>
              <a:ext uri="{FF2B5EF4-FFF2-40B4-BE49-F238E27FC236}">
                <a16:creationId xmlns:a16="http://schemas.microsoft.com/office/drawing/2014/main" id="{A7A26581-7A4A-81B8-F78A-F96984CC90C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A8EE52-26AC-4D82-BAAB-2589E1E2956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675" name="Rectangle 2">
            <a:extLst>
              <a:ext uri="{FF2B5EF4-FFF2-40B4-BE49-F238E27FC236}">
                <a16:creationId xmlns:a16="http://schemas.microsoft.com/office/drawing/2014/main" id="{A0956394-7DFD-9244-5BFD-3E43BC5670D0}"/>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D767691C-527B-AA8A-8B15-1C8300846D6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30536467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E025FE-2CC7-4C80-A4F3-A0C8F28A27CF}" type="slidenum">
              <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764981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708AD-BD51-5809-780D-FD1D66183A57}"/>
            </a:ext>
          </a:extLst>
        </p:cNvPr>
        <p:cNvGrpSpPr/>
        <p:nvPr/>
      </p:nvGrpSpPr>
      <p:grpSpPr>
        <a:xfrm>
          <a:off x="0" y="0"/>
          <a:ext cx="0" cy="0"/>
          <a:chOff x="0" y="0"/>
          <a:chExt cx="0" cy="0"/>
        </a:xfrm>
      </p:grpSpPr>
      <p:sp>
        <p:nvSpPr>
          <p:cNvPr id="121858" name="Rectangle 7">
            <a:extLst>
              <a:ext uri="{FF2B5EF4-FFF2-40B4-BE49-F238E27FC236}">
                <a16:creationId xmlns:a16="http://schemas.microsoft.com/office/drawing/2014/main" id="{EB2140FC-C512-710E-5EB5-306C54C02CBB}"/>
              </a:ext>
            </a:extLst>
          </p:cNvPr>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a:extLst>
              <a:ext uri="{FF2B5EF4-FFF2-40B4-BE49-F238E27FC236}">
                <a16:creationId xmlns:a16="http://schemas.microsoft.com/office/drawing/2014/main" id="{24E16873-B47D-4F2B-1127-01E037845FFA}"/>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C5778D7F-AA25-AB3F-7537-888DA91E287D}"/>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2294016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59DB9-1A3E-5C51-9EFD-85E83369C71F}"/>
            </a:ext>
          </a:extLst>
        </p:cNvPr>
        <p:cNvGrpSpPr/>
        <p:nvPr/>
      </p:nvGrpSpPr>
      <p:grpSpPr>
        <a:xfrm>
          <a:off x="0" y="0"/>
          <a:ext cx="0" cy="0"/>
          <a:chOff x="0" y="0"/>
          <a:chExt cx="0" cy="0"/>
        </a:xfrm>
      </p:grpSpPr>
      <p:sp>
        <p:nvSpPr>
          <p:cNvPr id="58370" name="Rectangle 7">
            <a:extLst>
              <a:ext uri="{FF2B5EF4-FFF2-40B4-BE49-F238E27FC236}">
                <a16:creationId xmlns:a16="http://schemas.microsoft.com/office/drawing/2014/main" id="{B6FA3E16-F601-16CA-0F6A-D92DE3F7CDC8}"/>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91E90CA-FA55-4A13-A732-B3126EF64632}" type="slidenum">
              <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66</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8371" name="Rectangle 2">
            <a:extLst>
              <a:ext uri="{FF2B5EF4-FFF2-40B4-BE49-F238E27FC236}">
                <a16:creationId xmlns:a16="http://schemas.microsoft.com/office/drawing/2014/main" id="{AF7024AD-BCD9-4770-68CA-FDCA73E814C8}"/>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F3F113C4-8425-FD4C-18F9-314FBFA8A241}"/>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162795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32308-C326-908A-D8A9-8DA356A61105}"/>
            </a:ext>
          </a:extLst>
        </p:cNvPr>
        <p:cNvGrpSpPr/>
        <p:nvPr/>
      </p:nvGrpSpPr>
      <p:grpSpPr>
        <a:xfrm>
          <a:off x="0" y="0"/>
          <a:ext cx="0" cy="0"/>
          <a:chOff x="0" y="0"/>
          <a:chExt cx="0" cy="0"/>
        </a:xfrm>
      </p:grpSpPr>
      <p:sp>
        <p:nvSpPr>
          <p:cNvPr id="178178" name="Rectangle 7">
            <a:extLst>
              <a:ext uri="{FF2B5EF4-FFF2-40B4-BE49-F238E27FC236}">
                <a16:creationId xmlns:a16="http://schemas.microsoft.com/office/drawing/2014/main" id="{4079CED0-FB0C-AA4B-68F1-9C884A616559}"/>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C882E7B4-3073-4F84-BBEA-5F815C9E62C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8179" name="Rectangle 2">
            <a:extLst>
              <a:ext uri="{FF2B5EF4-FFF2-40B4-BE49-F238E27FC236}">
                <a16:creationId xmlns:a16="http://schemas.microsoft.com/office/drawing/2014/main" id="{FF07318F-E073-C25C-3C5F-B6EB4109EA78}"/>
              </a:ext>
            </a:extLst>
          </p:cNvPr>
          <p:cNvSpPr>
            <a:spLocks noGrp="1" noRot="1" noChangeAspect="1" noChangeArrowheads="1" noTextEdit="1"/>
          </p:cNvSpPr>
          <p:nvPr>
            <p:ph type="sldImg"/>
          </p:nvPr>
        </p:nvSpPr>
        <p:spPr>
          <a:ln/>
        </p:spPr>
      </p:sp>
      <p:sp>
        <p:nvSpPr>
          <p:cNvPr id="178180" name="Rectangle 3">
            <a:extLst>
              <a:ext uri="{FF2B5EF4-FFF2-40B4-BE49-F238E27FC236}">
                <a16:creationId xmlns:a16="http://schemas.microsoft.com/office/drawing/2014/main" id="{95AA5E44-D541-9AB2-A8B7-346FE069B91E}"/>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1939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09" indent="-285734">
              <a:spcBef>
                <a:spcPct val="30000"/>
              </a:spcBef>
              <a:defRPr sz="1200">
                <a:solidFill>
                  <a:schemeClr val="tx1"/>
                </a:solidFill>
                <a:latin typeface="Arial" panose="020B0604020202020204" pitchFamily="34" charset="0"/>
                <a:cs typeface="Arial" panose="020B0604020202020204" pitchFamily="34" charset="0"/>
              </a:defRPr>
            </a:lvl2pPr>
            <a:lvl3pPr marL="1142936" indent="-228587">
              <a:spcBef>
                <a:spcPct val="30000"/>
              </a:spcBef>
              <a:defRPr sz="1200">
                <a:solidFill>
                  <a:schemeClr val="tx1"/>
                </a:solidFill>
                <a:latin typeface="Arial" panose="020B0604020202020204" pitchFamily="34" charset="0"/>
                <a:cs typeface="Arial" panose="020B0604020202020204" pitchFamily="34" charset="0"/>
              </a:defRPr>
            </a:lvl3pPr>
            <a:lvl4pPr marL="1600110" indent="-228587">
              <a:spcBef>
                <a:spcPct val="30000"/>
              </a:spcBef>
              <a:defRPr sz="1200">
                <a:solidFill>
                  <a:schemeClr val="tx1"/>
                </a:solidFill>
                <a:latin typeface="Arial" panose="020B0604020202020204" pitchFamily="34" charset="0"/>
                <a:cs typeface="Arial" panose="020B0604020202020204" pitchFamily="34" charset="0"/>
              </a:defRPr>
            </a:lvl4pPr>
            <a:lvl5pPr marL="2057285" indent="-228587">
              <a:spcBef>
                <a:spcPct val="30000"/>
              </a:spcBef>
              <a:defRPr sz="1200">
                <a:solidFill>
                  <a:schemeClr val="tx1"/>
                </a:solidFill>
                <a:latin typeface="Arial" panose="020B0604020202020204" pitchFamily="34" charset="0"/>
                <a:cs typeface="Arial" panose="020B0604020202020204" pitchFamily="34" charset="0"/>
              </a:defRPr>
            </a:lvl5pPr>
            <a:lvl6pPr marL="2514459"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634"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808"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983"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492535-ADB0-49E5-B93D-50070AD951AA}"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42293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B0874C-6C44-4807-A372-64227C8CECA1}" type="slidenum">
              <a:rPr lang="en-GB" smtClean="0"/>
              <a:t>78</a:t>
            </a:fld>
            <a:endParaRPr lang="en-GB"/>
          </a:p>
        </p:txBody>
      </p:sp>
    </p:spTree>
    <p:extLst>
      <p:ext uri="{BB962C8B-B14F-4D97-AF65-F5344CB8AC3E}">
        <p14:creationId xmlns:p14="http://schemas.microsoft.com/office/powerpoint/2010/main" val="23493116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txBox="1">
            <a:spLocks noGrp="1" noChangeArrowheads="1"/>
          </p:cNvSpPr>
          <p:nvPr/>
        </p:nvSpPr>
        <p:spPr bwMode="auto">
          <a:xfrm>
            <a:off x="3849664" y="9428811"/>
            <a:ext cx="2946442" cy="496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8" rIns="91418" bIns="45708" anchor="b"/>
          <a:lstStyle>
            <a:lvl1pPr>
              <a:defRPr sz="4800">
                <a:solidFill>
                  <a:schemeClr val="tx1"/>
                </a:solidFill>
                <a:latin typeface="Comic Sans MS" pitchFamily="66" charset="0"/>
                <a:cs typeface="Arial" charset="0"/>
              </a:defRPr>
            </a:lvl1pPr>
            <a:lvl2pPr marL="742950" indent="-285750">
              <a:defRPr sz="4800">
                <a:solidFill>
                  <a:schemeClr val="tx1"/>
                </a:solidFill>
                <a:latin typeface="Comic Sans MS" pitchFamily="66" charset="0"/>
                <a:cs typeface="Arial" charset="0"/>
              </a:defRPr>
            </a:lvl2pPr>
            <a:lvl3pPr marL="1143000" indent="-228600">
              <a:defRPr sz="4800">
                <a:solidFill>
                  <a:schemeClr val="tx1"/>
                </a:solidFill>
                <a:latin typeface="Comic Sans MS" pitchFamily="66" charset="0"/>
                <a:cs typeface="Arial" charset="0"/>
              </a:defRPr>
            </a:lvl3pPr>
            <a:lvl4pPr marL="1600200" indent="-228600">
              <a:defRPr sz="4800">
                <a:solidFill>
                  <a:schemeClr val="tx1"/>
                </a:solidFill>
                <a:latin typeface="Comic Sans MS" pitchFamily="66" charset="0"/>
                <a:cs typeface="Arial" charset="0"/>
              </a:defRPr>
            </a:lvl4pPr>
            <a:lvl5pPr marL="2057400" indent="-228600">
              <a:defRPr sz="4800">
                <a:solidFill>
                  <a:schemeClr val="tx1"/>
                </a:solidFill>
                <a:latin typeface="Comic Sans MS" pitchFamily="66" charset="0"/>
                <a:cs typeface="Arial" charset="0"/>
              </a:defRPr>
            </a:lvl5pPr>
            <a:lvl6pPr marL="2514600" indent="-228600" eaLnBrk="0" fontAlgn="base" hangingPunct="0">
              <a:spcBef>
                <a:spcPct val="0"/>
              </a:spcBef>
              <a:spcAft>
                <a:spcPct val="0"/>
              </a:spcAft>
              <a:defRPr sz="4800">
                <a:solidFill>
                  <a:schemeClr val="tx1"/>
                </a:solidFill>
                <a:latin typeface="Comic Sans MS" pitchFamily="66" charset="0"/>
                <a:cs typeface="Arial" charset="0"/>
              </a:defRPr>
            </a:lvl6pPr>
            <a:lvl7pPr marL="2971800" indent="-228600" eaLnBrk="0" fontAlgn="base" hangingPunct="0">
              <a:spcBef>
                <a:spcPct val="0"/>
              </a:spcBef>
              <a:spcAft>
                <a:spcPct val="0"/>
              </a:spcAft>
              <a:defRPr sz="4800">
                <a:solidFill>
                  <a:schemeClr val="tx1"/>
                </a:solidFill>
                <a:latin typeface="Comic Sans MS" pitchFamily="66" charset="0"/>
                <a:cs typeface="Arial" charset="0"/>
              </a:defRPr>
            </a:lvl7pPr>
            <a:lvl8pPr marL="3429000" indent="-228600" eaLnBrk="0" fontAlgn="base" hangingPunct="0">
              <a:spcBef>
                <a:spcPct val="0"/>
              </a:spcBef>
              <a:spcAft>
                <a:spcPct val="0"/>
              </a:spcAft>
              <a:defRPr sz="4800">
                <a:solidFill>
                  <a:schemeClr val="tx1"/>
                </a:solidFill>
                <a:latin typeface="Comic Sans MS" pitchFamily="66" charset="0"/>
                <a:cs typeface="Arial" charset="0"/>
              </a:defRPr>
            </a:lvl8pPr>
            <a:lvl9pPr marL="3886200" indent="-228600" eaLnBrk="0" fontAlgn="base" hangingPunct="0">
              <a:spcBef>
                <a:spcPct val="0"/>
              </a:spcBef>
              <a:spcAft>
                <a:spcPct val="0"/>
              </a:spcAft>
              <a:defRPr sz="4800">
                <a:solidFill>
                  <a:schemeClr val="tx1"/>
                </a:solidFill>
                <a:latin typeface="Comic Sans MS" pitchFamily="66"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4B9090-1D8F-4BE8-8545-A911692F009E}"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9914430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60BC7-8D37-05B8-21AC-0531FFC5C162}"/>
            </a:ext>
          </a:extLst>
        </p:cNvPr>
        <p:cNvGrpSpPr/>
        <p:nvPr/>
      </p:nvGrpSpPr>
      <p:grpSpPr>
        <a:xfrm>
          <a:off x="0" y="0"/>
          <a:ext cx="0" cy="0"/>
          <a:chOff x="0" y="0"/>
          <a:chExt cx="0" cy="0"/>
        </a:xfrm>
      </p:grpSpPr>
      <p:sp>
        <p:nvSpPr>
          <p:cNvPr id="121858" name="Rectangle 7">
            <a:extLst>
              <a:ext uri="{FF2B5EF4-FFF2-40B4-BE49-F238E27FC236}">
                <a16:creationId xmlns:a16="http://schemas.microsoft.com/office/drawing/2014/main" id="{AE482AA4-6740-09DD-5C6E-3A1AB6AD5DCF}"/>
              </a:ext>
            </a:extLst>
          </p:cNvPr>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a:extLst>
              <a:ext uri="{FF2B5EF4-FFF2-40B4-BE49-F238E27FC236}">
                <a16:creationId xmlns:a16="http://schemas.microsoft.com/office/drawing/2014/main" id="{03828033-C474-1495-C864-BF1787A0C2B1}"/>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C3317DCD-E577-5580-7506-FECA36062CB2}"/>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21801926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09" indent="-285734">
              <a:spcBef>
                <a:spcPct val="30000"/>
              </a:spcBef>
              <a:defRPr sz="1200">
                <a:solidFill>
                  <a:schemeClr val="tx1"/>
                </a:solidFill>
                <a:latin typeface="Arial" panose="020B0604020202020204" pitchFamily="34" charset="0"/>
                <a:cs typeface="Arial" panose="020B0604020202020204" pitchFamily="34" charset="0"/>
              </a:defRPr>
            </a:lvl2pPr>
            <a:lvl3pPr marL="1142936" indent="-228587">
              <a:spcBef>
                <a:spcPct val="30000"/>
              </a:spcBef>
              <a:defRPr sz="1200">
                <a:solidFill>
                  <a:schemeClr val="tx1"/>
                </a:solidFill>
                <a:latin typeface="Arial" panose="020B0604020202020204" pitchFamily="34" charset="0"/>
                <a:cs typeface="Arial" panose="020B0604020202020204" pitchFamily="34" charset="0"/>
              </a:defRPr>
            </a:lvl3pPr>
            <a:lvl4pPr marL="1600110" indent="-228587">
              <a:spcBef>
                <a:spcPct val="30000"/>
              </a:spcBef>
              <a:defRPr sz="1200">
                <a:solidFill>
                  <a:schemeClr val="tx1"/>
                </a:solidFill>
                <a:latin typeface="Arial" panose="020B0604020202020204" pitchFamily="34" charset="0"/>
                <a:cs typeface="Arial" panose="020B0604020202020204" pitchFamily="34" charset="0"/>
              </a:defRPr>
            </a:lvl4pPr>
            <a:lvl5pPr marL="2057285" indent="-228587">
              <a:spcBef>
                <a:spcPct val="30000"/>
              </a:spcBef>
              <a:defRPr sz="1200">
                <a:solidFill>
                  <a:schemeClr val="tx1"/>
                </a:solidFill>
                <a:latin typeface="Arial" panose="020B0604020202020204" pitchFamily="34" charset="0"/>
                <a:cs typeface="Arial" panose="020B0604020202020204" pitchFamily="34" charset="0"/>
              </a:defRPr>
            </a:lvl5pPr>
            <a:lvl6pPr marL="2514459"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634"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808"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983"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B63413-55AC-4990-80F9-9E16D8491236}"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18424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135eb9b4d64_1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8" name="Google Shape;358;g135eb9b4d64_1_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751284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D9CA0-67B7-A2B6-EB70-BB8ED7A5DB1D}"/>
            </a:ext>
          </a:extLst>
        </p:cNvPr>
        <p:cNvGrpSpPr/>
        <p:nvPr/>
      </p:nvGrpSpPr>
      <p:grpSpPr>
        <a:xfrm>
          <a:off x="0" y="0"/>
          <a:ext cx="0" cy="0"/>
          <a:chOff x="0" y="0"/>
          <a:chExt cx="0" cy="0"/>
        </a:xfrm>
      </p:grpSpPr>
      <p:sp>
        <p:nvSpPr>
          <p:cNvPr id="283650" name="Rectangle 7">
            <a:extLst>
              <a:ext uri="{FF2B5EF4-FFF2-40B4-BE49-F238E27FC236}">
                <a16:creationId xmlns:a16="http://schemas.microsoft.com/office/drawing/2014/main" id="{C21ED66F-CA99-6975-A134-7822B5E6855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03263" indent="-269875">
              <a:spcBef>
                <a:spcPct val="30000"/>
              </a:spcBef>
              <a:defRPr sz="1200">
                <a:solidFill>
                  <a:schemeClr val="tx1"/>
                </a:solidFill>
                <a:latin typeface="Arial" panose="020B0604020202020204" pitchFamily="34" charset="0"/>
                <a:cs typeface="Arial" panose="020B0604020202020204" pitchFamily="34" charset="0"/>
              </a:defRPr>
            </a:lvl2pPr>
            <a:lvl3pPr marL="1082675" indent="-215900">
              <a:spcBef>
                <a:spcPct val="30000"/>
              </a:spcBef>
              <a:defRPr sz="1200">
                <a:solidFill>
                  <a:schemeClr val="tx1"/>
                </a:solidFill>
                <a:latin typeface="Arial" panose="020B0604020202020204" pitchFamily="34" charset="0"/>
                <a:cs typeface="Arial" panose="020B0604020202020204" pitchFamily="34" charset="0"/>
              </a:defRPr>
            </a:lvl3pPr>
            <a:lvl4pPr marL="1516063" indent="-215900">
              <a:spcBef>
                <a:spcPct val="30000"/>
              </a:spcBef>
              <a:defRPr sz="1200">
                <a:solidFill>
                  <a:schemeClr val="tx1"/>
                </a:solidFill>
                <a:latin typeface="Arial" panose="020B0604020202020204" pitchFamily="34" charset="0"/>
                <a:cs typeface="Arial" panose="020B0604020202020204" pitchFamily="34" charset="0"/>
              </a:defRPr>
            </a:lvl4pPr>
            <a:lvl5pPr marL="1949450" indent="-215900">
              <a:spcBef>
                <a:spcPct val="30000"/>
              </a:spcBef>
              <a:defRPr sz="1200">
                <a:solidFill>
                  <a:schemeClr val="tx1"/>
                </a:solidFill>
                <a:latin typeface="Arial" panose="020B0604020202020204" pitchFamily="34" charset="0"/>
                <a:cs typeface="Arial" panose="020B0604020202020204" pitchFamily="34" charset="0"/>
              </a:defRPr>
            </a:lvl5pPr>
            <a:lvl6pPr marL="24066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8638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3210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7782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F41B2E-22C1-490D-B09C-5FD0B1BC6B1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3651" name="Rectangle 2">
            <a:extLst>
              <a:ext uri="{FF2B5EF4-FFF2-40B4-BE49-F238E27FC236}">
                <a16:creationId xmlns:a16="http://schemas.microsoft.com/office/drawing/2014/main" id="{83DD3B1F-62A6-C9F2-51C1-029DA48257FA}"/>
              </a:ext>
            </a:extLst>
          </p:cNvPr>
          <p:cNvSpPr>
            <a:spLocks noGrp="1" noRot="1" noChangeAspect="1" noChangeArrowheads="1" noTextEdit="1"/>
          </p:cNvSpPr>
          <p:nvPr>
            <p:ph type="sldImg"/>
          </p:nvPr>
        </p:nvSpPr>
        <p:spPr>
          <a:ln/>
        </p:spPr>
      </p:sp>
      <p:sp>
        <p:nvSpPr>
          <p:cNvPr id="283652" name="Rectangle 3">
            <a:extLst>
              <a:ext uri="{FF2B5EF4-FFF2-40B4-BE49-F238E27FC236}">
                <a16:creationId xmlns:a16="http://schemas.microsoft.com/office/drawing/2014/main" id="{93C3A2A7-8274-ED44-4B3A-35EB626F41B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91757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9D928-0C0E-527E-51BE-1149FFEBADD7}"/>
            </a:ext>
          </a:extLst>
        </p:cNvPr>
        <p:cNvGrpSpPr/>
        <p:nvPr/>
      </p:nvGrpSpPr>
      <p:grpSpPr>
        <a:xfrm>
          <a:off x="0" y="0"/>
          <a:ext cx="0" cy="0"/>
          <a:chOff x="0" y="0"/>
          <a:chExt cx="0" cy="0"/>
        </a:xfrm>
      </p:grpSpPr>
      <p:sp>
        <p:nvSpPr>
          <p:cNvPr id="283650" name="Rectangle 7">
            <a:extLst>
              <a:ext uri="{FF2B5EF4-FFF2-40B4-BE49-F238E27FC236}">
                <a16:creationId xmlns:a16="http://schemas.microsoft.com/office/drawing/2014/main" id="{AD4E8F14-D596-B994-4209-7A801B77E79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03263" indent="-269875">
              <a:spcBef>
                <a:spcPct val="30000"/>
              </a:spcBef>
              <a:defRPr sz="1200">
                <a:solidFill>
                  <a:schemeClr val="tx1"/>
                </a:solidFill>
                <a:latin typeface="Arial" panose="020B0604020202020204" pitchFamily="34" charset="0"/>
                <a:cs typeface="Arial" panose="020B0604020202020204" pitchFamily="34" charset="0"/>
              </a:defRPr>
            </a:lvl2pPr>
            <a:lvl3pPr marL="1082675" indent="-215900">
              <a:spcBef>
                <a:spcPct val="30000"/>
              </a:spcBef>
              <a:defRPr sz="1200">
                <a:solidFill>
                  <a:schemeClr val="tx1"/>
                </a:solidFill>
                <a:latin typeface="Arial" panose="020B0604020202020204" pitchFamily="34" charset="0"/>
                <a:cs typeface="Arial" panose="020B0604020202020204" pitchFamily="34" charset="0"/>
              </a:defRPr>
            </a:lvl3pPr>
            <a:lvl4pPr marL="1516063" indent="-215900">
              <a:spcBef>
                <a:spcPct val="30000"/>
              </a:spcBef>
              <a:defRPr sz="1200">
                <a:solidFill>
                  <a:schemeClr val="tx1"/>
                </a:solidFill>
                <a:latin typeface="Arial" panose="020B0604020202020204" pitchFamily="34" charset="0"/>
                <a:cs typeface="Arial" panose="020B0604020202020204" pitchFamily="34" charset="0"/>
              </a:defRPr>
            </a:lvl4pPr>
            <a:lvl5pPr marL="1949450" indent="-215900">
              <a:spcBef>
                <a:spcPct val="30000"/>
              </a:spcBef>
              <a:defRPr sz="1200">
                <a:solidFill>
                  <a:schemeClr val="tx1"/>
                </a:solidFill>
                <a:latin typeface="Arial" panose="020B0604020202020204" pitchFamily="34" charset="0"/>
                <a:cs typeface="Arial" panose="020B0604020202020204" pitchFamily="34" charset="0"/>
              </a:defRPr>
            </a:lvl5pPr>
            <a:lvl6pPr marL="24066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8638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3210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7782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F41B2E-22C1-490D-B09C-5FD0B1BC6B1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3651" name="Rectangle 2">
            <a:extLst>
              <a:ext uri="{FF2B5EF4-FFF2-40B4-BE49-F238E27FC236}">
                <a16:creationId xmlns:a16="http://schemas.microsoft.com/office/drawing/2014/main" id="{2042D874-63D2-DB9C-548A-C679B88475A9}"/>
              </a:ext>
            </a:extLst>
          </p:cNvPr>
          <p:cNvSpPr>
            <a:spLocks noGrp="1" noRot="1" noChangeAspect="1" noChangeArrowheads="1" noTextEdit="1"/>
          </p:cNvSpPr>
          <p:nvPr>
            <p:ph type="sldImg"/>
          </p:nvPr>
        </p:nvSpPr>
        <p:spPr>
          <a:ln/>
        </p:spPr>
      </p:sp>
      <p:sp>
        <p:nvSpPr>
          <p:cNvPr id="283652" name="Rectangle 3">
            <a:extLst>
              <a:ext uri="{FF2B5EF4-FFF2-40B4-BE49-F238E27FC236}">
                <a16:creationId xmlns:a16="http://schemas.microsoft.com/office/drawing/2014/main" id="{37B8286C-38FE-D5B9-D701-7B3C148DCCF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09355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6456E-B47F-C4A0-1D69-3AAD03A52712}"/>
            </a:ext>
          </a:extLst>
        </p:cNvPr>
        <p:cNvGrpSpPr/>
        <p:nvPr/>
      </p:nvGrpSpPr>
      <p:grpSpPr>
        <a:xfrm>
          <a:off x="0" y="0"/>
          <a:ext cx="0" cy="0"/>
          <a:chOff x="0" y="0"/>
          <a:chExt cx="0" cy="0"/>
        </a:xfrm>
      </p:grpSpPr>
      <p:sp>
        <p:nvSpPr>
          <p:cNvPr id="283650" name="Rectangle 7">
            <a:extLst>
              <a:ext uri="{FF2B5EF4-FFF2-40B4-BE49-F238E27FC236}">
                <a16:creationId xmlns:a16="http://schemas.microsoft.com/office/drawing/2014/main" id="{0F19801B-A14E-F20A-1338-19E704B224D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03263" indent="-269875">
              <a:spcBef>
                <a:spcPct val="30000"/>
              </a:spcBef>
              <a:defRPr sz="1200">
                <a:solidFill>
                  <a:schemeClr val="tx1"/>
                </a:solidFill>
                <a:latin typeface="Arial" panose="020B0604020202020204" pitchFamily="34" charset="0"/>
                <a:cs typeface="Arial" panose="020B0604020202020204" pitchFamily="34" charset="0"/>
              </a:defRPr>
            </a:lvl2pPr>
            <a:lvl3pPr marL="1082675" indent="-215900">
              <a:spcBef>
                <a:spcPct val="30000"/>
              </a:spcBef>
              <a:defRPr sz="1200">
                <a:solidFill>
                  <a:schemeClr val="tx1"/>
                </a:solidFill>
                <a:latin typeface="Arial" panose="020B0604020202020204" pitchFamily="34" charset="0"/>
                <a:cs typeface="Arial" panose="020B0604020202020204" pitchFamily="34" charset="0"/>
              </a:defRPr>
            </a:lvl3pPr>
            <a:lvl4pPr marL="1516063" indent="-215900">
              <a:spcBef>
                <a:spcPct val="30000"/>
              </a:spcBef>
              <a:defRPr sz="1200">
                <a:solidFill>
                  <a:schemeClr val="tx1"/>
                </a:solidFill>
                <a:latin typeface="Arial" panose="020B0604020202020204" pitchFamily="34" charset="0"/>
                <a:cs typeface="Arial" panose="020B0604020202020204" pitchFamily="34" charset="0"/>
              </a:defRPr>
            </a:lvl4pPr>
            <a:lvl5pPr marL="1949450" indent="-215900">
              <a:spcBef>
                <a:spcPct val="30000"/>
              </a:spcBef>
              <a:defRPr sz="1200">
                <a:solidFill>
                  <a:schemeClr val="tx1"/>
                </a:solidFill>
                <a:latin typeface="Arial" panose="020B0604020202020204" pitchFamily="34" charset="0"/>
                <a:cs typeface="Arial" panose="020B0604020202020204" pitchFamily="34" charset="0"/>
              </a:defRPr>
            </a:lvl5pPr>
            <a:lvl6pPr marL="24066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8638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3210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7782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F41B2E-22C1-490D-B09C-5FD0B1BC6B1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3651" name="Rectangle 2">
            <a:extLst>
              <a:ext uri="{FF2B5EF4-FFF2-40B4-BE49-F238E27FC236}">
                <a16:creationId xmlns:a16="http://schemas.microsoft.com/office/drawing/2014/main" id="{D17DAAE6-6505-CBB5-01E3-55CDBC6B1BE8}"/>
              </a:ext>
            </a:extLst>
          </p:cNvPr>
          <p:cNvSpPr>
            <a:spLocks noGrp="1" noRot="1" noChangeAspect="1" noChangeArrowheads="1" noTextEdit="1"/>
          </p:cNvSpPr>
          <p:nvPr>
            <p:ph type="sldImg"/>
          </p:nvPr>
        </p:nvSpPr>
        <p:spPr>
          <a:ln/>
        </p:spPr>
      </p:sp>
      <p:sp>
        <p:nvSpPr>
          <p:cNvPr id="283652" name="Rectangle 3">
            <a:extLst>
              <a:ext uri="{FF2B5EF4-FFF2-40B4-BE49-F238E27FC236}">
                <a16:creationId xmlns:a16="http://schemas.microsoft.com/office/drawing/2014/main" id="{4AEAB36C-3E00-1A94-A2F1-0B8D590C2DD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11243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54C6B-30A4-7720-0B4F-FC8CE774239C}"/>
            </a:ext>
          </a:extLst>
        </p:cNvPr>
        <p:cNvGrpSpPr/>
        <p:nvPr/>
      </p:nvGrpSpPr>
      <p:grpSpPr>
        <a:xfrm>
          <a:off x="0" y="0"/>
          <a:ext cx="0" cy="0"/>
          <a:chOff x="0" y="0"/>
          <a:chExt cx="0" cy="0"/>
        </a:xfrm>
      </p:grpSpPr>
      <p:sp>
        <p:nvSpPr>
          <p:cNvPr id="283650" name="Rectangle 7">
            <a:extLst>
              <a:ext uri="{FF2B5EF4-FFF2-40B4-BE49-F238E27FC236}">
                <a16:creationId xmlns:a16="http://schemas.microsoft.com/office/drawing/2014/main" id="{41C5C160-134E-CD39-F260-681DFA1009A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03263" indent="-269875">
              <a:spcBef>
                <a:spcPct val="30000"/>
              </a:spcBef>
              <a:defRPr sz="1200">
                <a:solidFill>
                  <a:schemeClr val="tx1"/>
                </a:solidFill>
                <a:latin typeface="Arial" panose="020B0604020202020204" pitchFamily="34" charset="0"/>
                <a:cs typeface="Arial" panose="020B0604020202020204" pitchFamily="34" charset="0"/>
              </a:defRPr>
            </a:lvl2pPr>
            <a:lvl3pPr marL="1082675" indent="-215900">
              <a:spcBef>
                <a:spcPct val="30000"/>
              </a:spcBef>
              <a:defRPr sz="1200">
                <a:solidFill>
                  <a:schemeClr val="tx1"/>
                </a:solidFill>
                <a:latin typeface="Arial" panose="020B0604020202020204" pitchFamily="34" charset="0"/>
                <a:cs typeface="Arial" panose="020B0604020202020204" pitchFamily="34" charset="0"/>
              </a:defRPr>
            </a:lvl3pPr>
            <a:lvl4pPr marL="1516063" indent="-215900">
              <a:spcBef>
                <a:spcPct val="30000"/>
              </a:spcBef>
              <a:defRPr sz="1200">
                <a:solidFill>
                  <a:schemeClr val="tx1"/>
                </a:solidFill>
                <a:latin typeface="Arial" panose="020B0604020202020204" pitchFamily="34" charset="0"/>
                <a:cs typeface="Arial" panose="020B0604020202020204" pitchFamily="34" charset="0"/>
              </a:defRPr>
            </a:lvl4pPr>
            <a:lvl5pPr marL="1949450" indent="-215900">
              <a:spcBef>
                <a:spcPct val="30000"/>
              </a:spcBef>
              <a:defRPr sz="1200">
                <a:solidFill>
                  <a:schemeClr val="tx1"/>
                </a:solidFill>
                <a:latin typeface="Arial" panose="020B0604020202020204" pitchFamily="34" charset="0"/>
                <a:cs typeface="Arial" panose="020B0604020202020204" pitchFamily="34" charset="0"/>
              </a:defRPr>
            </a:lvl5pPr>
            <a:lvl6pPr marL="24066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8638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3210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7782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F41B2E-22C1-490D-B09C-5FD0B1BC6B1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3651" name="Rectangle 2">
            <a:extLst>
              <a:ext uri="{FF2B5EF4-FFF2-40B4-BE49-F238E27FC236}">
                <a16:creationId xmlns:a16="http://schemas.microsoft.com/office/drawing/2014/main" id="{BFAFAEBA-D284-67AE-60B0-E7BC8E2169C2}"/>
              </a:ext>
            </a:extLst>
          </p:cNvPr>
          <p:cNvSpPr>
            <a:spLocks noGrp="1" noRot="1" noChangeAspect="1" noChangeArrowheads="1" noTextEdit="1"/>
          </p:cNvSpPr>
          <p:nvPr>
            <p:ph type="sldImg"/>
          </p:nvPr>
        </p:nvSpPr>
        <p:spPr>
          <a:ln/>
        </p:spPr>
      </p:sp>
      <p:sp>
        <p:nvSpPr>
          <p:cNvPr id="283652" name="Rectangle 3">
            <a:extLst>
              <a:ext uri="{FF2B5EF4-FFF2-40B4-BE49-F238E27FC236}">
                <a16:creationId xmlns:a16="http://schemas.microsoft.com/office/drawing/2014/main" id="{BC844B52-6C2B-D5FC-EC62-317A71E896B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25849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06AD0-53EC-C6EC-9C1B-0E1F33F57945}"/>
            </a:ext>
          </a:extLst>
        </p:cNvPr>
        <p:cNvGrpSpPr/>
        <p:nvPr/>
      </p:nvGrpSpPr>
      <p:grpSpPr>
        <a:xfrm>
          <a:off x="0" y="0"/>
          <a:ext cx="0" cy="0"/>
          <a:chOff x="0" y="0"/>
          <a:chExt cx="0" cy="0"/>
        </a:xfrm>
      </p:grpSpPr>
      <p:sp>
        <p:nvSpPr>
          <p:cNvPr id="283650" name="Rectangle 7">
            <a:extLst>
              <a:ext uri="{FF2B5EF4-FFF2-40B4-BE49-F238E27FC236}">
                <a16:creationId xmlns:a16="http://schemas.microsoft.com/office/drawing/2014/main" id="{3173972B-76FE-3AED-3D0E-E7BB10751EF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03263" indent="-269875">
              <a:spcBef>
                <a:spcPct val="30000"/>
              </a:spcBef>
              <a:defRPr sz="1200">
                <a:solidFill>
                  <a:schemeClr val="tx1"/>
                </a:solidFill>
                <a:latin typeface="Arial" panose="020B0604020202020204" pitchFamily="34" charset="0"/>
                <a:cs typeface="Arial" panose="020B0604020202020204" pitchFamily="34" charset="0"/>
              </a:defRPr>
            </a:lvl2pPr>
            <a:lvl3pPr marL="1082675" indent="-215900">
              <a:spcBef>
                <a:spcPct val="30000"/>
              </a:spcBef>
              <a:defRPr sz="1200">
                <a:solidFill>
                  <a:schemeClr val="tx1"/>
                </a:solidFill>
                <a:latin typeface="Arial" panose="020B0604020202020204" pitchFamily="34" charset="0"/>
                <a:cs typeface="Arial" panose="020B0604020202020204" pitchFamily="34" charset="0"/>
              </a:defRPr>
            </a:lvl3pPr>
            <a:lvl4pPr marL="1516063" indent="-215900">
              <a:spcBef>
                <a:spcPct val="30000"/>
              </a:spcBef>
              <a:defRPr sz="1200">
                <a:solidFill>
                  <a:schemeClr val="tx1"/>
                </a:solidFill>
                <a:latin typeface="Arial" panose="020B0604020202020204" pitchFamily="34" charset="0"/>
                <a:cs typeface="Arial" panose="020B0604020202020204" pitchFamily="34" charset="0"/>
              </a:defRPr>
            </a:lvl4pPr>
            <a:lvl5pPr marL="1949450" indent="-215900">
              <a:spcBef>
                <a:spcPct val="30000"/>
              </a:spcBef>
              <a:defRPr sz="1200">
                <a:solidFill>
                  <a:schemeClr val="tx1"/>
                </a:solidFill>
                <a:latin typeface="Arial" panose="020B0604020202020204" pitchFamily="34" charset="0"/>
                <a:cs typeface="Arial" panose="020B0604020202020204" pitchFamily="34" charset="0"/>
              </a:defRPr>
            </a:lvl5pPr>
            <a:lvl6pPr marL="24066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8638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3210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7782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F41B2E-22C1-490D-B09C-5FD0B1BC6B1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3651" name="Rectangle 2">
            <a:extLst>
              <a:ext uri="{FF2B5EF4-FFF2-40B4-BE49-F238E27FC236}">
                <a16:creationId xmlns:a16="http://schemas.microsoft.com/office/drawing/2014/main" id="{5C99EFAE-888A-76D0-BEC5-4A368328FE70}"/>
              </a:ext>
            </a:extLst>
          </p:cNvPr>
          <p:cNvSpPr>
            <a:spLocks noGrp="1" noRot="1" noChangeAspect="1" noChangeArrowheads="1" noTextEdit="1"/>
          </p:cNvSpPr>
          <p:nvPr>
            <p:ph type="sldImg"/>
          </p:nvPr>
        </p:nvSpPr>
        <p:spPr>
          <a:ln/>
        </p:spPr>
      </p:sp>
      <p:sp>
        <p:nvSpPr>
          <p:cNvPr id="283652" name="Rectangle 3">
            <a:extLst>
              <a:ext uri="{FF2B5EF4-FFF2-40B4-BE49-F238E27FC236}">
                <a16:creationId xmlns:a16="http://schemas.microsoft.com/office/drawing/2014/main" id="{C335FC5B-D1E0-54FA-E4BD-17FEBF87FA1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8828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a:defRPr sz="4500">
                <a:solidFill>
                  <a:schemeClr val="tx1"/>
                </a:solidFill>
                <a:latin typeface="Comic Sans MS" pitchFamily="66" charset="0"/>
                <a:cs typeface="Arial" charset="0"/>
              </a:defRPr>
            </a:lvl1pPr>
            <a:lvl2pPr marL="702551" indent="-269286">
              <a:defRPr sz="4500">
                <a:solidFill>
                  <a:schemeClr val="tx1"/>
                </a:solidFill>
                <a:latin typeface="Comic Sans MS" pitchFamily="66" charset="0"/>
                <a:cs typeface="Arial" charset="0"/>
              </a:defRPr>
            </a:lvl2pPr>
            <a:lvl3pPr marL="1081657" indent="-215128">
              <a:defRPr sz="4500">
                <a:solidFill>
                  <a:schemeClr val="tx1"/>
                </a:solidFill>
                <a:latin typeface="Comic Sans MS" pitchFamily="66" charset="0"/>
                <a:cs typeface="Arial" charset="0"/>
              </a:defRPr>
            </a:lvl3pPr>
            <a:lvl4pPr marL="1514921" indent="-215128">
              <a:defRPr sz="4500">
                <a:solidFill>
                  <a:schemeClr val="tx1"/>
                </a:solidFill>
                <a:latin typeface="Comic Sans MS" pitchFamily="66" charset="0"/>
                <a:cs typeface="Arial" charset="0"/>
              </a:defRPr>
            </a:lvl4pPr>
            <a:lvl5pPr marL="1948185" indent="-215128">
              <a:defRPr sz="4500">
                <a:solidFill>
                  <a:schemeClr val="tx1"/>
                </a:solidFill>
                <a:latin typeface="Comic Sans MS" pitchFamily="66" charset="0"/>
                <a:cs typeface="Arial" charset="0"/>
              </a:defRPr>
            </a:lvl5pPr>
            <a:lvl6pPr marL="2381449" indent="-215128" eaLnBrk="0" fontAlgn="base" hangingPunct="0">
              <a:spcBef>
                <a:spcPct val="0"/>
              </a:spcBef>
              <a:spcAft>
                <a:spcPct val="0"/>
              </a:spcAft>
              <a:defRPr sz="4500">
                <a:solidFill>
                  <a:schemeClr val="tx1"/>
                </a:solidFill>
                <a:latin typeface="Comic Sans MS" pitchFamily="66" charset="0"/>
                <a:cs typeface="Arial" charset="0"/>
              </a:defRPr>
            </a:lvl6pPr>
            <a:lvl7pPr marL="2814714" indent="-215128" eaLnBrk="0" fontAlgn="base" hangingPunct="0">
              <a:spcBef>
                <a:spcPct val="0"/>
              </a:spcBef>
              <a:spcAft>
                <a:spcPct val="0"/>
              </a:spcAft>
              <a:defRPr sz="4500">
                <a:solidFill>
                  <a:schemeClr val="tx1"/>
                </a:solidFill>
                <a:latin typeface="Comic Sans MS" pitchFamily="66" charset="0"/>
                <a:cs typeface="Arial" charset="0"/>
              </a:defRPr>
            </a:lvl7pPr>
            <a:lvl8pPr marL="3247977" indent="-215128" eaLnBrk="0" fontAlgn="base" hangingPunct="0">
              <a:spcBef>
                <a:spcPct val="0"/>
              </a:spcBef>
              <a:spcAft>
                <a:spcPct val="0"/>
              </a:spcAft>
              <a:defRPr sz="4500">
                <a:solidFill>
                  <a:schemeClr val="tx1"/>
                </a:solidFill>
                <a:latin typeface="Comic Sans MS" pitchFamily="66" charset="0"/>
                <a:cs typeface="Arial" charset="0"/>
              </a:defRPr>
            </a:lvl8pPr>
            <a:lvl9pPr marL="3681242" indent="-215128" eaLnBrk="0" fontAlgn="base" hangingPunct="0">
              <a:spcBef>
                <a:spcPct val="0"/>
              </a:spcBef>
              <a:spcAft>
                <a:spcPct val="0"/>
              </a:spcAft>
              <a:defRPr sz="4500">
                <a:solidFill>
                  <a:schemeClr val="tx1"/>
                </a:solidFill>
                <a:latin typeface="Comic Sans MS" pitchFamily="66"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B32237-9779-4A72-AA5E-F0B02B50060C}"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2244593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1657" indent="-215128">
              <a:spcBef>
                <a:spcPct val="30000"/>
              </a:spcBef>
              <a:defRPr sz="1100">
                <a:solidFill>
                  <a:schemeClr val="tx1"/>
                </a:solidFill>
                <a:latin typeface="Arial" charset="0"/>
                <a:cs typeface="Arial" charset="0"/>
              </a:defRPr>
            </a:lvl3pPr>
            <a:lvl4pPr marL="1514921" indent="-215128">
              <a:spcBef>
                <a:spcPct val="30000"/>
              </a:spcBef>
              <a:defRPr sz="1100">
                <a:solidFill>
                  <a:schemeClr val="tx1"/>
                </a:solidFill>
                <a:latin typeface="Arial" charset="0"/>
                <a:cs typeface="Arial" charset="0"/>
              </a:defRPr>
            </a:lvl4pPr>
            <a:lvl5pPr marL="1948185" indent="-215128">
              <a:spcBef>
                <a:spcPct val="30000"/>
              </a:spcBef>
              <a:defRPr sz="1100">
                <a:solidFill>
                  <a:schemeClr val="tx1"/>
                </a:solidFill>
                <a:latin typeface="Arial" charset="0"/>
                <a:cs typeface="Arial" charset="0"/>
              </a:defRPr>
            </a:lvl5pPr>
            <a:lvl6pPr marL="2381449" indent="-215128" eaLnBrk="0" fontAlgn="base" hangingPunct="0">
              <a:spcBef>
                <a:spcPct val="30000"/>
              </a:spcBef>
              <a:spcAft>
                <a:spcPct val="0"/>
              </a:spcAft>
              <a:defRPr sz="1100">
                <a:solidFill>
                  <a:schemeClr val="tx1"/>
                </a:solidFill>
                <a:latin typeface="Arial" charset="0"/>
                <a:cs typeface="Arial" charset="0"/>
              </a:defRPr>
            </a:lvl6pPr>
            <a:lvl7pPr marL="2814714" indent="-215128" eaLnBrk="0" fontAlgn="base" hangingPunct="0">
              <a:spcBef>
                <a:spcPct val="30000"/>
              </a:spcBef>
              <a:spcAft>
                <a:spcPct val="0"/>
              </a:spcAft>
              <a:defRPr sz="1100">
                <a:solidFill>
                  <a:schemeClr val="tx1"/>
                </a:solidFill>
                <a:latin typeface="Arial" charset="0"/>
                <a:cs typeface="Arial" charset="0"/>
              </a:defRPr>
            </a:lvl7pPr>
            <a:lvl8pPr marL="3247977" indent="-215128" eaLnBrk="0" fontAlgn="base" hangingPunct="0">
              <a:spcBef>
                <a:spcPct val="30000"/>
              </a:spcBef>
              <a:spcAft>
                <a:spcPct val="0"/>
              </a:spcAft>
              <a:defRPr sz="1100">
                <a:solidFill>
                  <a:schemeClr val="tx1"/>
                </a:solidFill>
                <a:latin typeface="Arial" charset="0"/>
                <a:cs typeface="Arial" charset="0"/>
              </a:defRPr>
            </a:lvl8pPr>
            <a:lvl9pPr marL="3681242"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CD81E1-DCC7-44BE-B7D9-E0AE081B6B5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4133660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48A84-073D-5AFF-6C94-C8E57F8D719E}"/>
            </a:ext>
          </a:extLst>
        </p:cNvPr>
        <p:cNvGrpSpPr/>
        <p:nvPr/>
      </p:nvGrpSpPr>
      <p:grpSpPr>
        <a:xfrm>
          <a:off x="0" y="0"/>
          <a:ext cx="0" cy="0"/>
          <a:chOff x="0" y="0"/>
          <a:chExt cx="0" cy="0"/>
        </a:xfrm>
      </p:grpSpPr>
      <p:sp>
        <p:nvSpPr>
          <p:cNvPr id="234498" name="Rectangle 7">
            <a:extLst>
              <a:ext uri="{FF2B5EF4-FFF2-40B4-BE49-F238E27FC236}">
                <a16:creationId xmlns:a16="http://schemas.microsoft.com/office/drawing/2014/main" id="{19497715-064D-F1D4-11CA-17875AE5C97F}"/>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09" indent="-285734">
              <a:spcBef>
                <a:spcPct val="30000"/>
              </a:spcBef>
              <a:defRPr sz="1200">
                <a:solidFill>
                  <a:schemeClr val="tx1"/>
                </a:solidFill>
                <a:latin typeface="Arial" panose="020B0604020202020204" pitchFamily="34" charset="0"/>
                <a:cs typeface="Arial" panose="020B0604020202020204" pitchFamily="34" charset="0"/>
              </a:defRPr>
            </a:lvl2pPr>
            <a:lvl3pPr marL="1142936" indent="-228587">
              <a:spcBef>
                <a:spcPct val="30000"/>
              </a:spcBef>
              <a:defRPr sz="1200">
                <a:solidFill>
                  <a:schemeClr val="tx1"/>
                </a:solidFill>
                <a:latin typeface="Arial" panose="020B0604020202020204" pitchFamily="34" charset="0"/>
                <a:cs typeface="Arial" panose="020B0604020202020204" pitchFamily="34" charset="0"/>
              </a:defRPr>
            </a:lvl3pPr>
            <a:lvl4pPr marL="1600110" indent="-228587">
              <a:spcBef>
                <a:spcPct val="30000"/>
              </a:spcBef>
              <a:defRPr sz="1200">
                <a:solidFill>
                  <a:schemeClr val="tx1"/>
                </a:solidFill>
                <a:latin typeface="Arial" panose="020B0604020202020204" pitchFamily="34" charset="0"/>
                <a:cs typeface="Arial" panose="020B0604020202020204" pitchFamily="34" charset="0"/>
              </a:defRPr>
            </a:lvl4pPr>
            <a:lvl5pPr marL="2057285" indent="-228587">
              <a:spcBef>
                <a:spcPct val="30000"/>
              </a:spcBef>
              <a:defRPr sz="1200">
                <a:solidFill>
                  <a:schemeClr val="tx1"/>
                </a:solidFill>
                <a:latin typeface="Arial" panose="020B0604020202020204" pitchFamily="34" charset="0"/>
                <a:cs typeface="Arial" panose="020B0604020202020204" pitchFamily="34" charset="0"/>
              </a:defRPr>
            </a:lvl5pPr>
            <a:lvl6pPr marL="2514459"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634"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808"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983"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B63413-55AC-4990-80F9-9E16D8491236}"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4499" name="Rectangle 2">
            <a:extLst>
              <a:ext uri="{FF2B5EF4-FFF2-40B4-BE49-F238E27FC236}">
                <a16:creationId xmlns:a16="http://schemas.microsoft.com/office/drawing/2014/main" id="{5B5E0E73-4DCD-A04B-563E-AAFB0B3AA0E4}"/>
              </a:ext>
            </a:extLst>
          </p:cNvPr>
          <p:cNvSpPr>
            <a:spLocks noGrp="1" noRot="1" noChangeAspect="1" noChangeArrowheads="1" noTextEdit="1"/>
          </p:cNvSpPr>
          <p:nvPr>
            <p:ph type="sldImg"/>
          </p:nvPr>
        </p:nvSpPr>
        <p:spPr>
          <a:ln/>
        </p:spPr>
      </p:sp>
      <p:sp>
        <p:nvSpPr>
          <p:cNvPr id="234500" name="Rectangle 3">
            <a:extLst>
              <a:ext uri="{FF2B5EF4-FFF2-40B4-BE49-F238E27FC236}">
                <a16:creationId xmlns:a16="http://schemas.microsoft.com/office/drawing/2014/main" id="{FF07777F-7CBC-28FD-A5DE-5DB930636961}"/>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0098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D2AEF-6406-5C67-0176-84C9A4799575}"/>
            </a:ext>
          </a:extLst>
        </p:cNvPr>
        <p:cNvGrpSpPr/>
        <p:nvPr/>
      </p:nvGrpSpPr>
      <p:grpSpPr>
        <a:xfrm>
          <a:off x="0" y="0"/>
          <a:ext cx="0" cy="0"/>
          <a:chOff x="0" y="0"/>
          <a:chExt cx="0" cy="0"/>
        </a:xfrm>
      </p:grpSpPr>
      <p:sp>
        <p:nvSpPr>
          <p:cNvPr id="121858" name="Rectangle 7">
            <a:extLst>
              <a:ext uri="{FF2B5EF4-FFF2-40B4-BE49-F238E27FC236}">
                <a16:creationId xmlns:a16="http://schemas.microsoft.com/office/drawing/2014/main" id="{CB7F6D69-2F95-5C49-12B3-E05B0320B3AF}"/>
              </a:ext>
            </a:extLst>
          </p:cNvPr>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a:extLst>
              <a:ext uri="{FF2B5EF4-FFF2-40B4-BE49-F238E27FC236}">
                <a16:creationId xmlns:a16="http://schemas.microsoft.com/office/drawing/2014/main" id="{1CDE489E-840F-1EFE-FEB4-51F0D07E7D63}"/>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107704FA-C79C-176F-473D-3A345203550C}"/>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383615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3F60A-CFED-7833-3B4C-AAEC5F7F6A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9B32220-A3E1-27A9-C7C9-8F5317379A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E93F6EE-13EA-197B-22BC-C42AF9F7119F}"/>
              </a:ext>
            </a:extLst>
          </p:cNvPr>
          <p:cNvSpPr>
            <a:spLocks noGrp="1"/>
          </p:cNvSpPr>
          <p:nvPr>
            <p:ph type="dt" sz="half" idx="10"/>
          </p:nvPr>
        </p:nvSpPr>
        <p:spPr/>
        <p:txBody>
          <a:bodyPr/>
          <a:lstStyle/>
          <a:p>
            <a:fld id="{785AE0FF-9FD2-4212-9FDF-F2ACFB090AFA}" type="datetimeFigureOut">
              <a:rPr lang="en-GB" smtClean="0"/>
              <a:t>19/09/2025</a:t>
            </a:fld>
            <a:endParaRPr lang="en-GB"/>
          </a:p>
        </p:txBody>
      </p:sp>
      <p:sp>
        <p:nvSpPr>
          <p:cNvPr id="5" name="Footer Placeholder 4">
            <a:extLst>
              <a:ext uri="{FF2B5EF4-FFF2-40B4-BE49-F238E27FC236}">
                <a16:creationId xmlns:a16="http://schemas.microsoft.com/office/drawing/2014/main" id="{1854B058-0BBE-2140-36F0-53457B75BD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907623-5FF2-DCD2-27A5-4B4B62FD2D5C}"/>
              </a:ext>
            </a:extLst>
          </p:cNvPr>
          <p:cNvSpPr>
            <a:spLocks noGrp="1"/>
          </p:cNvSpPr>
          <p:nvPr>
            <p:ph type="sldNum" sz="quarter" idx="12"/>
          </p:nvPr>
        </p:nvSpPr>
        <p:spPr/>
        <p:txBody>
          <a:bodyPr/>
          <a:lstStyle/>
          <a:p>
            <a:fld id="{CE12F748-2D85-4C82-9A22-10173A9BD4EE}" type="slidenum">
              <a:rPr lang="en-GB" smtClean="0"/>
              <a:t>‹#›</a:t>
            </a:fld>
            <a:endParaRPr lang="en-GB"/>
          </a:p>
        </p:txBody>
      </p:sp>
    </p:spTree>
    <p:extLst>
      <p:ext uri="{BB962C8B-B14F-4D97-AF65-F5344CB8AC3E}">
        <p14:creationId xmlns:p14="http://schemas.microsoft.com/office/powerpoint/2010/main" val="27921184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991B-9154-25C9-569C-AF98D817851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ABAD1A-B736-65AD-D7A9-966DAD9D6D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B68DCE4-DC79-55F3-75C8-ECDE977A81D9}"/>
              </a:ext>
            </a:extLst>
          </p:cNvPr>
          <p:cNvSpPr>
            <a:spLocks noGrp="1"/>
          </p:cNvSpPr>
          <p:nvPr>
            <p:ph type="dt" sz="half" idx="10"/>
          </p:nvPr>
        </p:nvSpPr>
        <p:spPr/>
        <p:txBody>
          <a:bodyPr/>
          <a:lstStyle/>
          <a:p>
            <a:fld id="{785AE0FF-9FD2-4212-9FDF-F2ACFB090AFA}" type="datetimeFigureOut">
              <a:rPr lang="en-GB" smtClean="0"/>
              <a:t>19/09/2025</a:t>
            </a:fld>
            <a:endParaRPr lang="en-GB"/>
          </a:p>
        </p:txBody>
      </p:sp>
      <p:sp>
        <p:nvSpPr>
          <p:cNvPr id="5" name="Footer Placeholder 4">
            <a:extLst>
              <a:ext uri="{FF2B5EF4-FFF2-40B4-BE49-F238E27FC236}">
                <a16:creationId xmlns:a16="http://schemas.microsoft.com/office/drawing/2014/main" id="{0D9C17D6-3873-1FF3-8EB1-2FF5784661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E77BB5-A57B-9EFB-2F4A-672F5CA82FF8}"/>
              </a:ext>
            </a:extLst>
          </p:cNvPr>
          <p:cNvSpPr>
            <a:spLocks noGrp="1"/>
          </p:cNvSpPr>
          <p:nvPr>
            <p:ph type="sldNum" sz="quarter" idx="12"/>
          </p:nvPr>
        </p:nvSpPr>
        <p:spPr/>
        <p:txBody>
          <a:bodyPr/>
          <a:lstStyle/>
          <a:p>
            <a:fld id="{CE12F748-2D85-4C82-9A22-10173A9BD4EE}" type="slidenum">
              <a:rPr lang="en-GB" smtClean="0"/>
              <a:t>‹#›</a:t>
            </a:fld>
            <a:endParaRPr lang="en-GB"/>
          </a:p>
        </p:txBody>
      </p:sp>
    </p:spTree>
    <p:extLst>
      <p:ext uri="{BB962C8B-B14F-4D97-AF65-F5344CB8AC3E}">
        <p14:creationId xmlns:p14="http://schemas.microsoft.com/office/powerpoint/2010/main" val="11643746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9EE7A467-41CB-4084-8DEE-A9733C44CA1A}"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1245157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CDEF8ACC-0C3F-4B59-B977-521F795F19FE}"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292621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C5958F79-C2F8-4E0B-BAFD-4749A0EBFF2A}"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5429729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8AF2DFE5-1D7F-4FD6-90C3-556DED93DFB8}"/>
              </a:ext>
            </a:extLst>
          </p:cNvPr>
          <p:cNvSpPr>
            <a:spLocks/>
          </p:cNvSpPr>
          <p:nvPr/>
        </p:nvSpPr>
        <p:spPr bwMode="auto">
          <a:xfrm>
            <a:off x="381000" y="2803525"/>
            <a:ext cx="2117"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5122"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pPr lvl="0"/>
            <a:r>
              <a:rPr lang="en-GB" noProof="0"/>
              <a:t>Click to edit Master title style</a:t>
            </a:r>
          </a:p>
        </p:txBody>
      </p:sp>
      <p:sp>
        <p:nvSpPr>
          <p:cNvPr id="512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GB" noProof="0"/>
              <a:t>Click to edit Master subtitle style</a:t>
            </a:r>
          </a:p>
        </p:txBody>
      </p:sp>
      <p:sp>
        <p:nvSpPr>
          <p:cNvPr id="5" name="Rectangle 5">
            <a:extLst>
              <a:ext uri="{FF2B5EF4-FFF2-40B4-BE49-F238E27FC236}">
                <a16:creationId xmlns:a16="http://schemas.microsoft.com/office/drawing/2014/main" id="{B8549BA6-26B9-402E-8AD4-7E1A1E430348}"/>
              </a:ext>
            </a:extLst>
          </p:cNvPr>
          <p:cNvSpPr>
            <a:spLocks noGrp="1" noChangeArrowheads="1"/>
          </p:cNvSpPr>
          <p:nvPr>
            <p:ph type="ftr" sz="quarter" idx="10"/>
          </p:nvPr>
        </p:nvSpPr>
        <p:spPr/>
        <p:txBody>
          <a:bodyPr/>
          <a:lstStyle>
            <a:lvl1pPr eaLnBrk="0" hangingPunct="0">
              <a:defRPr>
                <a:cs typeface="Arial" panose="020B0604020202020204" pitchFamily="34" charset="0"/>
              </a:defRPr>
            </a:lvl1pPr>
          </a:lstStyle>
          <a:p>
            <a:pPr>
              <a:defRPr/>
            </a:pPr>
            <a:endParaRPr lang="en-GB"/>
          </a:p>
        </p:txBody>
      </p:sp>
      <p:sp>
        <p:nvSpPr>
          <p:cNvPr id="6" name="Rectangle 6">
            <a:extLst>
              <a:ext uri="{FF2B5EF4-FFF2-40B4-BE49-F238E27FC236}">
                <a16:creationId xmlns:a16="http://schemas.microsoft.com/office/drawing/2014/main" id="{AD5A8B4F-05C6-4FD4-B5BC-406567DB766A}"/>
              </a:ext>
            </a:extLst>
          </p:cNvPr>
          <p:cNvSpPr>
            <a:spLocks noGrp="1" noChangeArrowheads="1"/>
          </p:cNvSpPr>
          <p:nvPr>
            <p:ph type="sldNum" sz="quarter" idx="11"/>
          </p:nvPr>
        </p:nvSpPr>
        <p:spPr/>
        <p:txBody>
          <a:bodyPr/>
          <a:lstStyle>
            <a:lvl1pPr eaLnBrk="0" hangingPunct="0">
              <a:defRPr/>
            </a:lvl1pPr>
          </a:lstStyle>
          <a:p>
            <a:fld id="{330011AF-DA54-43FE-BFED-2F91DEBF3930}" type="slidenum">
              <a:rPr lang="en-GB" altLang="en-US"/>
              <a:pPr/>
              <a:t>‹#›</a:t>
            </a:fld>
            <a:endParaRPr lang="en-GB" altLang="en-US"/>
          </a:p>
        </p:txBody>
      </p:sp>
      <p:sp>
        <p:nvSpPr>
          <p:cNvPr id="7" name="Rectangle 7">
            <a:extLst>
              <a:ext uri="{FF2B5EF4-FFF2-40B4-BE49-F238E27FC236}">
                <a16:creationId xmlns:a16="http://schemas.microsoft.com/office/drawing/2014/main" id="{47AC8BBA-320F-45A5-9801-A577DB1B1DBB}"/>
              </a:ext>
            </a:extLst>
          </p:cNvPr>
          <p:cNvSpPr>
            <a:spLocks noGrp="1" noChangeArrowheads="1"/>
          </p:cNvSpPr>
          <p:nvPr>
            <p:ph type="dt" sz="quarter" idx="12"/>
          </p:nvPr>
        </p:nvSpPr>
        <p:spPr/>
        <p:txBody>
          <a:bodyPr/>
          <a:lstStyle>
            <a:lvl1pPr eaLnBrk="0" hangingPunct="0">
              <a:defRPr>
                <a:cs typeface="Arial" panose="020B0604020202020204" pitchFamily="34" charset="0"/>
              </a:defRPr>
            </a:lvl1pPr>
          </a:lstStyle>
          <a:p>
            <a:pPr>
              <a:defRPr/>
            </a:pPr>
            <a:endParaRPr lang="en-GB"/>
          </a:p>
        </p:txBody>
      </p:sp>
    </p:spTree>
    <p:extLst>
      <p:ext uri="{BB962C8B-B14F-4D97-AF65-F5344CB8AC3E}">
        <p14:creationId xmlns:p14="http://schemas.microsoft.com/office/powerpoint/2010/main" val="27690389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3963F839-E57E-4C00-9E6F-FC8E172EAE60}"/>
              </a:ext>
            </a:extLst>
          </p:cNvPr>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5">
            <a:extLst>
              <a:ext uri="{FF2B5EF4-FFF2-40B4-BE49-F238E27FC236}">
                <a16:creationId xmlns:a16="http://schemas.microsoft.com/office/drawing/2014/main" id="{48D85D08-A309-406E-924C-96633792521E}"/>
              </a:ext>
            </a:extLst>
          </p:cNvPr>
          <p:cNvSpPr>
            <a:spLocks noGrp="1" noChangeArrowheads="1"/>
          </p:cNvSpPr>
          <p:nvPr>
            <p:ph type="ftr" sz="quarter" idx="11"/>
          </p:nvPr>
        </p:nvSpPr>
        <p:spPr/>
        <p:txBody>
          <a:bodyPr/>
          <a:lstStyle>
            <a:lvl1pPr eaLnBrk="0" hangingPunct="0">
              <a:defRPr>
                <a:cs typeface="Arial" panose="020B0604020202020204" pitchFamily="34" charset="0"/>
              </a:defRPr>
            </a:lvl1pPr>
          </a:lstStyle>
          <a:p>
            <a:pPr>
              <a:defRPr/>
            </a:pPr>
            <a:endParaRPr lang="en-GB"/>
          </a:p>
        </p:txBody>
      </p:sp>
      <p:sp>
        <p:nvSpPr>
          <p:cNvPr id="6" name="Rectangle 6">
            <a:extLst>
              <a:ext uri="{FF2B5EF4-FFF2-40B4-BE49-F238E27FC236}">
                <a16:creationId xmlns:a16="http://schemas.microsoft.com/office/drawing/2014/main" id="{68092B7B-F9D1-418D-BBFE-8F97C52CD347}"/>
              </a:ext>
            </a:extLst>
          </p:cNvPr>
          <p:cNvSpPr>
            <a:spLocks noGrp="1" noChangeArrowheads="1"/>
          </p:cNvSpPr>
          <p:nvPr>
            <p:ph type="sldNum" sz="quarter" idx="12"/>
          </p:nvPr>
        </p:nvSpPr>
        <p:spPr/>
        <p:txBody>
          <a:bodyPr/>
          <a:lstStyle>
            <a:lvl1pPr eaLnBrk="0" hangingPunct="0">
              <a:defRPr/>
            </a:lvl1pPr>
          </a:lstStyle>
          <a:p>
            <a:fld id="{3B20E766-445D-42F9-99B7-5297629D0B14}" type="slidenum">
              <a:rPr lang="en-GB" altLang="en-US"/>
              <a:pPr/>
              <a:t>‹#›</a:t>
            </a:fld>
            <a:endParaRPr lang="en-GB" altLang="en-US"/>
          </a:p>
        </p:txBody>
      </p:sp>
    </p:spTree>
    <p:extLst>
      <p:ext uri="{BB962C8B-B14F-4D97-AF65-F5344CB8AC3E}">
        <p14:creationId xmlns:p14="http://schemas.microsoft.com/office/powerpoint/2010/main" val="1925984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C35D183-44BB-466D-A82C-07B531C63D1C}"/>
              </a:ext>
            </a:extLst>
          </p:cNvPr>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5">
            <a:extLst>
              <a:ext uri="{FF2B5EF4-FFF2-40B4-BE49-F238E27FC236}">
                <a16:creationId xmlns:a16="http://schemas.microsoft.com/office/drawing/2014/main" id="{8634E500-5C15-4A10-9AB7-605B1F58146A}"/>
              </a:ext>
            </a:extLst>
          </p:cNvPr>
          <p:cNvSpPr>
            <a:spLocks noGrp="1" noChangeArrowheads="1"/>
          </p:cNvSpPr>
          <p:nvPr>
            <p:ph type="ftr" sz="quarter" idx="11"/>
          </p:nvPr>
        </p:nvSpPr>
        <p:spPr/>
        <p:txBody>
          <a:bodyPr/>
          <a:lstStyle>
            <a:lvl1pPr eaLnBrk="0" hangingPunct="0">
              <a:defRPr>
                <a:cs typeface="Arial" panose="020B0604020202020204" pitchFamily="34" charset="0"/>
              </a:defRPr>
            </a:lvl1pPr>
          </a:lstStyle>
          <a:p>
            <a:pPr>
              <a:defRPr/>
            </a:pPr>
            <a:endParaRPr lang="en-GB"/>
          </a:p>
        </p:txBody>
      </p:sp>
      <p:sp>
        <p:nvSpPr>
          <p:cNvPr id="6" name="Rectangle 6">
            <a:extLst>
              <a:ext uri="{FF2B5EF4-FFF2-40B4-BE49-F238E27FC236}">
                <a16:creationId xmlns:a16="http://schemas.microsoft.com/office/drawing/2014/main" id="{F6C9D7D0-85DF-4136-8352-1A6574161FB7}"/>
              </a:ext>
            </a:extLst>
          </p:cNvPr>
          <p:cNvSpPr>
            <a:spLocks noGrp="1" noChangeArrowheads="1"/>
          </p:cNvSpPr>
          <p:nvPr>
            <p:ph type="sldNum" sz="quarter" idx="12"/>
          </p:nvPr>
        </p:nvSpPr>
        <p:spPr/>
        <p:txBody>
          <a:bodyPr/>
          <a:lstStyle>
            <a:lvl1pPr eaLnBrk="0" hangingPunct="0">
              <a:defRPr/>
            </a:lvl1pPr>
          </a:lstStyle>
          <a:p>
            <a:fld id="{BBB9195E-E130-4BE7-931B-A0D3531051FD}" type="slidenum">
              <a:rPr lang="en-GB" altLang="en-US"/>
              <a:pPr/>
              <a:t>‹#›</a:t>
            </a:fld>
            <a:endParaRPr lang="en-GB" altLang="en-US"/>
          </a:p>
        </p:txBody>
      </p:sp>
    </p:spTree>
    <p:extLst>
      <p:ext uri="{BB962C8B-B14F-4D97-AF65-F5344CB8AC3E}">
        <p14:creationId xmlns:p14="http://schemas.microsoft.com/office/powerpoint/2010/main" val="4767425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2C2A105-12BC-4E14-BB9B-8968F8F6702D}"/>
              </a:ext>
            </a:extLst>
          </p:cNvPr>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6" name="Footer Placeholder 5">
            <a:extLst>
              <a:ext uri="{FF2B5EF4-FFF2-40B4-BE49-F238E27FC236}">
                <a16:creationId xmlns:a16="http://schemas.microsoft.com/office/drawing/2014/main" id="{FBB85D5E-34B3-4AD4-951F-6948633061D7}"/>
              </a:ext>
            </a:extLst>
          </p:cNvPr>
          <p:cNvSpPr>
            <a:spLocks noGrp="1" noChangeArrowheads="1"/>
          </p:cNvSpPr>
          <p:nvPr>
            <p:ph type="ftr" sz="quarter" idx="11"/>
          </p:nvPr>
        </p:nvSpPr>
        <p:spPr/>
        <p:txBody>
          <a:bodyPr/>
          <a:lstStyle>
            <a:lvl1pPr eaLnBrk="0" hangingPunct="0">
              <a:defRPr>
                <a:cs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7199FB1E-55F1-4DC8-9CEE-83C430C21A12}"/>
              </a:ext>
            </a:extLst>
          </p:cNvPr>
          <p:cNvSpPr>
            <a:spLocks noGrp="1" noChangeArrowheads="1"/>
          </p:cNvSpPr>
          <p:nvPr>
            <p:ph type="sldNum" sz="quarter" idx="12"/>
          </p:nvPr>
        </p:nvSpPr>
        <p:spPr/>
        <p:txBody>
          <a:bodyPr/>
          <a:lstStyle>
            <a:lvl1pPr eaLnBrk="0" hangingPunct="0">
              <a:defRPr/>
            </a:lvl1pPr>
          </a:lstStyle>
          <a:p>
            <a:fld id="{6342F715-5F8A-4F5B-A74C-6CA4F733CDF7}" type="slidenum">
              <a:rPr lang="en-GB" altLang="en-US"/>
              <a:pPr/>
              <a:t>‹#›</a:t>
            </a:fld>
            <a:endParaRPr lang="en-GB" altLang="en-US"/>
          </a:p>
        </p:txBody>
      </p:sp>
    </p:spTree>
    <p:extLst>
      <p:ext uri="{BB962C8B-B14F-4D97-AF65-F5344CB8AC3E}">
        <p14:creationId xmlns:p14="http://schemas.microsoft.com/office/powerpoint/2010/main" val="3301806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2FE360E3-EA4A-4375-B873-EFC30B5E3D26}"/>
              </a:ext>
            </a:extLst>
          </p:cNvPr>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8" name="Rectangle 5">
            <a:extLst>
              <a:ext uri="{FF2B5EF4-FFF2-40B4-BE49-F238E27FC236}">
                <a16:creationId xmlns:a16="http://schemas.microsoft.com/office/drawing/2014/main" id="{5BA4A40E-A2DE-4B00-9FEB-FF75813CEAA3}"/>
              </a:ext>
            </a:extLst>
          </p:cNvPr>
          <p:cNvSpPr>
            <a:spLocks noGrp="1" noChangeArrowheads="1"/>
          </p:cNvSpPr>
          <p:nvPr>
            <p:ph type="ftr" sz="quarter" idx="11"/>
          </p:nvPr>
        </p:nvSpPr>
        <p:spPr/>
        <p:txBody>
          <a:bodyPr/>
          <a:lstStyle>
            <a:lvl1pPr eaLnBrk="0" hangingPunct="0">
              <a:defRPr>
                <a:cs typeface="Arial" panose="020B0604020202020204" pitchFamily="34" charset="0"/>
              </a:defRPr>
            </a:lvl1pPr>
          </a:lstStyle>
          <a:p>
            <a:pPr>
              <a:defRPr/>
            </a:pPr>
            <a:endParaRPr lang="en-GB"/>
          </a:p>
        </p:txBody>
      </p:sp>
      <p:sp>
        <p:nvSpPr>
          <p:cNvPr id="9" name="Rectangle 6">
            <a:extLst>
              <a:ext uri="{FF2B5EF4-FFF2-40B4-BE49-F238E27FC236}">
                <a16:creationId xmlns:a16="http://schemas.microsoft.com/office/drawing/2014/main" id="{CBF0BEC6-FDF0-464F-AB46-21B28D352FF0}"/>
              </a:ext>
            </a:extLst>
          </p:cNvPr>
          <p:cNvSpPr>
            <a:spLocks noGrp="1" noChangeArrowheads="1"/>
          </p:cNvSpPr>
          <p:nvPr>
            <p:ph type="sldNum" sz="quarter" idx="12"/>
          </p:nvPr>
        </p:nvSpPr>
        <p:spPr/>
        <p:txBody>
          <a:bodyPr/>
          <a:lstStyle>
            <a:lvl1pPr eaLnBrk="0" hangingPunct="0">
              <a:defRPr/>
            </a:lvl1pPr>
          </a:lstStyle>
          <a:p>
            <a:fld id="{F0293F5C-B374-4B0B-9480-9B2ED26665C7}" type="slidenum">
              <a:rPr lang="en-GB" altLang="en-US"/>
              <a:pPr/>
              <a:t>‹#›</a:t>
            </a:fld>
            <a:endParaRPr lang="en-GB" altLang="en-US"/>
          </a:p>
        </p:txBody>
      </p:sp>
    </p:spTree>
    <p:extLst>
      <p:ext uri="{BB962C8B-B14F-4D97-AF65-F5344CB8AC3E}">
        <p14:creationId xmlns:p14="http://schemas.microsoft.com/office/powerpoint/2010/main" val="36165811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583C925A-2270-458B-8EB5-079AE9C36529}"/>
              </a:ext>
            </a:extLst>
          </p:cNvPr>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4" name="Rectangle 5">
            <a:extLst>
              <a:ext uri="{FF2B5EF4-FFF2-40B4-BE49-F238E27FC236}">
                <a16:creationId xmlns:a16="http://schemas.microsoft.com/office/drawing/2014/main" id="{5CBBFF7E-1B4B-4915-AF9B-8992A59D5D82}"/>
              </a:ext>
            </a:extLst>
          </p:cNvPr>
          <p:cNvSpPr>
            <a:spLocks noGrp="1" noChangeArrowheads="1"/>
          </p:cNvSpPr>
          <p:nvPr>
            <p:ph type="ftr" sz="quarter" idx="11"/>
          </p:nvPr>
        </p:nvSpPr>
        <p:spPr/>
        <p:txBody>
          <a:bodyPr/>
          <a:lstStyle>
            <a:lvl1pPr eaLnBrk="0" hangingPunct="0">
              <a:defRPr>
                <a:cs typeface="Arial" panose="020B0604020202020204" pitchFamily="34" charset="0"/>
              </a:defRPr>
            </a:lvl1pPr>
          </a:lstStyle>
          <a:p>
            <a:pPr>
              <a:defRPr/>
            </a:pPr>
            <a:endParaRPr lang="en-GB"/>
          </a:p>
        </p:txBody>
      </p:sp>
      <p:sp>
        <p:nvSpPr>
          <p:cNvPr id="5" name="Rectangle 6">
            <a:extLst>
              <a:ext uri="{FF2B5EF4-FFF2-40B4-BE49-F238E27FC236}">
                <a16:creationId xmlns:a16="http://schemas.microsoft.com/office/drawing/2014/main" id="{FF84C5E3-E852-44AA-8AE6-A3F73F1DBC7F}"/>
              </a:ext>
            </a:extLst>
          </p:cNvPr>
          <p:cNvSpPr>
            <a:spLocks noGrp="1" noChangeArrowheads="1"/>
          </p:cNvSpPr>
          <p:nvPr>
            <p:ph type="sldNum" sz="quarter" idx="12"/>
          </p:nvPr>
        </p:nvSpPr>
        <p:spPr/>
        <p:txBody>
          <a:bodyPr/>
          <a:lstStyle>
            <a:lvl1pPr eaLnBrk="0" hangingPunct="0">
              <a:defRPr/>
            </a:lvl1pPr>
          </a:lstStyle>
          <a:p>
            <a:fld id="{94841E26-F07F-43C2-A2E8-12C2164A4B5C}" type="slidenum">
              <a:rPr lang="en-GB" altLang="en-US"/>
              <a:pPr/>
              <a:t>‹#›</a:t>
            </a:fld>
            <a:endParaRPr lang="en-GB" altLang="en-US"/>
          </a:p>
        </p:txBody>
      </p:sp>
    </p:spTree>
    <p:extLst>
      <p:ext uri="{BB962C8B-B14F-4D97-AF65-F5344CB8AC3E}">
        <p14:creationId xmlns:p14="http://schemas.microsoft.com/office/powerpoint/2010/main" val="978598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E59C1DB-6346-4F03-998E-E1153DCF0D0A}"/>
              </a:ext>
            </a:extLst>
          </p:cNvPr>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3" name="Rectangle 5">
            <a:extLst>
              <a:ext uri="{FF2B5EF4-FFF2-40B4-BE49-F238E27FC236}">
                <a16:creationId xmlns:a16="http://schemas.microsoft.com/office/drawing/2014/main" id="{0F8778AD-09C7-4700-9098-206F9CD6A3D8}"/>
              </a:ext>
            </a:extLst>
          </p:cNvPr>
          <p:cNvSpPr>
            <a:spLocks noGrp="1" noChangeArrowheads="1"/>
          </p:cNvSpPr>
          <p:nvPr>
            <p:ph type="ftr" sz="quarter" idx="11"/>
          </p:nvPr>
        </p:nvSpPr>
        <p:spPr/>
        <p:txBody>
          <a:bodyPr/>
          <a:lstStyle>
            <a:lvl1pPr eaLnBrk="0" hangingPunct="0">
              <a:defRPr>
                <a:cs typeface="Arial" panose="020B0604020202020204" pitchFamily="34" charset="0"/>
              </a:defRPr>
            </a:lvl1pPr>
          </a:lstStyle>
          <a:p>
            <a:pPr>
              <a:defRPr/>
            </a:pPr>
            <a:endParaRPr lang="en-GB"/>
          </a:p>
        </p:txBody>
      </p:sp>
      <p:sp>
        <p:nvSpPr>
          <p:cNvPr id="4" name="Rectangle 6">
            <a:extLst>
              <a:ext uri="{FF2B5EF4-FFF2-40B4-BE49-F238E27FC236}">
                <a16:creationId xmlns:a16="http://schemas.microsoft.com/office/drawing/2014/main" id="{0F90235D-28EE-4F34-8C0A-2EFC5197566C}"/>
              </a:ext>
            </a:extLst>
          </p:cNvPr>
          <p:cNvSpPr>
            <a:spLocks noGrp="1" noChangeArrowheads="1"/>
          </p:cNvSpPr>
          <p:nvPr>
            <p:ph type="sldNum" sz="quarter" idx="12"/>
          </p:nvPr>
        </p:nvSpPr>
        <p:spPr/>
        <p:txBody>
          <a:bodyPr/>
          <a:lstStyle>
            <a:lvl1pPr eaLnBrk="0" hangingPunct="0">
              <a:defRPr/>
            </a:lvl1pPr>
          </a:lstStyle>
          <a:p>
            <a:fld id="{78AA4B1C-6B7A-4197-A41C-B5A713DCA5D0}" type="slidenum">
              <a:rPr lang="en-GB" altLang="en-US"/>
              <a:pPr/>
              <a:t>‹#›</a:t>
            </a:fld>
            <a:endParaRPr lang="en-GB" altLang="en-US"/>
          </a:p>
        </p:txBody>
      </p:sp>
    </p:spTree>
    <p:extLst>
      <p:ext uri="{BB962C8B-B14F-4D97-AF65-F5344CB8AC3E}">
        <p14:creationId xmlns:p14="http://schemas.microsoft.com/office/powerpoint/2010/main" val="8304659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CA3D26-032D-5C02-0363-28B385A770E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8A1ED5E-773B-170C-BF29-C0ED880D7C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B69A64-6001-81AE-F2C3-3D5D4C593498}"/>
              </a:ext>
            </a:extLst>
          </p:cNvPr>
          <p:cNvSpPr>
            <a:spLocks noGrp="1"/>
          </p:cNvSpPr>
          <p:nvPr>
            <p:ph type="dt" sz="half" idx="10"/>
          </p:nvPr>
        </p:nvSpPr>
        <p:spPr/>
        <p:txBody>
          <a:bodyPr/>
          <a:lstStyle/>
          <a:p>
            <a:fld id="{785AE0FF-9FD2-4212-9FDF-F2ACFB090AFA}" type="datetimeFigureOut">
              <a:rPr lang="en-GB" smtClean="0"/>
              <a:t>19/09/2025</a:t>
            </a:fld>
            <a:endParaRPr lang="en-GB"/>
          </a:p>
        </p:txBody>
      </p:sp>
      <p:sp>
        <p:nvSpPr>
          <p:cNvPr id="5" name="Footer Placeholder 4">
            <a:extLst>
              <a:ext uri="{FF2B5EF4-FFF2-40B4-BE49-F238E27FC236}">
                <a16:creationId xmlns:a16="http://schemas.microsoft.com/office/drawing/2014/main" id="{6EA37C38-F493-D01F-7A6A-AA5E8A42BD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185BD0-51BA-C894-16AB-BA5C788FE4EC}"/>
              </a:ext>
            </a:extLst>
          </p:cNvPr>
          <p:cNvSpPr>
            <a:spLocks noGrp="1"/>
          </p:cNvSpPr>
          <p:nvPr>
            <p:ph type="sldNum" sz="quarter" idx="12"/>
          </p:nvPr>
        </p:nvSpPr>
        <p:spPr/>
        <p:txBody>
          <a:bodyPr/>
          <a:lstStyle/>
          <a:p>
            <a:fld id="{CE12F748-2D85-4C82-9A22-10173A9BD4EE}" type="slidenum">
              <a:rPr lang="en-GB" smtClean="0"/>
              <a:t>‹#›</a:t>
            </a:fld>
            <a:endParaRPr lang="en-GB"/>
          </a:p>
        </p:txBody>
      </p:sp>
    </p:spTree>
    <p:extLst>
      <p:ext uri="{BB962C8B-B14F-4D97-AF65-F5344CB8AC3E}">
        <p14:creationId xmlns:p14="http://schemas.microsoft.com/office/powerpoint/2010/main" val="27337675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249328E0-DD5A-40D6-9CA3-C8CDD07EE18E}"/>
              </a:ext>
            </a:extLst>
          </p:cNvPr>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6" name="Footer Placeholder 5">
            <a:extLst>
              <a:ext uri="{FF2B5EF4-FFF2-40B4-BE49-F238E27FC236}">
                <a16:creationId xmlns:a16="http://schemas.microsoft.com/office/drawing/2014/main" id="{67008931-D08E-4232-8D8B-4EC4409691E8}"/>
              </a:ext>
            </a:extLst>
          </p:cNvPr>
          <p:cNvSpPr>
            <a:spLocks noGrp="1" noChangeArrowheads="1"/>
          </p:cNvSpPr>
          <p:nvPr>
            <p:ph type="ftr" sz="quarter" idx="11"/>
          </p:nvPr>
        </p:nvSpPr>
        <p:spPr/>
        <p:txBody>
          <a:bodyPr/>
          <a:lstStyle>
            <a:lvl1pPr eaLnBrk="0" hangingPunct="0">
              <a:defRPr>
                <a:cs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AFD6480D-B852-476C-A5B2-1CEEDA83E32A}"/>
              </a:ext>
            </a:extLst>
          </p:cNvPr>
          <p:cNvSpPr>
            <a:spLocks noGrp="1" noChangeArrowheads="1"/>
          </p:cNvSpPr>
          <p:nvPr>
            <p:ph type="sldNum" sz="quarter" idx="12"/>
          </p:nvPr>
        </p:nvSpPr>
        <p:spPr/>
        <p:txBody>
          <a:bodyPr/>
          <a:lstStyle>
            <a:lvl1pPr eaLnBrk="0" hangingPunct="0">
              <a:defRPr/>
            </a:lvl1pPr>
          </a:lstStyle>
          <a:p>
            <a:fld id="{113B575A-87FD-4056-8744-85D50AF82A4B}" type="slidenum">
              <a:rPr lang="en-GB" altLang="en-US"/>
              <a:pPr/>
              <a:t>‹#›</a:t>
            </a:fld>
            <a:endParaRPr lang="en-GB" altLang="en-US"/>
          </a:p>
        </p:txBody>
      </p:sp>
    </p:spTree>
    <p:extLst>
      <p:ext uri="{BB962C8B-B14F-4D97-AF65-F5344CB8AC3E}">
        <p14:creationId xmlns:p14="http://schemas.microsoft.com/office/powerpoint/2010/main" val="42676456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776C7DD-26B5-4AB8-A1D0-1FC51841A34F}"/>
              </a:ext>
            </a:extLst>
          </p:cNvPr>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6" name="Footer Placeholder 5">
            <a:extLst>
              <a:ext uri="{FF2B5EF4-FFF2-40B4-BE49-F238E27FC236}">
                <a16:creationId xmlns:a16="http://schemas.microsoft.com/office/drawing/2014/main" id="{26B3E55D-24A3-4C98-9E5D-D1834B376A3B}"/>
              </a:ext>
            </a:extLst>
          </p:cNvPr>
          <p:cNvSpPr>
            <a:spLocks noGrp="1" noChangeArrowheads="1"/>
          </p:cNvSpPr>
          <p:nvPr>
            <p:ph type="ftr" sz="quarter" idx="11"/>
          </p:nvPr>
        </p:nvSpPr>
        <p:spPr/>
        <p:txBody>
          <a:bodyPr/>
          <a:lstStyle>
            <a:lvl1pPr eaLnBrk="0" hangingPunct="0">
              <a:defRPr>
                <a:cs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D45824D3-2794-49E5-94D0-9FB341E97184}"/>
              </a:ext>
            </a:extLst>
          </p:cNvPr>
          <p:cNvSpPr>
            <a:spLocks noGrp="1" noChangeArrowheads="1"/>
          </p:cNvSpPr>
          <p:nvPr>
            <p:ph type="sldNum" sz="quarter" idx="12"/>
          </p:nvPr>
        </p:nvSpPr>
        <p:spPr/>
        <p:txBody>
          <a:bodyPr/>
          <a:lstStyle>
            <a:lvl1pPr eaLnBrk="0" hangingPunct="0">
              <a:defRPr/>
            </a:lvl1pPr>
          </a:lstStyle>
          <a:p>
            <a:fld id="{8A44970B-F1FB-4921-A61D-5FEDBF681070}" type="slidenum">
              <a:rPr lang="en-GB" altLang="en-US"/>
              <a:pPr/>
              <a:t>‹#›</a:t>
            </a:fld>
            <a:endParaRPr lang="en-GB" altLang="en-US"/>
          </a:p>
        </p:txBody>
      </p:sp>
    </p:spTree>
    <p:extLst>
      <p:ext uri="{BB962C8B-B14F-4D97-AF65-F5344CB8AC3E}">
        <p14:creationId xmlns:p14="http://schemas.microsoft.com/office/powerpoint/2010/main" val="22481519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A59A98C9-1C13-428A-B688-6373C9129BB0}"/>
              </a:ext>
            </a:extLst>
          </p:cNvPr>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5">
            <a:extLst>
              <a:ext uri="{FF2B5EF4-FFF2-40B4-BE49-F238E27FC236}">
                <a16:creationId xmlns:a16="http://schemas.microsoft.com/office/drawing/2014/main" id="{980273BE-5C0D-40DD-9E96-66A5BA19D055}"/>
              </a:ext>
            </a:extLst>
          </p:cNvPr>
          <p:cNvSpPr>
            <a:spLocks noGrp="1" noChangeArrowheads="1"/>
          </p:cNvSpPr>
          <p:nvPr>
            <p:ph type="ftr" sz="quarter" idx="11"/>
          </p:nvPr>
        </p:nvSpPr>
        <p:spPr/>
        <p:txBody>
          <a:bodyPr/>
          <a:lstStyle>
            <a:lvl1pPr eaLnBrk="0" hangingPunct="0">
              <a:defRPr>
                <a:cs typeface="Arial" panose="020B0604020202020204" pitchFamily="34" charset="0"/>
              </a:defRPr>
            </a:lvl1pPr>
          </a:lstStyle>
          <a:p>
            <a:pPr>
              <a:defRPr/>
            </a:pPr>
            <a:endParaRPr lang="en-GB"/>
          </a:p>
        </p:txBody>
      </p:sp>
      <p:sp>
        <p:nvSpPr>
          <p:cNvPr id="6" name="Rectangle 6">
            <a:extLst>
              <a:ext uri="{FF2B5EF4-FFF2-40B4-BE49-F238E27FC236}">
                <a16:creationId xmlns:a16="http://schemas.microsoft.com/office/drawing/2014/main" id="{EC07E365-2E73-4B2B-8769-781E5456D5C5}"/>
              </a:ext>
            </a:extLst>
          </p:cNvPr>
          <p:cNvSpPr>
            <a:spLocks noGrp="1" noChangeArrowheads="1"/>
          </p:cNvSpPr>
          <p:nvPr>
            <p:ph type="sldNum" sz="quarter" idx="12"/>
          </p:nvPr>
        </p:nvSpPr>
        <p:spPr/>
        <p:txBody>
          <a:bodyPr/>
          <a:lstStyle>
            <a:lvl1pPr eaLnBrk="0" hangingPunct="0">
              <a:defRPr/>
            </a:lvl1pPr>
          </a:lstStyle>
          <a:p>
            <a:fld id="{0826B14D-8A22-4002-82F3-32E3A04F36A9}" type="slidenum">
              <a:rPr lang="en-GB" altLang="en-US"/>
              <a:pPr/>
              <a:t>‹#›</a:t>
            </a:fld>
            <a:endParaRPr lang="en-GB" altLang="en-US"/>
          </a:p>
        </p:txBody>
      </p:sp>
    </p:spTree>
    <p:extLst>
      <p:ext uri="{BB962C8B-B14F-4D97-AF65-F5344CB8AC3E}">
        <p14:creationId xmlns:p14="http://schemas.microsoft.com/office/powerpoint/2010/main" val="9204937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6698D28A-F745-4778-A84A-B70A490FBF37}"/>
              </a:ext>
            </a:extLst>
          </p:cNvPr>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5">
            <a:extLst>
              <a:ext uri="{FF2B5EF4-FFF2-40B4-BE49-F238E27FC236}">
                <a16:creationId xmlns:a16="http://schemas.microsoft.com/office/drawing/2014/main" id="{9C21C8BD-4806-4EE9-92C4-7143E765B975}"/>
              </a:ext>
            </a:extLst>
          </p:cNvPr>
          <p:cNvSpPr>
            <a:spLocks noGrp="1" noChangeArrowheads="1"/>
          </p:cNvSpPr>
          <p:nvPr>
            <p:ph type="ftr" sz="quarter" idx="11"/>
          </p:nvPr>
        </p:nvSpPr>
        <p:spPr/>
        <p:txBody>
          <a:bodyPr/>
          <a:lstStyle>
            <a:lvl1pPr eaLnBrk="0" hangingPunct="0">
              <a:defRPr>
                <a:cs typeface="Arial" panose="020B0604020202020204" pitchFamily="34" charset="0"/>
              </a:defRPr>
            </a:lvl1pPr>
          </a:lstStyle>
          <a:p>
            <a:pPr>
              <a:defRPr/>
            </a:pPr>
            <a:endParaRPr lang="en-GB"/>
          </a:p>
        </p:txBody>
      </p:sp>
      <p:sp>
        <p:nvSpPr>
          <p:cNvPr id="6" name="Rectangle 6">
            <a:extLst>
              <a:ext uri="{FF2B5EF4-FFF2-40B4-BE49-F238E27FC236}">
                <a16:creationId xmlns:a16="http://schemas.microsoft.com/office/drawing/2014/main" id="{F8CCCC04-0D77-40C5-9098-F9A81892FAD5}"/>
              </a:ext>
            </a:extLst>
          </p:cNvPr>
          <p:cNvSpPr>
            <a:spLocks noGrp="1" noChangeArrowheads="1"/>
          </p:cNvSpPr>
          <p:nvPr>
            <p:ph type="sldNum" sz="quarter" idx="12"/>
          </p:nvPr>
        </p:nvSpPr>
        <p:spPr/>
        <p:txBody>
          <a:bodyPr/>
          <a:lstStyle>
            <a:lvl1pPr eaLnBrk="0" hangingPunct="0">
              <a:defRPr/>
            </a:lvl1pPr>
          </a:lstStyle>
          <a:p>
            <a:fld id="{5C521951-DF0E-4B7C-88B2-44B5912DD596}" type="slidenum">
              <a:rPr lang="en-GB" altLang="en-US"/>
              <a:pPr/>
              <a:t>‹#›</a:t>
            </a:fld>
            <a:endParaRPr lang="en-GB" altLang="en-US"/>
          </a:p>
        </p:txBody>
      </p:sp>
    </p:spTree>
    <p:extLst>
      <p:ext uri="{BB962C8B-B14F-4D97-AF65-F5344CB8AC3E}">
        <p14:creationId xmlns:p14="http://schemas.microsoft.com/office/powerpoint/2010/main" val="139769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a:extLst>
              <a:ext uri="{FF2B5EF4-FFF2-40B4-BE49-F238E27FC236}">
                <a16:creationId xmlns:a16="http://schemas.microsoft.com/office/drawing/2014/main" id="{DB130108-FF4F-4846-BE6E-8F2559C1E583}"/>
              </a:ext>
            </a:extLst>
          </p:cNvPr>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4" name="Rectangle 5">
            <a:extLst>
              <a:ext uri="{FF2B5EF4-FFF2-40B4-BE49-F238E27FC236}">
                <a16:creationId xmlns:a16="http://schemas.microsoft.com/office/drawing/2014/main" id="{C7551F71-7351-4437-B76F-88A1368C1533}"/>
              </a:ext>
            </a:extLst>
          </p:cNvPr>
          <p:cNvSpPr>
            <a:spLocks noGrp="1" noChangeArrowheads="1"/>
          </p:cNvSpPr>
          <p:nvPr>
            <p:ph type="ftr" sz="quarter" idx="11"/>
          </p:nvPr>
        </p:nvSpPr>
        <p:spPr/>
        <p:txBody>
          <a:bodyPr/>
          <a:lstStyle>
            <a:lvl1pPr eaLnBrk="0" hangingPunct="0">
              <a:defRPr>
                <a:cs typeface="Arial" panose="020B0604020202020204" pitchFamily="34" charset="0"/>
              </a:defRPr>
            </a:lvl1pPr>
          </a:lstStyle>
          <a:p>
            <a:pPr>
              <a:defRPr/>
            </a:pPr>
            <a:endParaRPr lang="en-GB"/>
          </a:p>
        </p:txBody>
      </p:sp>
      <p:sp>
        <p:nvSpPr>
          <p:cNvPr id="5" name="Rectangle 6">
            <a:extLst>
              <a:ext uri="{FF2B5EF4-FFF2-40B4-BE49-F238E27FC236}">
                <a16:creationId xmlns:a16="http://schemas.microsoft.com/office/drawing/2014/main" id="{4790D8F8-B25C-4F1D-8CBB-ED0295D9A50B}"/>
              </a:ext>
            </a:extLst>
          </p:cNvPr>
          <p:cNvSpPr>
            <a:spLocks noGrp="1" noChangeArrowheads="1"/>
          </p:cNvSpPr>
          <p:nvPr>
            <p:ph type="sldNum" sz="quarter" idx="12"/>
          </p:nvPr>
        </p:nvSpPr>
        <p:spPr/>
        <p:txBody>
          <a:bodyPr/>
          <a:lstStyle>
            <a:lvl1pPr eaLnBrk="0" hangingPunct="0">
              <a:defRPr/>
            </a:lvl1pPr>
          </a:lstStyle>
          <a:p>
            <a:fld id="{3FCDE6A5-0072-4591-8E9A-4B42A1B4E863}" type="slidenum">
              <a:rPr lang="en-GB" altLang="en-US"/>
              <a:pPr/>
              <a:t>‹#›</a:t>
            </a:fld>
            <a:endParaRPr lang="en-GB" altLang="en-US"/>
          </a:p>
        </p:txBody>
      </p:sp>
    </p:spTree>
    <p:extLst>
      <p:ext uri="{BB962C8B-B14F-4D97-AF65-F5344CB8AC3E}">
        <p14:creationId xmlns:p14="http://schemas.microsoft.com/office/powerpoint/2010/main" val="531637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391937A3-158A-4A21-B822-F9B552D06246}"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478720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6126ABB2-033E-4A6D-856D-9EF7BE1726AF}"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3258243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128B2C44-47E1-4739-8EBD-CD9ADE520B7C}"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4348488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BF6B560B-1DDC-4A27-898A-D1442BF1EB63}"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9652435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0AB15ABD-1377-457C-910B-D5DB3F6AF8D9}"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24796364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9B039B-FA1B-440E-9F60-72306670B7E0}"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1166136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C7F883D7-CE25-4DE7-9739-5DD2EA0DF3E3}"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215063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29C93491-6AFB-4458-AD9C-07E9B32D5DC2}"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7557049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D4B96143-430B-4CA6-BCAF-63E1BE1655F6}"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42086016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FD0DAC16-EDE4-477F-87F8-BD2175609CA1}"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0354520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CC830C8A-76B4-4424-B1D6-0BB44D6E3121}"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3247995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C448018D-2788-4605-B8C9-2FDC8B8BA68C}"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2421082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381000" y="2803525"/>
            <a:ext cx="2117"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5122"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pPr lvl="0"/>
            <a:r>
              <a:rPr lang="en-GB" altLang="en-US" noProof="0"/>
              <a:t>Click to edit Master title style</a:t>
            </a:r>
          </a:p>
        </p:txBody>
      </p:sp>
      <p:sp>
        <p:nvSpPr>
          <p:cNvPr id="512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GB" altLang="en-US" noProof="0"/>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GB" altLang="en-US"/>
          </a:p>
        </p:txBody>
      </p:sp>
      <p:sp>
        <p:nvSpPr>
          <p:cNvPr id="6" name="Rectangle 6"/>
          <p:cNvSpPr>
            <a:spLocks noGrp="1" noChangeArrowheads="1"/>
          </p:cNvSpPr>
          <p:nvPr>
            <p:ph type="sldNum" sz="quarter" idx="11"/>
          </p:nvPr>
        </p:nvSpPr>
        <p:spPr/>
        <p:txBody>
          <a:bodyPr/>
          <a:lstStyle>
            <a:lvl1pPr>
              <a:defRPr/>
            </a:lvl1pPr>
          </a:lstStyle>
          <a:p>
            <a:fld id="{589EF886-3CD8-473E-9202-1388D4923E55}" type="slidenum">
              <a:rPr lang="en-GB" altLang="en-US"/>
              <a:pPr/>
              <a:t>‹#›</a:t>
            </a:fld>
            <a:endParaRPr lang="en-GB" altLang="en-US"/>
          </a:p>
        </p:txBody>
      </p:sp>
      <p:sp>
        <p:nvSpPr>
          <p:cNvPr id="7" name="Rectangle 7"/>
          <p:cNvSpPr>
            <a:spLocks noGrp="1" noChangeArrowheads="1"/>
          </p:cNvSpPr>
          <p:nvPr>
            <p:ph type="dt" sz="quarter" idx="12"/>
          </p:nvPr>
        </p:nvSpPr>
        <p:spPr/>
        <p:txBody>
          <a:bodyPr/>
          <a:lstStyle>
            <a:lvl1pPr>
              <a:defRPr/>
            </a:lvl1pPr>
          </a:lstStyle>
          <a:p>
            <a:pPr>
              <a:defRPr/>
            </a:pPr>
            <a:endParaRPr lang="en-GB" altLang="en-US"/>
          </a:p>
        </p:txBody>
      </p:sp>
    </p:spTree>
    <p:extLst>
      <p:ext uri="{BB962C8B-B14F-4D97-AF65-F5344CB8AC3E}">
        <p14:creationId xmlns:p14="http://schemas.microsoft.com/office/powerpoint/2010/main" val="25457631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fld id="{8C0585B1-231F-4824-B75D-CEEF66C32A7A}" type="slidenum">
              <a:rPr lang="en-GB" altLang="en-US"/>
              <a:pPr/>
              <a:t>‹#›</a:t>
            </a:fld>
            <a:endParaRPr lang="en-GB" altLang="en-US"/>
          </a:p>
        </p:txBody>
      </p:sp>
    </p:spTree>
    <p:extLst>
      <p:ext uri="{BB962C8B-B14F-4D97-AF65-F5344CB8AC3E}">
        <p14:creationId xmlns:p14="http://schemas.microsoft.com/office/powerpoint/2010/main" val="19164930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fld id="{B2E1437F-DB73-4D08-860D-AB22212C25E4}" type="slidenum">
              <a:rPr lang="en-GB" altLang="en-US"/>
              <a:pPr/>
              <a:t>‹#›</a:t>
            </a:fld>
            <a:endParaRPr lang="en-GB" altLang="en-US"/>
          </a:p>
        </p:txBody>
      </p:sp>
    </p:spTree>
    <p:extLst>
      <p:ext uri="{BB962C8B-B14F-4D97-AF65-F5344CB8AC3E}">
        <p14:creationId xmlns:p14="http://schemas.microsoft.com/office/powerpoint/2010/main" val="14764389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p:cNvSpPr>
            <a:spLocks noGrp="1" noChangeArrowheads="1"/>
          </p:cNvSpPr>
          <p:nvPr>
            <p:ph type="sldNum" sz="quarter" idx="12"/>
          </p:nvPr>
        </p:nvSpPr>
        <p:spPr>
          <a:ln/>
        </p:spPr>
        <p:txBody>
          <a:bodyPr/>
          <a:lstStyle>
            <a:lvl1pPr>
              <a:defRPr/>
            </a:lvl1pPr>
          </a:lstStyle>
          <a:p>
            <a:fld id="{B5DE14C9-1862-4913-A445-32C3B351D9A0}" type="slidenum">
              <a:rPr lang="en-GB" altLang="en-US"/>
              <a:pPr/>
              <a:t>‹#›</a:t>
            </a:fld>
            <a:endParaRPr lang="en-GB" altLang="en-US"/>
          </a:p>
        </p:txBody>
      </p:sp>
    </p:spTree>
    <p:extLst>
      <p:ext uri="{BB962C8B-B14F-4D97-AF65-F5344CB8AC3E}">
        <p14:creationId xmlns:p14="http://schemas.microsoft.com/office/powerpoint/2010/main" val="1059046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C15903-9E5C-4D4B-9C7E-F15DC9CB240E}"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35028248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9" name="Rectangle 6"/>
          <p:cNvSpPr>
            <a:spLocks noGrp="1" noChangeArrowheads="1"/>
          </p:cNvSpPr>
          <p:nvPr>
            <p:ph type="sldNum" sz="quarter" idx="12"/>
          </p:nvPr>
        </p:nvSpPr>
        <p:spPr>
          <a:ln/>
        </p:spPr>
        <p:txBody>
          <a:bodyPr/>
          <a:lstStyle>
            <a:lvl1pPr>
              <a:defRPr/>
            </a:lvl1pPr>
          </a:lstStyle>
          <a:p>
            <a:fld id="{72EE3C6E-503B-4B03-B967-D28FC67C8459}" type="slidenum">
              <a:rPr lang="en-GB" altLang="en-US"/>
              <a:pPr/>
              <a:t>‹#›</a:t>
            </a:fld>
            <a:endParaRPr lang="en-GB" altLang="en-US"/>
          </a:p>
        </p:txBody>
      </p:sp>
    </p:spTree>
    <p:extLst>
      <p:ext uri="{BB962C8B-B14F-4D97-AF65-F5344CB8AC3E}">
        <p14:creationId xmlns:p14="http://schemas.microsoft.com/office/powerpoint/2010/main" val="36277416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5" name="Rectangle 6"/>
          <p:cNvSpPr>
            <a:spLocks noGrp="1" noChangeArrowheads="1"/>
          </p:cNvSpPr>
          <p:nvPr>
            <p:ph type="sldNum" sz="quarter" idx="12"/>
          </p:nvPr>
        </p:nvSpPr>
        <p:spPr>
          <a:ln/>
        </p:spPr>
        <p:txBody>
          <a:bodyPr/>
          <a:lstStyle>
            <a:lvl1pPr>
              <a:defRPr/>
            </a:lvl1pPr>
          </a:lstStyle>
          <a:p>
            <a:fld id="{E6DF1B7C-22AD-4822-B5BD-1BD40F94CD58}" type="slidenum">
              <a:rPr lang="en-GB" altLang="en-US"/>
              <a:pPr/>
              <a:t>‹#›</a:t>
            </a:fld>
            <a:endParaRPr lang="en-GB" altLang="en-US"/>
          </a:p>
        </p:txBody>
      </p:sp>
    </p:spTree>
    <p:extLst>
      <p:ext uri="{BB962C8B-B14F-4D97-AF65-F5344CB8AC3E}">
        <p14:creationId xmlns:p14="http://schemas.microsoft.com/office/powerpoint/2010/main" val="3435777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4" name="Rectangle 6"/>
          <p:cNvSpPr>
            <a:spLocks noGrp="1" noChangeArrowheads="1"/>
          </p:cNvSpPr>
          <p:nvPr>
            <p:ph type="sldNum" sz="quarter" idx="12"/>
          </p:nvPr>
        </p:nvSpPr>
        <p:spPr>
          <a:ln/>
        </p:spPr>
        <p:txBody>
          <a:bodyPr/>
          <a:lstStyle>
            <a:lvl1pPr>
              <a:defRPr/>
            </a:lvl1pPr>
          </a:lstStyle>
          <a:p>
            <a:fld id="{401E3E84-CD4F-4E73-B4A6-27B18723B9AC}" type="slidenum">
              <a:rPr lang="en-GB" altLang="en-US"/>
              <a:pPr/>
              <a:t>‹#›</a:t>
            </a:fld>
            <a:endParaRPr lang="en-GB" altLang="en-US"/>
          </a:p>
        </p:txBody>
      </p:sp>
    </p:spTree>
    <p:extLst>
      <p:ext uri="{BB962C8B-B14F-4D97-AF65-F5344CB8AC3E}">
        <p14:creationId xmlns:p14="http://schemas.microsoft.com/office/powerpoint/2010/main" val="33422064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p:cNvSpPr>
            <a:spLocks noGrp="1" noChangeArrowheads="1"/>
          </p:cNvSpPr>
          <p:nvPr>
            <p:ph type="sldNum" sz="quarter" idx="12"/>
          </p:nvPr>
        </p:nvSpPr>
        <p:spPr>
          <a:ln/>
        </p:spPr>
        <p:txBody>
          <a:bodyPr/>
          <a:lstStyle>
            <a:lvl1pPr>
              <a:defRPr/>
            </a:lvl1pPr>
          </a:lstStyle>
          <a:p>
            <a:fld id="{18582D65-7224-4384-90D7-C086D6A642D3}" type="slidenum">
              <a:rPr lang="en-GB" altLang="en-US"/>
              <a:pPr/>
              <a:t>‹#›</a:t>
            </a:fld>
            <a:endParaRPr lang="en-GB" altLang="en-US"/>
          </a:p>
        </p:txBody>
      </p:sp>
    </p:spTree>
    <p:extLst>
      <p:ext uri="{BB962C8B-B14F-4D97-AF65-F5344CB8AC3E}">
        <p14:creationId xmlns:p14="http://schemas.microsoft.com/office/powerpoint/2010/main" val="18748534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p:cNvSpPr>
            <a:spLocks noGrp="1" noChangeArrowheads="1"/>
          </p:cNvSpPr>
          <p:nvPr>
            <p:ph type="sldNum" sz="quarter" idx="12"/>
          </p:nvPr>
        </p:nvSpPr>
        <p:spPr>
          <a:ln/>
        </p:spPr>
        <p:txBody>
          <a:bodyPr/>
          <a:lstStyle>
            <a:lvl1pPr>
              <a:defRPr/>
            </a:lvl1pPr>
          </a:lstStyle>
          <a:p>
            <a:fld id="{BDDFDFA5-DC1F-4DF2-8702-C791255279C4}" type="slidenum">
              <a:rPr lang="en-GB" altLang="en-US"/>
              <a:pPr/>
              <a:t>‹#›</a:t>
            </a:fld>
            <a:endParaRPr lang="en-GB" altLang="en-US"/>
          </a:p>
        </p:txBody>
      </p:sp>
    </p:spTree>
    <p:extLst>
      <p:ext uri="{BB962C8B-B14F-4D97-AF65-F5344CB8AC3E}">
        <p14:creationId xmlns:p14="http://schemas.microsoft.com/office/powerpoint/2010/main" val="22739091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fld id="{7112AB38-4AE5-454E-8E06-A27F402A5708}" type="slidenum">
              <a:rPr lang="en-GB" altLang="en-US"/>
              <a:pPr/>
              <a:t>‹#›</a:t>
            </a:fld>
            <a:endParaRPr lang="en-GB" altLang="en-US"/>
          </a:p>
        </p:txBody>
      </p:sp>
    </p:spTree>
    <p:extLst>
      <p:ext uri="{BB962C8B-B14F-4D97-AF65-F5344CB8AC3E}">
        <p14:creationId xmlns:p14="http://schemas.microsoft.com/office/powerpoint/2010/main" val="1990222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fld id="{6C93C18A-F336-4979-9D51-715A37A55CA1}" type="slidenum">
              <a:rPr lang="en-GB" altLang="en-US"/>
              <a:pPr/>
              <a:t>‹#›</a:t>
            </a:fld>
            <a:endParaRPr lang="en-GB" altLang="en-US"/>
          </a:p>
        </p:txBody>
      </p:sp>
    </p:spTree>
    <p:extLst>
      <p:ext uri="{BB962C8B-B14F-4D97-AF65-F5344CB8AC3E}">
        <p14:creationId xmlns:p14="http://schemas.microsoft.com/office/powerpoint/2010/main" val="1699896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5" name="Rectangle 6"/>
          <p:cNvSpPr>
            <a:spLocks noGrp="1" noChangeArrowheads="1"/>
          </p:cNvSpPr>
          <p:nvPr>
            <p:ph type="sldNum" sz="quarter" idx="12"/>
          </p:nvPr>
        </p:nvSpPr>
        <p:spPr>
          <a:ln/>
        </p:spPr>
        <p:txBody>
          <a:bodyPr/>
          <a:lstStyle>
            <a:lvl1pPr>
              <a:defRPr/>
            </a:lvl1pPr>
          </a:lstStyle>
          <a:p>
            <a:fld id="{72C6FFBB-3CD8-4E00-8AEF-5AF7211303BD}" type="slidenum">
              <a:rPr lang="en-GB" altLang="en-US"/>
              <a:pPr/>
              <a:t>‹#›</a:t>
            </a:fld>
            <a:endParaRPr lang="en-GB" altLang="en-US"/>
          </a:p>
        </p:txBody>
      </p:sp>
    </p:spTree>
    <p:extLst>
      <p:ext uri="{BB962C8B-B14F-4D97-AF65-F5344CB8AC3E}">
        <p14:creationId xmlns:p14="http://schemas.microsoft.com/office/powerpoint/2010/main" val="13543532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6C7AB653-8D3F-4E40-A8B2-926BA829CDDA}"/>
              </a:ext>
            </a:extLst>
          </p:cNvPr>
          <p:cNvSpPr>
            <a:spLocks/>
          </p:cNvSpPr>
          <p:nvPr/>
        </p:nvSpPr>
        <p:spPr bwMode="auto">
          <a:xfrm>
            <a:off x="381000" y="2803525"/>
            <a:ext cx="2117"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5122"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pPr lvl="0"/>
            <a:r>
              <a:rPr lang="en-GB" altLang="en-US" noProof="0"/>
              <a:t>Click to edit Master title style</a:t>
            </a:r>
          </a:p>
        </p:txBody>
      </p:sp>
      <p:sp>
        <p:nvSpPr>
          <p:cNvPr id="512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GB" altLang="en-US" noProof="0"/>
              <a:t>Click to edit Master subtitle style</a:t>
            </a:r>
          </a:p>
        </p:txBody>
      </p:sp>
      <p:sp>
        <p:nvSpPr>
          <p:cNvPr id="5" name="Rectangle 5">
            <a:extLst>
              <a:ext uri="{FF2B5EF4-FFF2-40B4-BE49-F238E27FC236}">
                <a16:creationId xmlns:a16="http://schemas.microsoft.com/office/drawing/2014/main" id="{4C8A9537-6551-4E85-8A45-9B345A3EBA4B}"/>
              </a:ext>
            </a:extLst>
          </p:cNvPr>
          <p:cNvSpPr>
            <a:spLocks noGrp="1" noChangeArrowheads="1"/>
          </p:cNvSpPr>
          <p:nvPr>
            <p:ph type="ftr" sz="quarter" idx="10"/>
          </p:nvPr>
        </p:nvSpPr>
        <p:spPr/>
        <p:txBody>
          <a:bodyPr/>
          <a:lstStyle>
            <a:lvl1pPr eaLnBrk="0" hangingPunct="0">
              <a:defRPr>
                <a:cs typeface="Arial" charset="0"/>
              </a:defRPr>
            </a:lvl1pPr>
          </a:lstStyle>
          <a:p>
            <a:pPr>
              <a:defRPr/>
            </a:pPr>
            <a:endParaRPr lang="en-GB" altLang="en-US"/>
          </a:p>
        </p:txBody>
      </p:sp>
      <p:sp>
        <p:nvSpPr>
          <p:cNvPr id="6" name="Rectangle 6">
            <a:extLst>
              <a:ext uri="{FF2B5EF4-FFF2-40B4-BE49-F238E27FC236}">
                <a16:creationId xmlns:a16="http://schemas.microsoft.com/office/drawing/2014/main" id="{FF237A2F-7C0C-4287-804C-72F243EB7D1A}"/>
              </a:ext>
            </a:extLst>
          </p:cNvPr>
          <p:cNvSpPr>
            <a:spLocks noGrp="1" noChangeArrowheads="1"/>
          </p:cNvSpPr>
          <p:nvPr>
            <p:ph type="sldNum" sz="quarter" idx="11"/>
          </p:nvPr>
        </p:nvSpPr>
        <p:spPr/>
        <p:txBody>
          <a:bodyPr/>
          <a:lstStyle>
            <a:lvl1pPr eaLnBrk="0" hangingPunct="0">
              <a:defRPr/>
            </a:lvl1pPr>
          </a:lstStyle>
          <a:p>
            <a:pPr>
              <a:defRPr/>
            </a:pPr>
            <a:fld id="{04B32607-7EDE-4C0B-A61C-DB14A3FD07FF}" type="slidenum">
              <a:rPr lang="en-GB" altLang="en-US"/>
              <a:pPr>
                <a:defRPr/>
              </a:pPr>
              <a:t>‹#›</a:t>
            </a:fld>
            <a:endParaRPr lang="en-GB" altLang="en-US"/>
          </a:p>
        </p:txBody>
      </p:sp>
      <p:sp>
        <p:nvSpPr>
          <p:cNvPr id="7" name="Rectangle 7">
            <a:extLst>
              <a:ext uri="{FF2B5EF4-FFF2-40B4-BE49-F238E27FC236}">
                <a16:creationId xmlns:a16="http://schemas.microsoft.com/office/drawing/2014/main" id="{9A8EF746-F371-437A-883E-FEDBDB1499E3}"/>
              </a:ext>
            </a:extLst>
          </p:cNvPr>
          <p:cNvSpPr>
            <a:spLocks noGrp="1" noChangeArrowheads="1"/>
          </p:cNvSpPr>
          <p:nvPr>
            <p:ph type="dt" sz="quarter" idx="12"/>
          </p:nvPr>
        </p:nvSpPr>
        <p:spPr/>
        <p:txBody>
          <a:bodyPr/>
          <a:lstStyle>
            <a:lvl1pPr eaLnBrk="0" hangingPunct="0">
              <a:defRPr>
                <a:cs typeface="Arial" charset="0"/>
              </a:defRPr>
            </a:lvl1pPr>
          </a:lstStyle>
          <a:p>
            <a:pPr>
              <a:defRPr/>
            </a:pPr>
            <a:endParaRPr lang="en-GB" altLang="en-US"/>
          </a:p>
        </p:txBody>
      </p:sp>
    </p:spTree>
    <p:extLst>
      <p:ext uri="{BB962C8B-B14F-4D97-AF65-F5344CB8AC3E}">
        <p14:creationId xmlns:p14="http://schemas.microsoft.com/office/powerpoint/2010/main" val="22380420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CA4C096-CBEE-4138-9104-68690C5DD566}"/>
              </a:ext>
            </a:extLst>
          </p:cNvPr>
          <p:cNvSpPr>
            <a:spLocks noGrp="1"/>
          </p:cNvSpPr>
          <p:nvPr>
            <p:ph type="dt" sz="half" idx="10"/>
          </p:nvPr>
        </p:nvSpPr>
        <p:spPr/>
        <p:txBody>
          <a:bodyPr/>
          <a:lstStyle>
            <a:lvl1pPr eaLnBrk="0" hangingPunct="0">
              <a:defRPr>
                <a:cs typeface="Arial" charset="0"/>
              </a:defRPr>
            </a:lvl1pPr>
          </a:lstStyle>
          <a:p>
            <a:pPr>
              <a:defRPr/>
            </a:pPr>
            <a:endParaRPr lang="en-GB" altLang="en-US"/>
          </a:p>
        </p:txBody>
      </p:sp>
      <p:sp>
        <p:nvSpPr>
          <p:cNvPr id="5" name="Footer Placeholder 4">
            <a:extLst>
              <a:ext uri="{FF2B5EF4-FFF2-40B4-BE49-F238E27FC236}">
                <a16:creationId xmlns:a16="http://schemas.microsoft.com/office/drawing/2014/main" id="{D9894BFB-DAED-46CE-80BC-D4353FF8B84F}"/>
              </a:ext>
            </a:extLst>
          </p:cNvPr>
          <p:cNvSpPr>
            <a:spLocks noGrp="1"/>
          </p:cNvSpPr>
          <p:nvPr>
            <p:ph type="ftr" sz="quarter" idx="11"/>
          </p:nvPr>
        </p:nvSpPr>
        <p:spPr/>
        <p:txBody>
          <a:bodyPr/>
          <a:lstStyle>
            <a:lvl1pPr eaLnBrk="0" hangingPunct="0">
              <a:defRPr>
                <a:cs typeface="Arial" charset="0"/>
              </a:defRPr>
            </a:lvl1pPr>
          </a:lstStyle>
          <a:p>
            <a:pPr>
              <a:defRPr/>
            </a:pPr>
            <a:endParaRPr lang="en-GB" altLang="en-US"/>
          </a:p>
        </p:txBody>
      </p:sp>
      <p:sp>
        <p:nvSpPr>
          <p:cNvPr id="6" name="Slide Number Placeholder 5">
            <a:extLst>
              <a:ext uri="{FF2B5EF4-FFF2-40B4-BE49-F238E27FC236}">
                <a16:creationId xmlns:a16="http://schemas.microsoft.com/office/drawing/2014/main" id="{045BC815-8DC9-46BD-975D-8951B96F3D2D}"/>
              </a:ext>
            </a:extLst>
          </p:cNvPr>
          <p:cNvSpPr>
            <a:spLocks noGrp="1"/>
          </p:cNvSpPr>
          <p:nvPr>
            <p:ph type="sldNum" sz="quarter" idx="12"/>
          </p:nvPr>
        </p:nvSpPr>
        <p:spPr/>
        <p:txBody>
          <a:bodyPr/>
          <a:lstStyle>
            <a:lvl1pPr eaLnBrk="0" hangingPunct="0">
              <a:defRPr/>
            </a:lvl1pPr>
          </a:lstStyle>
          <a:p>
            <a:pPr>
              <a:defRPr/>
            </a:pPr>
            <a:fld id="{12FAE60E-2F40-47F4-9ECA-B4A04433310F}" type="slidenum">
              <a:rPr lang="en-GB" altLang="en-US"/>
              <a:pPr>
                <a:defRPr/>
              </a:pPr>
              <a:t>‹#›</a:t>
            </a:fld>
            <a:endParaRPr lang="en-GB" altLang="en-US"/>
          </a:p>
        </p:txBody>
      </p:sp>
    </p:spTree>
    <p:extLst>
      <p:ext uri="{BB962C8B-B14F-4D97-AF65-F5344CB8AC3E}">
        <p14:creationId xmlns:p14="http://schemas.microsoft.com/office/powerpoint/2010/main" val="2222812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7EE884-C618-4880-A6CB-F37539D73010}"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23585195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D2432E4-BEFC-4EB0-8FB7-9B50EB56816E}"/>
              </a:ext>
            </a:extLst>
          </p:cNvPr>
          <p:cNvSpPr>
            <a:spLocks noGrp="1"/>
          </p:cNvSpPr>
          <p:nvPr>
            <p:ph type="dt" sz="half" idx="10"/>
          </p:nvPr>
        </p:nvSpPr>
        <p:spPr/>
        <p:txBody>
          <a:bodyPr/>
          <a:lstStyle>
            <a:lvl1pPr eaLnBrk="0" hangingPunct="0">
              <a:defRPr>
                <a:cs typeface="Arial" charset="0"/>
              </a:defRPr>
            </a:lvl1pPr>
          </a:lstStyle>
          <a:p>
            <a:pPr>
              <a:defRPr/>
            </a:pPr>
            <a:endParaRPr lang="en-GB" altLang="en-US"/>
          </a:p>
        </p:txBody>
      </p:sp>
      <p:sp>
        <p:nvSpPr>
          <p:cNvPr id="5" name="Footer Placeholder 4">
            <a:extLst>
              <a:ext uri="{FF2B5EF4-FFF2-40B4-BE49-F238E27FC236}">
                <a16:creationId xmlns:a16="http://schemas.microsoft.com/office/drawing/2014/main" id="{3537A810-73AB-4F6D-8F43-015103C8E8B3}"/>
              </a:ext>
            </a:extLst>
          </p:cNvPr>
          <p:cNvSpPr>
            <a:spLocks noGrp="1"/>
          </p:cNvSpPr>
          <p:nvPr>
            <p:ph type="ftr" sz="quarter" idx="11"/>
          </p:nvPr>
        </p:nvSpPr>
        <p:spPr/>
        <p:txBody>
          <a:bodyPr/>
          <a:lstStyle>
            <a:lvl1pPr eaLnBrk="0" hangingPunct="0">
              <a:defRPr>
                <a:cs typeface="Arial" charset="0"/>
              </a:defRPr>
            </a:lvl1pPr>
          </a:lstStyle>
          <a:p>
            <a:pPr>
              <a:defRPr/>
            </a:pPr>
            <a:endParaRPr lang="en-GB" altLang="en-US"/>
          </a:p>
        </p:txBody>
      </p:sp>
      <p:sp>
        <p:nvSpPr>
          <p:cNvPr id="6" name="Slide Number Placeholder 5">
            <a:extLst>
              <a:ext uri="{FF2B5EF4-FFF2-40B4-BE49-F238E27FC236}">
                <a16:creationId xmlns:a16="http://schemas.microsoft.com/office/drawing/2014/main" id="{A0B57663-DAA2-430E-8417-DA73A6D93214}"/>
              </a:ext>
            </a:extLst>
          </p:cNvPr>
          <p:cNvSpPr>
            <a:spLocks noGrp="1"/>
          </p:cNvSpPr>
          <p:nvPr>
            <p:ph type="sldNum" sz="quarter" idx="12"/>
          </p:nvPr>
        </p:nvSpPr>
        <p:spPr/>
        <p:txBody>
          <a:bodyPr/>
          <a:lstStyle>
            <a:lvl1pPr eaLnBrk="0" hangingPunct="0">
              <a:defRPr/>
            </a:lvl1pPr>
          </a:lstStyle>
          <a:p>
            <a:pPr>
              <a:defRPr/>
            </a:pPr>
            <a:fld id="{89A82CF1-7348-478D-A049-75C0A53D20E1}" type="slidenum">
              <a:rPr lang="en-GB" altLang="en-US"/>
              <a:pPr>
                <a:defRPr/>
              </a:pPr>
              <a:t>‹#›</a:t>
            </a:fld>
            <a:endParaRPr lang="en-GB" altLang="en-US"/>
          </a:p>
        </p:txBody>
      </p:sp>
    </p:spTree>
    <p:extLst>
      <p:ext uri="{BB962C8B-B14F-4D97-AF65-F5344CB8AC3E}">
        <p14:creationId xmlns:p14="http://schemas.microsoft.com/office/powerpoint/2010/main" val="18712200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86F78E-ED15-4690-9728-D84E8C6916DF}"/>
              </a:ext>
            </a:extLst>
          </p:cNvPr>
          <p:cNvSpPr>
            <a:spLocks noGrp="1"/>
          </p:cNvSpPr>
          <p:nvPr>
            <p:ph type="dt" sz="half" idx="10"/>
          </p:nvPr>
        </p:nvSpPr>
        <p:spPr/>
        <p:txBody>
          <a:bodyPr/>
          <a:lstStyle>
            <a:lvl1pPr eaLnBrk="0" hangingPunct="0">
              <a:defRPr>
                <a:cs typeface="Arial" charset="0"/>
              </a:defRPr>
            </a:lvl1pPr>
          </a:lstStyle>
          <a:p>
            <a:pPr>
              <a:defRPr/>
            </a:pPr>
            <a:endParaRPr lang="en-GB" altLang="en-US"/>
          </a:p>
        </p:txBody>
      </p:sp>
      <p:sp>
        <p:nvSpPr>
          <p:cNvPr id="6" name="Footer Placeholder 5">
            <a:extLst>
              <a:ext uri="{FF2B5EF4-FFF2-40B4-BE49-F238E27FC236}">
                <a16:creationId xmlns:a16="http://schemas.microsoft.com/office/drawing/2014/main" id="{5957D081-C4C4-4DF2-8B9F-601B889C8C2A}"/>
              </a:ext>
            </a:extLst>
          </p:cNvPr>
          <p:cNvSpPr>
            <a:spLocks noGrp="1"/>
          </p:cNvSpPr>
          <p:nvPr>
            <p:ph type="ftr" sz="quarter" idx="11"/>
          </p:nvPr>
        </p:nvSpPr>
        <p:spPr/>
        <p:txBody>
          <a:bodyPr/>
          <a:lstStyle>
            <a:lvl1pPr eaLnBrk="0" hangingPunct="0">
              <a:defRPr>
                <a:cs typeface="Arial" charset="0"/>
              </a:defRPr>
            </a:lvl1pPr>
          </a:lstStyle>
          <a:p>
            <a:pPr>
              <a:defRPr/>
            </a:pPr>
            <a:endParaRPr lang="en-GB" altLang="en-US"/>
          </a:p>
        </p:txBody>
      </p:sp>
      <p:sp>
        <p:nvSpPr>
          <p:cNvPr id="7" name="Slide Number Placeholder 6">
            <a:extLst>
              <a:ext uri="{FF2B5EF4-FFF2-40B4-BE49-F238E27FC236}">
                <a16:creationId xmlns:a16="http://schemas.microsoft.com/office/drawing/2014/main" id="{4F48FCD5-58AC-41E0-B88B-F63D06C5C8B6}"/>
              </a:ext>
            </a:extLst>
          </p:cNvPr>
          <p:cNvSpPr>
            <a:spLocks noGrp="1"/>
          </p:cNvSpPr>
          <p:nvPr>
            <p:ph type="sldNum" sz="quarter" idx="12"/>
          </p:nvPr>
        </p:nvSpPr>
        <p:spPr/>
        <p:txBody>
          <a:bodyPr/>
          <a:lstStyle>
            <a:lvl1pPr eaLnBrk="0" hangingPunct="0">
              <a:defRPr/>
            </a:lvl1pPr>
          </a:lstStyle>
          <a:p>
            <a:pPr>
              <a:defRPr/>
            </a:pPr>
            <a:fld id="{CA1F499A-08A7-41C3-B52C-968B31F80A25}" type="slidenum">
              <a:rPr lang="en-GB" altLang="en-US"/>
              <a:pPr>
                <a:defRPr/>
              </a:pPr>
              <a:t>‹#›</a:t>
            </a:fld>
            <a:endParaRPr lang="en-GB" altLang="en-US"/>
          </a:p>
        </p:txBody>
      </p:sp>
    </p:spTree>
    <p:extLst>
      <p:ext uri="{BB962C8B-B14F-4D97-AF65-F5344CB8AC3E}">
        <p14:creationId xmlns:p14="http://schemas.microsoft.com/office/powerpoint/2010/main" val="1357682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D7084AA-FD3B-4473-BD74-8BAC79AB3FF5}"/>
              </a:ext>
            </a:extLst>
          </p:cNvPr>
          <p:cNvSpPr>
            <a:spLocks noGrp="1"/>
          </p:cNvSpPr>
          <p:nvPr>
            <p:ph type="dt" sz="half" idx="10"/>
          </p:nvPr>
        </p:nvSpPr>
        <p:spPr/>
        <p:txBody>
          <a:bodyPr/>
          <a:lstStyle>
            <a:lvl1pPr eaLnBrk="0" hangingPunct="0">
              <a:defRPr>
                <a:cs typeface="Arial" charset="0"/>
              </a:defRPr>
            </a:lvl1pPr>
          </a:lstStyle>
          <a:p>
            <a:pPr>
              <a:defRPr/>
            </a:pPr>
            <a:endParaRPr lang="en-GB" altLang="en-US"/>
          </a:p>
        </p:txBody>
      </p:sp>
      <p:sp>
        <p:nvSpPr>
          <p:cNvPr id="8" name="Footer Placeholder 7">
            <a:extLst>
              <a:ext uri="{FF2B5EF4-FFF2-40B4-BE49-F238E27FC236}">
                <a16:creationId xmlns:a16="http://schemas.microsoft.com/office/drawing/2014/main" id="{F8B5B928-979C-4EA6-94DF-283E1C2D6BE3}"/>
              </a:ext>
            </a:extLst>
          </p:cNvPr>
          <p:cNvSpPr>
            <a:spLocks noGrp="1"/>
          </p:cNvSpPr>
          <p:nvPr>
            <p:ph type="ftr" sz="quarter" idx="11"/>
          </p:nvPr>
        </p:nvSpPr>
        <p:spPr/>
        <p:txBody>
          <a:bodyPr/>
          <a:lstStyle>
            <a:lvl1pPr eaLnBrk="0" hangingPunct="0">
              <a:defRPr>
                <a:cs typeface="Arial" charset="0"/>
              </a:defRPr>
            </a:lvl1pPr>
          </a:lstStyle>
          <a:p>
            <a:pPr>
              <a:defRPr/>
            </a:pPr>
            <a:endParaRPr lang="en-GB" altLang="en-US"/>
          </a:p>
        </p:txBody>
      </p:sp>
      <p:sp>
        <p:nvSpPr>
          <p:cNvPr id="9" name="Slide Number Placeholder 8">
            <a:extLst>
              <a:ext uri="{FF2B5EF4-FFF2-40B4-BE49-F238E27FC236}">
                <a16:creationId xmlns:a16="http://schemas.microsoft.com/office/drawing/2014/main" id="{E617BC54-C3D7-4E2D-9939-10EA8BF174DB}"/>
              </a:ext>
            </a:extLst>
          </p:cNvPr>
          <p:cNvSpPr>
            <a:spLocks noGrp="1"/>
          </p:cNvSpPr>
          <p:nvPr>
            <p:ph type="sldNum" sz="quarter" idx="12"/>
          </p:nvPr>
        </p:nvSpPr>
        <p:spPr/>
        <p:txBody>
          <a:bodyPr/>
          <a:lstStyle>
            <a:lvl1pPr eaLnBrk="0" hangingPunct="0">
              <a:defRPr/>
            </a:lvl1pPr>
          </a:lstStyle>
          <a:p>
            <a:pPr>
              <a:defRPr/>
            </a:pPr>
            <a:fld id="{0F30C137-5836-457C-B48F-5F1165E5260B}" type="slidenum">
              <a:rPr lang="en-GB" altLang="en-US"/>
              <a:pPr>
                <a:defRPr/>
              </a:pPr>
              <a:t>‹#›</a:t>
            </a:fld>
            <a:endParaRPr lang="en-GB" altLang="en-US"/>
          </a:p>
        </p:txBody>
      </p:sp>
    </p:spTree>
    <p:extLst>
      <p:ext uri="{BB962C8B-B14F-4D97-AF65-F5344CB8AC3E}">
        <p14:creationId xmlns:p14="http://schemas.microsoft.com/office/powerpoint/2010/main" val="8953623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E1C6824-7D31-4FD0-B888-D89BBEEC65C4}"/>
              </a:ext>
            </a:extLst>
          </p:cNvPr>
          <p:cNvSpPr>
            <a:spLocks noGrp="1"/>
          </p:cNvSpPr>
          <p:nvPr>
            <p:ph type="dt" sz="half" idx="10"/>
          </p:nvPr>
        </p:nvSpPr>
        <p:spPr/>
        <p:txBody>
          <a:bodyPr/>
          <a:lstStyle>
            <a:lvl1pPr eaLnBrk="0" hangingPunct="0">
              <a:defRPr>
                <a:cs typeface="Arial" charset="0"/>
              </a:defRPr>
            </a:lvl1pPr>
          </a:lstStyle>
          <a:p>
            <a:pPr>
              <a:defRPr/>
            </a:pPr>
            <a:endParaRPr lang="en-GB" altLang="en-US"/>
          </a:p>
        </p:txBody>
      </p:sp>
      <p:sp>
        <p:nvSpPr>
          <p:cNvPr id="4" name="Footer Placeholder 3">
            <a:extLst>
              <a:ext uri="{FF2B5EF4-FFF2-40B4-BE49-F238E27FC236}">
                <a16:creationId xmlns:a16="http://schemas.microsoft.com/office/drawing/2014/main" id="{1B0B2BF3-13D1-41BC-868D-93956C614BA2}"/>
              </a:ext>
            </a:extLst>
          </p:cNvPr>
          <p:cNvSpPr>
            <a:spLocks noGrp="1"/>
          </p:cNvSpPr>
          <p:nvPr>
            <p:ph type="ftr" sz="quarter" idx="11"/>
          </p:nvPr>
        </p:nvSpPr>
        <p:spPr/>
        <p:txBody>
          <a:bodyPr/>
          <a:lstStyle>
            <a:lvl1pPr eaLnBrk="0" hangingPunct="0">
              <a:defRPr>
                <a:cs typeface="Arial" charset="0"/>
              </a:defRPr>
            </a:lvl1pPr>
          </a:lstStyle>
          <a:p>
            <a:pPr>
              <a:defRPr/>
            </a:pPr>
            <a:endParaRPr lang="en-GB" altLang="en-US"/>
          </a:p>
        </p:txBody>
      </p:sp>
      <p:sp>
        <p:nvSpPr>
          <p:cNvPr id="5" name="Slide Number Placeholder 4">
            <a:extLst>
              <a:ext uri="{FF2B5EF4-FFF2-40B4-BE49-F238E27FC236}">
                <a16:creationId xmlns:a16="http://schemas.microsoft.com/office/drawing/2014/main" id="{C1CC1E46-F59A-4467-B1C0-DCDA2E9C1A4F}"/>
              </a:ext>
            </a:extLst>
          </p:cNvPr>
          <p:cNvSpPr>
            <a:spLocks noGrp="1"/>
          </p:cNvSpPr>
          <p:nvPr>
            <p:ph type="sldNum" sz="quarter" idx="12"/>
          </p:nvPr>
        </p:nvSpPr>
        <p:spPr/>
        <p:txBody>
          <a:bodyPr/>
          <a:lstStyle>
            <a:lvl1pPr eaLnBrk="0" hangingPunct="0">
              <a:defRPr/>
            </a:lvl1pPr>
          </a:lstStyle>
          <a:p>
            <a:pPr>
              <a:defRPr/>
            </a:pPr>
            <a:fld id="{407A43A2-C4B7-4B4B-9A64-B822E911B2AF}" type="slidenum">
              <a:rPr lang="en-GB" altLang="en-US"/>
              <a:pPr>
                <a:defRPr/>
              </a:pPr>
              <a:t>‹#›</a:t>
            </a:fld>
            <a:endParaRPr lang="en-GB" altLang="en-US"/>
          </a:p>
        </p:txBody>
      </p:sp>
    </p:spTree>
    <p:extLst>
      <p:ext uri="{BB962C8B-B14F-4D97-AF65-F5344CB8AC3E}">
        <p14:creationId xmlns:p14="http://schemas.microsoft.com/office/powerpoint/2010/main" val="33433853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770C56-0BB5-4802-9EF0-F210A10E2323}"/>
              </a:ext>
            </a:extLst>
          </p:cNvPr>
          <p:cNvSpPr>
            <a:spLocks noGrp="1"/>
          </p:cNvSpPr>
          <p:nvPr>
            <p:ph type="dt" sz="half" idx="10"/>
          </p:nvPr>
        </p:nvSpPr>
        <p:spPr/>
        <p:txBody>
          <a:bodyPr/>
          <a:lstStyle>
            <a:lvl1pPr eaLnBrk="0" hangingPunct="0">
              <a:defRPr>
                <a:cs typeface="Arial" charset="0"/>
              </a:defRPr>
            </a:lvl1pPr>
          </a:lstStyle>
          <a:p>
            <a:pPr>
              <a:defRPr/>
            </a:pPr>
            <a:endParaRPr lang="en-GB" altLang="en-US"/>
          </a:p>
        </p:txBody>
      </p:sp>
      <p:sp>
        <p:nvSpPr>
          <p:cNvPr id="3" name="Footer Placeholder 2">
            <a:extLst>
              <a:ext uri="{FF2B5EF4-FFF2-40B4-BE49-F238E27FC236}">
                <a16:creationId xmlns:a16="http://schemas.microsoft.com/office/drawing/2014/main" id="{51DC7127-9134-4AAC-B535-7FADBEC97EA1}"/>
              </a:ext>
            </a:extLst>
          </p:cNvPr>
          <p:cNvSpPr>
            <a:spLocks noGrp="1"/>
          </p:cNvSpPr>
          <p:nvPr>
            <p:ph type="ftr" sz="quarter" idx="11"/>
          </p:nvPr>
        </p:nvSpPr>
        <p:spPr/>
        <p:txBody>
          <a:bodyPr/>
          <a:lstStyle>
            <a:lvl1pPr eaLnBrk="0" hangingPunct="0">
              <a:defRPr>
                <a:cs typeface="Arial" charset="0"/>
              </a:defRPr>
            </a:lvl1pPr>
          </a:lstStyle>
          <a:p>
            <a:pPr>
              <a:defRPr/>
            </a:pPr>
            <a:endParaRPr lang="en-GB" altLang="en-US"/>
          </a:p>
        </p:txBody>
      </p:sp>
      <p:sp>
        <p:nvSpPr>
          <p:cNvPr id="4" name="Slide Number Placeholder 3">
            <a:extLst>
              <a:ext uri="{FF2B5EF4-FFF2-40B4-BE49-F238E27FC236}">
                <a16:creationId xmlns:a16="http://schemas.microsoft.com/office/drawing/2014/main" id="{ECF7EDF4-5066-41D7-9492-DEED4D5069EF}"/>
              </a:ext>
            </a:extLst>
          </p:cNvPr>
          <p:cNvSpPr>
            <a:spLocks noGrp="1"/>
          </p:cNvSpPr>
          <p:nvPr>
            <p:ph type="sldNum" sz="quarter" idx="12"/>
          </p:nvPr>
        </p:nvSpPr>
        <p:spPr/>
        <p:txBody>
          <a:bodyPr/>
          <a:lstStyle>
            <a:lvl1pPr eaLnBrk="0" hangingPunct="0">
              <a:defRPr/>
            </a:lvl1pPr>
          </a:lstStyle>
          <a:p>
            <a:pPr>
              <a:defRPr/>
            </a:pPr>
            <a:fld id="{EDF901C4-20B9-4E19-95A4-C9F4E066D6AD}" type="slidenum">
              <a:rPr lang="en-GB" altLang="en-US"/>
              <a:pPr>
                <a:defRPr/>
              </a:pPr>
              <a:t>‹#›</a:t>
            </a:fld>
            <a:endParaRPr lang="en-GB" altLang="en-US"/>
          </a:p>
        </p:txBody>
      </p:sp>
    </p:spTree>
    <p:extLst>
      <p:ext uri="{BB962C8B-B14F-4D97-AF65-F5344CB8AC3E}">
        <p14:creationId xmlns:p14="http://schemas.microsoft.com/office/powerpoint/2010/main" val="31900541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61D82D-2077-46E9-B6C3-16AE651B0E62}"/>
              </a:ext>
            </a:extLst>
          </p:cNvPr>
          <p:cNvSpPr>
            <a:spLocks noGrp="1"/>
          </p:cNvSpPr>
          <p:nvPr>
            <p:ph type="dt" sz="half" idx="10"/>
          </p:nvPr>
        </p:nvSpPr>
        <p:spPr/>
        <p:txBody>
          <a:bodyPr/>
          <a:lstStyle>
            <a:lvl1pPr eaLnBrk="0" hangingPunct="0">
              <a:defRPr>
                <a:cs typeface="Arial" charset="0"/>
              </a:defRPr>
            </a:lvl1pPr>
          </a:lstStyle>
          <a:p>
            <a:pPr>
              <a:defRPr/>
            </a:pPr>
            <a:endParaRPr lang="en-GB" altLang="en-US"/>
          </a:p>
        </p:txBody>
      </p:sp>
      <p:sp>
        <p:nvSpPr>
          <p:cNvPr id="6" name="Footer Placeholder 5">
            <a:extLst>
              <a:ext uri="{FF2B5EF4-FFF2-40B4-BE49-F238E27FC236}">
                <a16:creationId xmlns:a16="http://schemas.microsoft.com/office/drawing/2014/main" id="{CB327AEF-C1CA-4E6E-9958-290E58A2267F}"/>
              </a:ext>
            </a:extLst>
          </p:cNvPr>
          <p:cNvSpPr>
            <a:spLocks noGrp="1"/>
          </p:cNvSpPr>
          <p:nvPr>
            <p:ph type="ftr" sz="quarter" idx="11"/>
          </p:nvPr>
        </p:nvSpPr>
        <p:spPr/>
        <p:txBody>
          <a:bodyPr/>
          <a:lstStyle>
            <a:lvl1pPr eaLnBrk="0" hangingPunct="0">
              <a:defRPr>
                <a:cs typeface="Arial" charset="0"/>
              </a:defRPr>
            </a:lvl1pPr>
          </a:lstStyle>
          <a:p>
            <a:pPr>
              <a:defRPr/>
            </a:pPr>
            <a:endParaRPr lang="en-GB" altLang="en-US"/>
          </a:p>
        </p:txBody>
      </p:sp>
      <p:sp>
        <p:nvSpPr>
          <p:cNvPr id="7" name="Slide Number Placeholder 6">
            <a:extLst>
              <a:ext uri="{FF2B5EF4-FFF2-40B4-BE49-F238E27FC236}">
                <a16:creationId xmlns:a16="http://schemas.microsoft.com/office/drawing/2014/main" id="{52A1A794-F498-4A06-B0A5-B7505E628E6C}"/>
              </a:ext>
            </a:extLst>
          </p:cNvPr>
          <p:cNvSpPr>
            <a:spLocks noGrp="1"/>
          </p:cNvSpPr>
          <p:nvPr>
            <p:ph type="sldNum" sz="quarter" idx="12"/>
          </p:nvPr>
        </p:nvSpPr>
        <p:spPr/>
        <p:txBody>
          <a:bodyPr/>
          <a:lstStyle>
            <a:lvl1pPr eaLnBrk="0" hangingPunct="0">
              <a:defRPr/>
            </a:lvl1pPr>
          </a:lstStyle>
          <a:p>
            <a:pPr>
              <a:defRPr/>
            </a:pPr>
            <a:fld id="{DBEF349F-32E3-485C-9EA9-56FB092777B5}" type="slidenum">
              <a:rPr lang="en-GB" altLang="en-US"/>
              <a:pPr>
                <a:defRPr/>
              </a:pPr>
              <a:t>‹#›</a:t>
            </a:fld>
            <a:endParaRPr lang="en-GB" altLang="en-US"/>
          </a:p>
        </p:txBody>
      </p:sp>
    </p:spTree>
    <p:extLst>
      <p:ext uri="{BB962C8B-B14F-4D97-AF65-F5344CB8AC3E}">
        <p14:creationId xmlns:p14="http://schemas.microsoft.com/office/powerpoint/2010/main" val="42451800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6542B6-25EA-4E37-B5EA-900826B197FF}"/>
              </a:ext>
            </a:extLst>
          </p:cNvPr>
          <p:cNvSpPr>
            <a:spLocks noGrp="1"/>
          </p:cNvSpPr>
          <p:nvPr>
            <p:ph type="dt" sz="half" idx="10"/>
          </p:nvPr>
        </p:nvSpPr>
        <p:spPr/>
        <p:txBody>
          <a:bodyPr/>
          <a:lstStyle>
            <a:lvl1pPr eaLnBrk="0" hangingPunct="0">
              <a:defRPr>
                <a:cs typeface="Arial" charset="0"/>
              </a:defRPr>
            </a:lvl1pPr>
          </a:lstStyle>
          <a:p>
            <a:pPr>
              <a:defRPr/>
            </a:pPr>
            <a:endParaRPr lang="en-GB" altLang="en-US"/>
          </a:p>
        </p:txBody>
      </p:sp>
      <p:sp>
        <p:nvSpPr>
          <p:cNvPr id="6" name="Footer Placeholder 5">
            <a:extLst>
              <a:ext uri="{FF2B5EF4-FFF2-40B4-BE49-F238E27FC236}">
                <a16:creationId xmlns:a16="http://schemas.microsoft.com/office/drawing/2014/main" id="{E2DDBB66-39BE-4D5D-AC1E-41C4EFAA0C29}"/>
              </a:ext>
            </a:extLst>
          </p:cNvPr>
          <p:cNvSpPr>
            <a:spLocks noGrp="1"/>
          </p:cNvSpPr>
          <p:nvPr>
            <p:ph type="ftr" sz="quarter" idx="11"/>
          </p:nvPr>
        </p:nvSpPr>
        <p:spPr/>
        <p:txBody>
          <a:bodyPr/>
          <a:lstStyle>
            <a:lvl1pPr eaLnBrk="0" hangingPunct="0">
              <a:defRPr>
                <a:cs typeface="Arial" charset="0"/>
              </a:defRPr>
            </a:lvl1pPr>
          </a:lstStyle>
          <a:p>
            <a:pPr>
              <a:defRPr/>
            </a:pPr>
            <a:endParaRPr lang="en-GB" altLang="en-US"/>
          </a:p>
        </p:txBody>
      </p:sp>
      <p:sp>
        <p:nvSpPr>
          <p:cNvPr id="7" name="Slide Number Placeholder 6">
            <a:extLst>
              <a:ext uri="{FF2B5EF4-FFF2-40B4-BE49-F238E27FC236}">
                <a16:creationId xmlns:a16="http://schemas.microsoft.com/office/drawing/2014/main" id="{648CA9FA-2A77-4AD3-A9F2-757B8433F909}"/>
              </a:ext>
            </a:extLst>
          </p:cNvPr>
          <p:cNvSpPr>
            <a:spLocks noGrp="1"/>
          </p:cNvSpPr>
          <p:nvPr>
            <p:ph type="sldNum" sz="quarter" idx="12"/>
          </p:nvPr>
        </p:nvSpPr>
        <p:spPr/>
        <p:txBody>
          <a:bodyPr/>
          <a:lstStyle>
            <a:lvl1pPr eaLnBrk="0" hangingPunct="0">
              <a:defRPr/>
            </a:lvl1pPr>
          </a:lstStyle>
          <a:p>
            <a:pPr>
              <a:defRPr/>
            </a:pPr>
            <a:fld id="{35E4D5EC-4902-4058-AC05-E2AF2DB62E75}" type="slidenum">
              <a:rPr lang="en-GB" altLang="en-US"/>
              <a:pPr>
                <a:defRPr/>
              </a:pPr>
              <a:t>‹#›</a:t>
            </a:fld>
            <a:endParaRPr lang="en-GB" altLang="en-US"/>
          </a:p>
        </p:txBody>
      </p:sp>
    </p:spTree>
    <p:extLst>
      <p:ext uri="{BB962C8B-B14F-4D97-AF65-F5344CB8AC3E}">
        <p14:creationId xmlns:p14="http://schemas.microsoft.com/office/powerpoint/2010/main" val="26396302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C88985-16E5-4143-8F3C-92A442115CBF}"/>
              </a:ext>
            </a:extLst>
          </p:cNvPr>
          <p:cNvSpPr>
            <a:spLocks noGrp="1"/>
          </p:cNvSpPr>
          <p:nvPr>
            <p:ph type="dt" sz="half" idx="10"/>
          </p:nvPr>
        </p:nvSpPr>
        <p:spPr/>
        <p:txBody>
          <a:bodyPr/>
          <a:lstStyle>
            <a:lvl1pPr eaLnBrk="0" hangingPunct="0">
              <a:defRPr>
                <a:cs typeface="Arial" charset="0"/>
              </a:defRPr>
            </a:lvl1pPr>
          </a:lstStyle>
          <a:p>
            <a:pPr>
              <a:defRPr/>
            </a:pPr>
            <a:endParaRPr lang="en-GB" altLang="en-US"/>
          </a:p>
        </p:txBody>
      </p:sp>
      <p:sp>
        <p:nvSpPr>
          <p:cNvPr id="5" name="Footer Placeholder 4">
            <a:extLst>
              <a:ext uri="{FF2B5EF4-FFF2-40B4-BE49-F238E27FC236}">
                <a16:creationId xmlns:a16="http://schemas.microsoft.com/office/drawing/2014/main" id="{E3E2739D-4237-4EEC-9F6E-DF95DBB7C941}"/>
              </a:ext>
            </a:extLst>
          </p:cNvPr>
          <p:cNvSpPr>
            <a:spLocks noGrp="1"/>
          </p:cNvSpPr>
          <p:nvPr>
            <p:ph type="ftr" sz="quarter" idx="11"/>
          </p:nvPr>
        </p:nvSpPr>
        <p:spPr/>
        <p:txBody>
          <a:bodyPr/>
          <a:lstStyle>
            <a:lvl1pPr eaLnBrk="0" hangingPunct="0">
              <a:defRPr>
                <a:cs typeface="Arial" charset="0"/>
              </a:defRPr>
            </a:lvl1pPr>
          </a:lstStyle>
          <a:p>
            <a:pPr>
              <a:defRPr/>
            </a:pPr>
            <a:endParaRPr lang="en-GB" altLang="en-US"/>
          </a:p>
        </p:txBody>
      </p:sp>
      <p:sp>
        <p:nvSpPr>
          <p:cNvPr id="6" name="Slide Number Placeholder 5">
            <a:extLst>
              <a:ext uri="{FF2B5EF4-FFF2-40B4-BE49-F238E27FC236}">
                <a16:creationId xmlns:a16="http://schemas.microsoft.com/office/drawing/2014/main" id="{E35E4837-A71C-4469-AB3D-7F0716A6FC29}"/>
              </a:ext>
            </a:extLst>
          </p:cNvPr>
          <p:cNvSpPr>
            <a:spLocks noGrp="1"/>
          </p:cNvSpPr>
          <p:nvPr>
            <p:ph type="sldNum" sz="quarter" idx="12"/>
          </p:nvPr>
        </p:nvSpPr>
        <p:spPr/>
        <p:txBody>
          <a:bodyPr/>
          <a:lstStyle>
            <a:lvl1pPr eaLnBrk="0" hangingPunct="0">
              <a:defRPr/>
            </a:lvl1pPr>
          </a:lstStyle>
          <a:p>
            <a:pPr>
              <a:defRPr/>
            </a:pPr>
            <a:fld id="{0BBDD584-1F08-4472-B43E-80C73221FCC2}" type="slidenum">
              <a:rPr lang="en-GB" altLang="en-US"/>
              <a:pPr>
                <a:defRPr/>
              </a:pPr>
              <a:t>‹#›</a:t>
            </a:fld>
            <a:endParaRPr lang="en-GB" altLang="en-US"/>
          </a:p>
        </p:txBody>
      </p:sp>
    </p:spTree>
    <p:extLst>
      <p:ext uri="{BB962C8B-B14F-4D97-AF65-F5344CB8AC3E}">
        <p14:creationId xmlns:p14="http://schemas.microsoft.com/office/powerpoint/2010/main" val="3316668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F221E6-5102-4390-95C2-519E8E4BEE75}"/>
              </a:ext>
            </a:extLst>
          </p:cNvPr>
          <p:cNvSpPr>
            <a:spLocks noGrp="1"/>
          </p:cNvSpPr>
          <p:nvPr>
            <p:ph type="dt" sz="half" idx="10"/>
          </p:nvPr>
        </p:nvSpPr>
        <p:spPr/>
        <p:txBody>
          <a:bodyPr/>
          <a:lstStyle>
            <a:lvl1pPr eaLnBrk="0" hangingPunct="0">
              <a:defRPr>
                <a:cs typeface="Arial" charset="0"/>
              </a:defRPr>
            </a:lvl1pPr>
          </a:lstStyle>
          <a:p>
            <a:pPr>
              <a:defRPr/>
            </a:pPr>
            <a:endParaRPr lang="en-GB" altLang="en-US"/>
          </a:p>
        </p:txBody>
      </p:sp>
      <p:sp>
        <p:nvSpPr>
          <p:cNvPr id="5" name="Footer Placeholder 4">
            <a:extLst>
              <a:ext uri="{FF2B5EF4-FFF2-40B4-BE49-F238E27FC236}">
                <a16:creationId xmlns:a16="http://schemas.microsoft.com/office/drawing/2014/main" id="{CB6B94C1-31E0-4054-87B3-1CBBF258921D}"/>
              </a:ext>
            </a:extLst>
          </p:cNvPr>
          <p:cNvSpPr>
            <a:spLocks noGrp="1"/>
          </p:cNvSpPr>
          <p:nvPr>
            <p:ph type="ftr" sz="quarter" idx="11"/>
          </p:nvPr>
        </p:nvSpPr>
        <p:spPr/>
        <p:txBody>
          <a:bodyPr/>
          <a:lstStyle>
            <a:lvl1pPr eaLnBrk="0" hangingPunct="0">
              <a:defRPr>
                <a:cs typeface="Arial" charset="0"/>
              </a:defRPr>
            </a:lvl1pPr>
          </a:lstStyle>
          <a:p>
            <a:pPr>
              <a:defRPr/>
            </a:pPr>
            <a:endParaRPr lang="en-GB" altLang="en-US"/>
          </a:p>
        </p:txBody>
      </p:sp>
      <p:sp>
        <p:nvSpPr>
          <p:cNvPr id="6" name="Slide Number Placeholder 5">
            <a:extLst>
              <a:ext uri="{FF2B5EF4-FFF2-40B4-BE49-F238E27FC236}">
                <a16:creationId xmlns:a16="http://schemas.microsoft.com/office/drawing/2014/main" id="{E1E4C2CD-626F-4E7F-AE8F-94CC2C38D68C}"/>
              </a:ext>
            </a:extLst>
          </p:cNvPr>
          <p:cNvSpPr>
            <a:spLocks noGrp="1"/>
          </p:cNvSpPr>
          <p:nvPr>
            <p:ph type="sldNum" sz="quarter" idx="12"/>
          </p:nvPr>
        </p:nvSpPr>
        <p:spPr/>
        <p:txBody>
          <a:bodyPr/>
          <a:lstStyle>
            <a:lvl1pPr eaLnBrk="0" hangingPunct="0">
              <a:defRPr/>
            </a:lvl1pPr>
          </a:lstStyle>
          <a:p>
            <a:pPr>
              <a:defRPr/>
            </a:pPr>
            <a:fld id="{CD433A52-6577-4884-9790-3070AEC5AE78}" type="slidenum">
              <a:rPr lang="en-GB" altLang="en-US"/>
              <a:pPr>
                <a:defRPr/>
              </a:pPr>
              <a:t>‹#›</a:t>
            </a:fld>
            <a:endParaRPr lang="en-GB" altLang="en-US"/>
          </a:p>
        </p:txBody>
      </p:sp>
    </p:spTree>
    <p:extLst>
      <p:ext uri="{BB962C8B-B14F-4D97-AF65-F5344CB8AC3E}">
        <p14:creationId xmlns:p14="http://schemas.microsoft.com/office/powerpoint/2010/main" val="30199968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B4F880D6-8162-4261-84A2-4B339F2F6310}"/>
              </a:ext>
            </a:extLst>
          </p:cNvPr>
          <p:cNvSpPr>
            <a:spLocks noGrp="1"/>
          </p:cNvSpPr>
          <p:nvPr>
            <p:ph type="dt" sz="half" idx="10"/>
          </p:nvPr>
        </p:nvSpPr>
        <p:spPr/>
        <p:txBody>
          <a:bodyPr/>
          <a:lstStyle>
            <a:lvl1pPr eaLnBrk="0" hangingPunct="0">
              <a:defRPr>
                <a:cs typeface="Arial" charset="0"/>
              </a:defRPr>
            </a:lvl1pPr>
          </a:lstStyle>
          <a:p>
            <a:pPr>
              <a:defRPr/>
            </a:pPr>
            <a:endParaRPr lang="en-GB" altLang="en-US"/>
          </a:p>
        </p:txBody>
      </p:sp>
      <p:sp>
        <p:nvSpPr>
          <p:cNvPr id="4" name="Footer Placeholder 3">
            <a:extLst>
              <a:ext uri="{FF2B5EF4-FFF2-40B4-BE49-F238E27FC236}">
                <a16:creationId xmlns:a16="http://schemas.microsoft.com/office/drawing/2014/main" id="{178DBDD9-7ABC-40D0-8342-E347BC33FBEC}"/>
              </a:ext>
            </a:extLst>
          </p:cNvPr>
          <p:cNvSpPr>
            <a:spLocks noGrp="1"/>
          </p:cNvSpPr>
          <p:nvPr>
            <p:ph type="ftr" sz="quarter" idx="11"/>
          </p:nvPr>
        </p:nvSpPr>
        <p:spPr/>
        <p:txBody>
          <a:bodyPr/>
          <a:lstStyle>
            <a:lvl1pPr eaLnBrk="0" hangingPunct="0">
              <a:defRPr>
                <a:cs typeface="Arial" charset="0"/>
              </a:defRPr>
            </a:lvl1pPr>
          </a:lstStyle>
          <a:p>
            <a:pPr>
              <a:defRPr/>
            </a:pPr>
            <a:endParaRPr lang="en-GB" altLang="en-US"/>
          </a:p>
        </p:txBody>
      </p:sp>
      <p:sp>
        <p:nvSpPr>
          <p:cNvPr id="5" name="Slide Number Placeholder 4">
            <a:extLst>
              <a:ext uri="{FF2B5EF4-FFF2-40B4-BE49-F238E27FC236}">
                <a16:creationId xmlns:a16="http://schemas.microsoft.com/office/drawing/2014/main" id="{B15F41BF-A019-4684-9E60-6B135A32983E}"/>
              </a:ext>
            </a:extLst>
          </p:cNvPr>
          <p:cNvSpPr>
            <a:spLocks noGrp="1"/>
          </p:cNvSpPr>
          <p:nvPr>
            <p:ph type="sldNum" sz="quarter" idx="12"/>
          </p:nvPr>
        </p:nvSpPr>
        <p:spPr/>
        <p:txBody>
          <a:bodyPr/>
          <a:lstStyle>
            <a:lvl1pPr eaLnBrk="0" hangingPunct="0">
              <a:defRPr/>
            </a:lvl1pPr>
          </a:lstStyle>
          <a:p>
            <a:pPr>
              <a:defRPr/>
            </a:pPr>
            <a:fld id="{0E831389-D39B-4499-99DD-5C60C0FE8772}" type="slidenum">
              <a:rPr lang="en-GB" altLang="en-US"/>
              <a:pPr>
                <a:defRPr/>
              </a:pPr>
              <a:t>‹#›</a:t>
            </a:fld>
            <a:endParaRPr lang="en-GB" altLang="en-US"/>
          </a:p>
        </p:txBody>
      </p:sp>
    </p:spTree>
    <p:extLst>
      <p:ext uri="{BB962C8B-B14F-4D97-AF65-F5344CB8AC3E}">
        <p14:creationId xmlns:p14="http://schemas.microsoft.com/office/powerpoint/2010/main" val="5190580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2EEEAAF-35FC-4928-8AFB-BFD3A4280C57}"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17341348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381000" y="2803525"/>
            <a:ext cx="2117"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4800" b="0" i="0" u="none" strike="noStrike" kern="1200" cap="none" spc="0" normalizeH="0" baseline="0" noProof="0">
              <a:ln>
                <a:noFill/>
              </a:ln>
              <a:solidFill>
                <a:srgbClr val="FFFFFF"/>
              </a:solidFill>
              <a:effectLst/>
              <a:uLnTx/>
              <a:uFillTx/>
              <a:latin typeface="Comic Sans MS" panose="030F0702030302020204" pitchFamily="66" charset="0"/>
              <a:ea typeface="+mn-ea"/>
              <a:cs typeface="Arial" panose="020B0604020202020204" pitchFamily="34" charset="0"/>
            </a:endParaRPr>
          </a:p>
        </p:txBody>
      </p:sp>
      <p:sp>
        <p:nvSpPr>
          <p:cNvPr id="5122"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pPr lvl="0"/>
            <a:r>
              <a:rPr lang="en-GB" noProof="0"/>
              <a:t>Click to edit Master title style</a:t>
            </a:r>
          </a:p>
        </p:txBody>
      </p:sp>
      <p:sp>
        <p:nvSpPr>
          <p:cNvPr id="512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GB" noProof="0"/>
              <a:t>Click to edit Master subtitle style</a:t>
            </a:r>
          </a:p>
        </p:txBody>
      </p:sp>
      <p:sp>
        <p:nvSpPr>
          <p:cNvPr id="5" name="Rectangle 5"/>
          <p:cNvSpPr>
            <a:spLocks noGrp="1" noChangeArrowheads="1"/>
          </p:cNvSpPr>
          <p:nvPr>
            <p:ph type="ftr" sz="quarter" idx="10"/>
          </p:nvPr>
        </p:nvSpPr>
        <p:spPr/>
        <p:txBody>
          <a:bodyPr/>
          <a:lstStyle>
            <a:lvl1pPr>
              <a:defRPr/>
            </a:lvl1pPr>
          </a:lstStyle>
          <a:p>
            <a:pPr fontAlgn="base">
              <a:spcBef>
                <a:spcPct val="0"/>
              </a:spcBef>
              <a:spcAft>
                <a:spcPct val="0"/>
              </a:spcAft>
              <a:defRPr/>
            </a:pPr>
            <a:endParaRPr lang="en-GB"/>
          </a:p>
        </p:txBody>
      </p:sp>
      <p:sp>
        <p:nvSpPr>
          <p:cNvPr id="6" name="Rectangle 6"/>
          <p:cNvSpPr>
            <a:spLocks noGrp="1" noChangeArrowheads="1"/>
          </p:cNvSpPr>
          <p:nvPr>
            <p:ph type="sldNum" sz="quarter" idx="11"/>
          </p:nvPr>
        </p:nvSpPr>
        <p:spPr/>
        <p:txBody>
          <a:bodyPr/>
          <a:lstStyle>
            <a:lvl1pPr>
              <a:defRPr smtClean="0"/>
            </a:lvl1pPr>
          </a:lstStyle>
          <a:p>
            <a:pPr fontAlgn="base">
              <a:spcBef>
                <a:spcPct val="0"/>
              </a:spcBef>
              <a:spcAft>
                <a:spcPct val="0"/>
              </a:spcAft>
              <a:defRPr/>
            </a:pPr>
            <a:fld id="{32431B3B-912A-4025-A549-8967546FDE22}" type="slidenum">
              <a:rPr lang="en-GB" altLang="en-US" smtClean="0"/>
              <a:pPr fontAlgn="base">
                <a:spcBef>
                  <a:spcPct val="0"/>
                </a:spcBef>
                <a:spcAft>
                  <a:spcPct val="0"/>
                </a:spcAft>
                <a:defRPr/>
              </a:pPr>
              <a:t>‹#›</a:t>
            </a:fld>
            <a:endParaRPr lang="en-GB" altLang="en-US"/>
          </a:p>
        </p:txBody>
      </p:sp>
      <p:sp>
        <p:nvSpPr>
          <p:cNvPr id="7" name="Rectangle 7"/>
          <p:cNvSpPr>
            <a:spLocks noGrp="1" noChangeArrowheads="1"/>
          </p:cNvSpPr>
          <p:nvPr>
            <p:ph type="dt" sz="quarter" idx="12"/>
          </p:nvPr>
        </p:nvSpPr>
        <p:spPr/>
        <p:txBody>
          <a:bodyPr/>
          <a:lstStyle>
            <a:lvl1pPr>
              <a:defRPr/>
            </a:lvl1pPr>
          </a:lstStyle>
          <a:p>
            <a:pPr fontAlgn="base">
              <a:spcBef>
                <a:spcPct val="0"/>
              </a:spcBef>
              <a:spcAft>
                <a:spcPct val="0"/>
              </a:spcAft>
              <a:defRPr/>
            </a:pPr>
            <a:endParaRPr lang="en-GB"/>
          </a:p>
        </p:txBody>
      </p:sp>
    </p:spTree>
    <p:extLst>
      <p:ext uri="{BB962C8B-B14F-4D97-AF65-F5344CB8AC3E}">
        <p14:creationId xmlns:p14="http://schemas.microsoft.com/office/powerpoint/2010/main" val="17697803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F788E16-E162-4046-B1FC-38908C41CFFF}"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27624667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940FD34-8346-45DF-8666-466FD0414A98}"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30959090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732DF57-F1A5-4EEB-BF87-704C0E9FCCA4}"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38166696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083C968-43D3-4D57-9C7E-204A55C13F79}"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1572522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BB6A697-E675-42D9-82FF-66FAEE510831}"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24976310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36BBC26-0F3D-4A53-B7A8-271B004A1BE4}"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36177661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D97A930-41F0-4213-85DC-C9ABE225271C}"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24145541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3F6D5C9-DB52-44D3-BDB9-2897E71E5183}"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2260449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DF61D01-56CD-4C5E-BF0C-1290D45E245B}"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39681515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E4608C7-D783-4EC1-BA5D-0A40B6196EA2}"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2672155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9702AE2-4B88-4920-824B-2546F628C114}"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1024009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D55C356-75E6-456C-9699-D8C8AD63D541}"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25154355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381000" y="2803525"/>
            <a:ext cx="2117"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3200">
              <a:solidFill>
                <a:srgbClr val="FFFFFF"/>
              </a:solidFill>
              <a:latin typeface="Comic Sans MS" pitchFamily="66" charset="0"/>
            </a:endParaRPr>
          </a:p>
        </p:txBody>
      </p:sp>
      <p:sp>
        <p:nvSpPr>
          <p:cNvPr id="5122"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pPr lvl="0"/>
            <a:r>
              <a:rPr lang="en-GB" noProof="0"/>
              <a:t>Click to edit Master title style</a:t>
            </a:r>
          </a:p>
        </p:txBody>
      </p:sp>
      <p:sp>
        <p:nvSpPr>
          <p:cNvPr id="512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GB" noProof="0"/>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AEBB3EFB-B4F6-4376-8034-2907E36D1593}" type="slidenum">
              <a:rPr lang="en-GB">
                <a:solidFill>
                  <a:srgbClr val="FFFFFF"/>
                </a:solidFill>
              </a:rPr>
              <a:pPr>
                <a:defRPr/>
              </a:pPr>
              <a:t>‹#›</a:t>
            </a:fld>
            <a:endParaRPr lang="en-GB">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GB">
              <a:solidFill>
                <a:srgbClr val="FFFFFF"/>
              </a:solidFill>
            </a:endParaRPr>
          </a:p>
        </p:txBody>
      </p:sp>
    </p:spTree>
    <p:extLst>
      <p:ext uri="{BB962C8B-B14F-4D97-AF65-F5344CB8AC3E}">
        <p14:creationId xmlns:p14="http://schemas.microsoft.com/office/powerpoint/2010/main" val="2776066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2D3DF2-6AF7-45E8-AA5B-11CF97C06710}"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9425273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29DDA1-080D-4790-AA80-F58667598F8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2827188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B87D2C-C0C9-4112-AF85-F745E4E2ADFF}"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5013118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11B83F1-3FF2-4C65-94A0-3AE5C223B4FA}"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409929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3EA7DCF-C3FD-4C3E-9B0D-E5A12C8A7FDB}"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6185058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5E99F4D-C2A3-4C2C-84D9-5AE3E379CFCF}"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236480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1B7EC7-FA0F-4EAF-BF64-889512569EBF}"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171274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3CDFD6A-A70D-4D23-A192-8E8A59314F52}"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8869378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7BB7D5-0394-49D8-9D4D-DACBF99761E4}"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9430402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609C45-E213-4A5A-AEC5-CDDC316A01BE}"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622296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4E450E-49D6-4888-98B3-B2F79D20F66F}"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3530340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60128C1-212C-4CC7-8062-8B72F04AD2B4}"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615279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381000" y="2803525"/>
            <a:ext cx="2117"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3200">
              <a:solidFill>
                <a:srgbClr val="FFFFFF"/>
              </a:solidFill>
              <a:latin typeface="Comic Sans MS" pitchFamily="66" charset="0"/>
            </a:endParaRPr>
          </a:p>
        </p:txBody>
      </p:sp>
      <p:sp>
        <p:nvSpPr>
          <p:cNvPr id="5122"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r>
              <a:rPr lang="en-GB"/>
              <a:t>Click to edit Master title style</a:t>
            </a:r>
          </a:p>
        </p:txBody>
      </p:sp>
      <p:sp>
        <p:nvSpPr>
          <p:cNvPr id="512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r>
              <a:rPr lang="en-GB"/>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GB"/>
          </a:p>
        </p:txBody>
      </p:sp>
      <p:sp>
        <p:nvSpPr>
          <p:cNvPr id="6" name="Rectangle 6"/>
          <p:cNvSpPr>
            <a:spLocks noGrp="1" noChangeArrowheads="1"/>
          </p:cNvSpPr>
          <p:nvPr>
            <p:ph type="sldNum" sz="quarter" idx="11"/>
          </p:nvPr>
        </p:nvSpPr>
        <p:spPr/>
        <p:txBody>
          <a:bodyPr/>
          <a:lstStyle>
            <a:lvl1pPr>
              <a:defRPr/>
            </a:lvl1pPr>
          </a:lstStyle>
          <a:p>
            <a:pPr>
              <a:defRPr/>
            </a:pPr>
            <a:fld id="{EE47FA99-0527-4FA2-908D-7D03FCC197E7}" type="slidenum">
              <a:rPr lang="en-GB"/>
              <a:pPr>
                <a:defRPr/>
              </a:pPr>
              <a:t>‹#›</a:t>
            </a:fld>
            <a:endParaRPr lang="en-GB"/>
          </a:p>
        </p:txBody>
      </p:sp>
      <p:sp>
        <p:nvSpPr>
          <p:cNvPr id="7" name="Rectangle 7"/>
          <p:cNvSpPr>
            <a:spLocks noGrp="1" noChangeArrowheads="1"/>
          </p:cNvSpPr>
          <p:nvPr>
            <p:ph type="dt" sz="quarter" idx="12"/>
          </p:nvPr>
        </p:nvSpPr>
        <p:spPr/>
        <p:txBody>
          <a:bodyPr/>
          <a:lstStyle>
            <a:lvl1pPr>
              <a:defRPr/>
            </a:lvl1pPr>
          </a:lstStyle>
          <a:p>
            <a:pPr>
              <a:defRPr/>
            </a:pPr>
            <a:endParaRPr lang="en-GB"/>
          </a:p>
        </p:txBody>
      </p:sp>
    </p:spTree>
    <p:extLst>
      <p:ext uri="{BB962C8B-B14F-4D97-AF65-F5344CB8AC3E}">
        <p14:creationId xmlns:p14="http://schemas.microsoft.com/office/powerpoint/2010/main" val="10027595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2AA31E8-7587-49EE-9CBC-E9F887E4CB8E}" type="slidenum">
              <a:rPr lang="en-GB"/>
              <a:pPr>
                <a:defRPr/>
              </a:pPr>
              <a:t>‹#›</a:t>
            </a:fld>
            <a:endParaRPr lang="en-GB"/>
          </a:p>
        </p:txBody>
      </p:sp>
    </p:spTree>
    <p:extLst>
      <p:ext uri="{BB962C8B-B14F-4D97-AF65-F5344CB8AC3E}">
        <p14:creationId xmlns:p14="http://schemas.microsoft.com/office/powerpoint/2010/main" val="39199614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9D02F5B-EFFE-468A-B23F-68A4DE888426}" type="slidenum">
              <a:rPr lang="en-GB"/>
              <a:pPr>
                <a:defRPr/>
              </a:pPr>
              <a:t>‹#›</a:t>
            </a:fld>
            <a:endParaRPr lang="en-GB"/>
          </a:p>
        </p:txBody>
      </p:sp>
    </p:spTree>
    <p:extLst>
      <p:ext uri="{BB962C8B-B14F-4D97-AF65-F5344CB8AC3E}">
        <p14:creationId xmlns:p14="http://schemas.microsoft.com/office/powerpoint/2010/main" val="769939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298AACC7-8A97-4A04-8261-8465238C34BA}" type="slidenum">
              <a:rPr lang="en-GB"/>
              <a:pPr>
                <a:defRPr/>
              </a:pPr>
              <a:t>‹#›</a:t>
            </a:fld>
            <a:endParaRPr lang="en-GB"/>
          </a:p>
        </p:txBody>
      </p:sp>
    </p:spTree>
    <p:extLst>
      <p:ext uri="{BB962C8B-B14F-4D97-AF65-F5344CB8AC3E}">
        <p14:creationId xmlns:p14="http://schemas.microsoft.com/office/powerpoint/2010/main" val="19436765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1760E938-1DBE-49CB-B3C0-464978386A26}" type="slidenum">
              <a:rPr lang="en-GB"/>
              <a:pPr>
                <a:defRPr/>
              </a:pPr>
              <a:t>‹#›</a:t>
            </a:fld>
            <a:endParaRPr lang="en-GB"/>
          </a:p>
        </p:txBody>
      </p:sp>
    </p:spTree>
    <p:extLst>
      <p:ext uri="{BB962C8B-B14F-4D97-AF65-F5344CB8AC3E}">
        <p14:creationId xmlns:p14="http://schemas.microsoft.com/office/powerpoint/2010/main" val="34371646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49D38A51-465D-4C33-B917-3E217656C590}" type="slidenum">
              <a:rPr lang="en-GB"/>
              <a:pPr>
                <a:defRPr/>
              </a:pPr>
              <a:t>‹#›</a:t>
            </a:fld>
            <a:endParaRPr lang="en-GB"/>
          </a:p>
        </p:txBody>
      </p:sp>
    </p:spTree>
    <p:extLst>
      <p:ext uri="{BB962C8B-B14F-4D97-AF65-F5344CB8AC3E}">
        <p14:creationId xmlns:p14="http://schemas.microsoft.com/office/powerpoint/2010/main" val="22267272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8AC5B9-2C8C-452E-937A-E8C70C277069}"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32018654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670251E-7A56-4DBD-8781-D6646B24A777}" type="slidenum">
              <a:rPr lang="en-GB"/>
              <a:pPr>
                <a:defRPr/>
              </a:pPr>
              <a:t>‹#›</a:t>
            </a:fld>
            <a:endParaRPr lang="en-GB"/>
          </a:p>
        </p:txBody>
      </p:sp>
    </p:spTree>
    <p:extLst>
      <p:ext uri="{BB962C8B-B14F-4D97-AF65-F5344CB8AC3E}">
        <p14:creationId xmlns:p14="http://schemas.microsoft.com/office/powerpoint/2010/main" val="27662166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31C99B1F-76B2-4D18-AE55-4C547905E53D}" type="slidenum">
              <a:rPr lang="en-GB"/>
              <a:pPr>
                <a:defRPr/>
              </a:pPr>
              <a:t>‹#›</a:t>
            </a:fld>
            <a:endParaRPr lang="en-GB"/>
          </a:p>
        </p:txBody>
      </p:sp>
    </p:spTree>
    <p:extLst>
      <p:ext uri="{BB962C8B-B14F-4D97-AF65-F5344CB8AC3E}">
        <p14:creationId xmlns:p14="http://schemas.microsoft.com/office/powerpoint/2010/main" val="28365625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78CD49E-B866-4004-998D-BBA432667C3E}" type="slidenum">
              <a:rPr lang="en-GB"/>
              <a:pPr>
                <a:defRPr/>
              </a:pPr>
              <a:t>‹#›</a:t>
            </a:fld>
            <a:endParaRPr lang="en-GB"/>
          </a:p>
        </p:txBody>
      </p:sp>
    </p:spTree>
    <p:extLst>
      <p:ext uri="{BB962C8B-B14F-4D97-AF65-F5344CB8AC3E}">
        <p14:creationId xmlns:p14="http://schemas.microsoft.com/office/powerpoint/2010/main" val="24631549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4ECDC1A-75A5-416E-AA8D-AE33C6F74F6B}" type="slidenum">
              <a:rPr lang="en-GB"/>
              <a:pPr>
                <a:defRPr/>
              </a:pPr>
              <a:t>‹#›</a:t>
            </a:fld>
            <a:endParaRPr lang="en-GB"/>
          </a:p>
        </p:txBody>
      </p:sp>
    </p:spTree>
    <p:extLst>
      <p:ext uri="{BB962C8B-B14F-4D97-AF65-F5344CB8AC3E}">
        <p14:creationId xmlns:p14="http://schemas.microsoft.com/office/powerpoint/2010/main" val="1329443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BEE2C4C-6079-42F9-AA09-DFD0467DC3C4}" type="slidenum">
              <a:rPr lang="en-GB"/>
              <a:pPr>
                <a:defRPr/>
              </a:pPr>
              <a:t>‹#›</a:t>
            </a:fld>
            <a:endParaRPr lang="en-GB"/>
          </a:p>
        </p:txBody>
      </p:sp>
    </p:spTree>
    <p:extLst>
      <p:ext uri="{BB962C8B-B14F-4D97-AF65-F5344CB8AC3E}">
        <p14:creationId xmlns:p14="http://schemas.microsoft.com/office/powerpoint/2010/main" val="34026063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197600" y="19050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197600" y="40386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endParaRPr lang="en-GB"/>
          </a:p>
        </p:txBody>
      </p:sp>
      <p:sp>
        <p:nvSpPr>
          <p:cNvPr id="7" name="Rectangle 5"/>
          <p:cNvSpPr>
            <a:spLocks noGrp="1" noChangeArrowheads="1"/>
          </p:cNvSpPr>
          <p:nvPr>
            <p:ph type="ftr" sz="quarter" idx="11"/>
          </p:nvPr>
        </p:nvSpPr>
        <p:spPr>
          <a:ln/>
        </p:spPr>
        <p:txBody>
          <a:bodyPr/>
          <a:lstStyle>
            <a:lvl1pPr>
              <a:defRPr/>
            </a:lvl1pPr>
          </a:lstStyle>
          <a:p>
            <a:pPr>
              <a:defRPr/>
            </a:pPr>
            <a:endParaRPr lang="en-GB"/>
          </a:p>
        </p:txBody>
      </p:sp>
      <p:sp>
        <p:nvSpPr>
          <p:cNvPr id="8" name="Rectangle 6"/>
          <p:cNvSpPr>
            <a:spLocks noGrp="1" noChangeArrowheads="1"/>
          </p:cNvSpPr>
          <p:nvPr>
            <p:ph type="sldNum" sz="quarter" idx="12"/>
          </p:nvPr>
        </p:nvSpPr>
        <p:spPr>
          <a:ln/>
        </p:spPr>
        <p:txBody>
          <a:bodyPr/>
          <a:lstStyle>
            <a:lvl1pPr>
              <a:defRPr/>
            </a:lvl1pPr>
          </a:lstStyle>
          <a:p>
            <a:pPr>
              <a:defRPr/>
            </a:pPr>
            <a:fld id="{A70E496B-0E47-43C6-B957-AD017877843E}" type="slidenum">
              <a:rPr lang="en-GB"/>
              <a:pPr>
                <a:defRPr/>
              </a:pPr>
              <a:t>‹#›</a:t>
            </a:fld>
            <a:endParaRPr lang="en-GB"/>
          </a:p>
        </p:txBody>
      </p:sp>
    </p:spTree>
    <p:extLst>
      <p:ext uri="{BB962C8B-B14F-4D97-AF65-F5344CB8AC3E}">
        <p14:creationId xmlns:p14="http://schemas.microsoft.com/office/powerpoint/2010/main" val="3423019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68136882-AE53-4E92-BAC0-D00B839AB091}" type="slidenum">
              <a:rPr lang="en-GB"/>
              <a:pPr>
                <a:defRPr/>
              </a:pPr>
              <a:t>‹#›</a:t>
            </a:fld>
            <a:endParaRPr lang="en-GB"/>
          </a:p>
        </p:txBody>
      </p:sp>
    </p:spTree>
    <p:extLst>
      <p:ext uri="{BB962C8B-B14F-4D97-AF65-F5344CB8AC3E}">
        <p14:creationId xmlns:p14="http://schemas.microsoft.com/office/powerpoint/2010/main" val="3408068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7FAC431-FFC0-43A9-A329-DFBB48E0A68B}" type="slidenum">
              <a:rPr lang="en-GB"/>
              <a:pPr>
                <a:defRPr/>
              </a:pPr>
              <a:t>‹#›</a:t>
            </a:fld>
            <a:endParaRPr lang="en-GB"/>
          </a:p>
        </p:txBody>
      </p:sp>
    </p:spTree>
    <p:extLst>
      <p:ext uri="{BB962C8B-B14F-4D97-AF65-F5344CB8AC3E}">
        <p14:creationId xmlns:p14="http://schemas.microsoft.com/office/powerpoint/2010/main" val="3016417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16DE1D0-D797-490F-AE87-C06DD9A60840}"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41912397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9086E79-1812-457C-A108-B9C3E438D828}"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8773724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1F775B-B012-4207-BC7F-53CF97BD47D4}"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22414982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18D444D-76DA-4ADA-A0BA-A8E76B59F108}"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2436379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7187526-833C-458A-B064-F9605AFAF37C}"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2130470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F87FD00-DD13-4F2D-8BF1-F1B6F5D11874}"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648540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51D8E9C-5EDC-4983-BC6A-D088F63A3B11}"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10169874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FFD1028-A9CE-4286-8CBE-F0EAC5E980C1}"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3339352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86C9B27-60AF-4FE3-9997-153007CE82BD}"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34851668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EE7A467-41CB-4084-8DEE-A9733C44CA1A}"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1324563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DEF8ACC-0C3F-4B59-B977-521F795F19FE}"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36586972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5958F79-C2F8-4E0B-BAFD-4749A0EBFF2A}"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34121001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381000" y="2803525"/>
            <a:ext cx="2117"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3200">
              <a:solidFill>
                <a:srgbClr val="FFFFFF"/>
              </a:solidFill>
              <a:latin typeface="Comic Sans MS" pitchFamily="66" charset="0"/>
            </a:endParaRPr>
          </a:p>
        </p:txBody>
      </p:sp>
      <p:sp>
        <p:nvSpPr>
          <p:cNvPr id="5122"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pPr lvl="0"/>
            <a:r>
              <a:rPr lang="en-GB" noProof="0"/>
              <a:t>Click to edit Master title style</a:t>
            </a:r>
          </a:p>
        </p:txBody>
      </p:sp>
      <p:sp>
        <p:nvSpPr>
          <p:cNvPr id="512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GB" noProof="0"/>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GB"/>
          </a:p>
        </p:txBody>
      </p:sp>
      <p:sp>
        <p:nvSpPr>
          <p:cNvPr id="6" name="Rectangle 6"/>
          <p:cNvSpPr>
            <a:spLocks noGrp="1" noChangeArrowheads="1"/>
          </p:cNvSpPr>
          <p:nvPr>
            <p:ph type="sldNum" sz="quarter" idx="11"/>
          </p:nvPr>
        </p:nvSpPr>
        <p:spPr/>
        <p:txBody>
          <a:bodyPr/>
          <a:lstStyle>
            <a:lvl1pPr>
              <a:defRPr/>
            </a:lvl1pPr>
          </a:lstStyle>
          <a:p>
            <a:pPr>
              <a:defRPr/>
            </a:pPr>
            <a:fld id="{E2DFDDA1-60B2-4B4A-9B77-C2A0101E1A2E}" type="slidenum">
              <a:rPr lang="en-GB"/>
              <a:pPr>
                <a:defRPr/>
              </a:pPr>
              <a:t>‹#›</a:t>
            </a:fld>
            <a:endParaRPr lang="en-GB"/>
          </a:p>
        </p:txBody>
      </p:sp>
      <p:sp>
        <p:nvSpPr>
          <p:cNvPr id="7" name="Rectangle 7"/>
          <p:cNvSpPr>
            <a:spLocks noGrp="1" noChangeArrowheads="1"/>
          </p:cNvSpPr>
          <p:nvPr>
            <p:ph type="dt" sz="quarter" idx="12"/>
          </p:nvPr>
        </p:nvSpPr>
        <p:spPr/>
        <p:txBody>
          <a:bodyPr/>
          <a:lstStyle>
            <a:lvl1pPr>
              <a:defRPr/>
            </a:lvl1pPr>
          </a:lstStyle>
          <a:p>
            <a:pPr>
              <a:defRPr/>
            </a:pPr>
            <a:endParaRPr lang="en-GB"/>
          </a:p>
        </p:txBody>
      </p:sp>
    </p:spTree>
    <p:extLst>
      <p:ext uri="{BB962C8B-B14F-4D97-AF65-F5344CB8AC3E}">
        <p14:creationId xmlns:p14="http://schemas.microsoft.com/office/powerpoint/2010/main" val="24056393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79F77-B3FD-F411-4697-40FDA65F57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441BE4C-953A-7A68-BD7D-A48D83A92D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9AF876-2AD9-4DD0-12BC-0E5CF770A3DD}"/>
              </a:ext>
            </a:extLst>
          </p:cNvPr>
          <p:cNvSpPr>
            <a:spLocks noGrp="1"/>
          </p:cNvSpPr>
          <p:nvPr>
            <p:ph type="dt" sz="half" idx="10"/>
          </p:nvPr>
        </p:nvSpPr>
        <p:spPr/>
        <p:txBody>
          <a:bodyPr/>
          <a:lstStyle/>
          <a:p>
            <a:fld id="{785AE0FF-9FD2-4212-9FDF-F2ACFB090AFA}" type="datetimeFigureOut">
              <a:rPr lang="en-GB" smtClean="0"/>
              <a:t>19/09/2025</a:t>
            </a:fld>
            <a:endParaRPr lang="en-GB"/>
          </a:p>
        </p:txBody>
      </p:sp>
      <p:sp>
        <p:nvSpPr>
          <p:cNvPr id="5" name="Footer Placeholder 4">
            <a:extLst>
              <a:ext uri="{FF2B5EF4-FFF2-40B4-BE49-F238E27FC236}">
                <a16:creationId xmlns:a16="http://schemas.microsoft.com/office/drawing/2014/main" id="{30BE90D9-E1EC-B64F-CCA3-9E97C48875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E2948A-3473-9063-20E3-EA4EED827AF9}"/>
              </a:ext>
            </a:extLst>
          </p:cNvPr>
          <p:cNvSpPr>
            <a:spLocks noGrp="1"/>
          </p:cNvSpPr>
          <p:nvPr>
            <p:ph type="sldNum" sz="quarter" idx="12"/>
          </p:nvPr>
        </p:nvSpPr>
        <p:spPr/>
        <p:txBody>
          <a:bodyPr/>
          <a:lstStyle/>
          <a:p>
            <a:fld id="{CE12F748-2D85-4C82-9A22-10173A9BD4EE}" type="slidenum">
              <a:rPr lang="en-GB" smtClean="0"/>
              <a:t>‹#›</a:t>
            </a:fld>
            <a:endParaRPr lang="en-GB"/>
          </a:p>
        </p:txBody>
      </p:sp>
    </p:spTree>
    <p:extLst>
      <p:ext uri="{BB962C8B-B14F-4D97-AF65-F5344CB8AC3E}">
        <p14:creationId xmlns:p14="http://schemas.microsoft.com/office/powerpoint/2010/main" val="1309993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C3D7C3-D815-4A3E-846C-CB83A53891F3}"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7638803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081AD48-07C9-469B-A7CA-189055505783}" type="slidenum">
              <a:rPr lang="en-GB"/>
              <a:pPr>
                <a:defRPr/>
              </a:pPr>
              <a:t>‹#›</a:t>
            </a:fld>
            <a:endParaRPr lang="en-GB"/>
          </a:p>
        </p:txBody>
      </p:sp>
    </p:spTree>
    <p:extLst>
      <p:ext uri="{BB962C8B-B14F-4D97-AF65-F5344CB8AC3E}">
        <p14:creationId xmlns:p14="http://schemas.microsoft.com/office/powerpoint/2010/main" val="3771463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A2060E5C-8966-4736-8124-DD9B4C1F320A}" type="slidenum">
              <a:rPr lang="en-GB"/>
              <a:pPr>
                <a:defRPr/>
              </a:pPr>
              <a:t>‹#›</a:t>
            </a:fld>
            <a:endParaRPr lang="en-GB"/>
          </a:p>
        </p:txBody>
      </p:sp>
    </p:spTree>
    <p:extLst>
      <p:ext uri="{BB962C8B-B14F-4D97-AF65-F5344CB8AC3E}">
        <p14:creationId xmlns:p14="http://schemas.microsoft.com/office/powerpoint/2010/main" val="2235795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4E04154E-45F8-4494-966E-6CCB37A42E1C}" type="slidenum">
              <a:rPr lang="en-GB"/>
              <a:pPr>
                <a:defRPr/>
              </a:pPr>
              <a:t>‹#›</a:t>
            </a:fld>
            <a:endParaRPr lang="en-GB"/>
          </a:p>
        </p:txBody>
      </p:sp>
    </p:spTree>
    <p:extLst>
      <p:ext uri="{BB962C8B-B14F-4D97-AF65-F5344CB8AC3E}">
        <p14:creationId xmlns:p14="http://schemas.microsoft.com/office/powerpoint/2010/main" val="3471397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576C090D-E079-49C8-889C-AB5ACAA50C28}" type="slidenum">
              <a:rPr lang="en-GB"/>
              <a:pPr>
                <a:defRPr/>
              </a:pPr>
              <a:t>‹#›</a:t>
            </a:fld>
            <a:endParaRPr lang="en-GB"/>
          </a:p>
        </p:txBody>
      </p:sp>
    </p:spTree>
    <p:extLst>
      <p:ext uri="{BB962C8B-B14F-4D97-AF65-F5344CB8AC3E}">
        <p14:creationId xmlns:p14="http://schemas.microsoft.com/office/powerpoint/2010/main" val="26609065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B7CCEAAC-D896-477E-AAD8-38B10F5BC7EE}" type="slidenum">
              <a:rPr lang="en-GB"/>
              <a:pPr>
                <a:defRPr/>
              </a:pPr>
              <a:t>‹#›</a:t>
            </a:fld>
            <a:endParaRPr lang="en-GB"/>
          </a:p>
        </p:txBody>
      </p:sp>
    </p:spTree>
    <p:extLst>
      <p:ext uri="{BB962C8B-B14F-4D97-AF65-F5344CB8AC3E}">
        <p14:creationId xmlns:p14="http://schemas.microsoft.com/office/powerpoint/2010/main" val="2814728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96649BFF-7165-4DF1-AC08-B3F614BB9268}" type="slidenum">
              <a:rPr lang="en-GB"/>
              <a:pPr>
                <a:defRPr/>
              </a:pPr>
              <a:t>‹#›</a:t>
            </a:fld>
            <a:endParaRPr lang="en-GB"/>
          </a:p>
        </p:txBody>
      </p:sp>
    </p:spTree>
    <p:extLst>
      <p:ext uri="{BB962C8B-B14F-4D97-AF65-F5344CB8AC3E}">
        <p14:creationId xmlns:p14="http://schemas.microsoft.com/office/powerpoint/2010/main" val="2073679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DDF33C55-B680-417F-8C66-0770B98061FA}" type="slidenum">
              <a:rPr lang="en-GB"/>
              <a:pPr>
                <a:defRPr/>
              </a:pPr>
              <a:t>‹#›</a:t>
            </a:fld>
            <a:endParaRPr lang="en-GB"/>
          </a:p>
        </p:txBody>
      </p:sp>
    </p:spTree>
    <p:extLst>
      <p:ext uri="{BB962C8B-B14F-4D97-AF65-F5344CB8AC3E}">
        <p14:creationId xmlns:p14="http://schemas.microsoft.com/office/powerpoint/2010/main" val="4266479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4E1F9EB-76C0-4035-AC6E-E693F38A4280}" type="slidenum">
              <a:rPr lang="en-GB"/>
              <a:pPr>
                <a:defRPr/>
              </a:pPr>
              <a:t>‹#›</a:t>
            </a:fld>
            <a:endParaRPr lang="en-GB"/>
          </a:p>
        </p:txBody>
      </p:sp>
    </p:spTree>
    <p:extLst>
      <p:ext uri="{BB962C8B-B14F-4D97-AF65-F5344CB8AC3E}">
        <p14:creationId xmlns:p14="http://schemas.microsoft.com/office/powerpoint/2010/main" val="14680745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CBA7DA9-1800-4CDB-94A9-4AD4CACE5F84}" type="slidenum">
              <a:rPr lang="en-GB"/>
              <a:pPr>
                <a:defRPr/>
              </a:pPr>
              <a:t>‹#›</a:t>
            </a:fld>
            <a:endParaRPr lang="en-GB"/>
          </a:p>
        </p:txBody>
      </p:sp>
    </p:spTree>
    <p:extLst>
      <p:ext uri="{BB962C8B-B14F-4D97-AF65-F5344CB8AC3E}">
        <p14:creationId xmlns:p14="http://schemas.microsoft.com/office/powerpoint/2010/main" val="1753434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509CEC5-FA34-419D-BAFF-A48CE8C8350E}" type="slidenum">
              <a:rPr lang="en-GB"/>
              <a:pPr>
                <a:defRPr/>
              </a:pPr>
              <a:t>‹#›</a:t>
            </a:fld>
            <a:endParaRPr lang="en-GB"/>
          </a:p>
        </p:txBody>
      </p:sp>
    </p:spTree>
    <p:extLst>
      <p:ext uri="{BB962C8B-B14F-4D97-AF65-F5344CB8AC3E}">
        <p14:creationId xmlns:p14="http://schemas.microsoft.com/office/powerpoint/2010/main" val="14816938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F235CA-DF76-45FA-9D3A-49C3358B1378}"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3311355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9067CFC2-BD60-449E-B0E0-D4A5CA4C8529}" type="slidenum">
              <a:rPr lang="en-GB"/>
              <a:pPr>
                <a:defRPr/>
              </a:pPr>
              <a:t>‹#›</a:t>
            </a:fld>
            <a:endParaRPr lang="en-GB"/>
          </a:p>
        </p:txBody>
      </p:sp>
    </p:spTree>
    <p:extLst>
      <p:ext uri="{BB962C8B-B14F-4D97-AF65-F5344CB8AC3E}">
        <p14:creationId xmlns:p14="http://schemas.microsoft.com/office/powerpoint/2010/main" val="6432220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80050FB-71C3-4047-8EA8-ED403474647F}" type="slidenum">
              <a:rPr lang="en-GB"/>
              <a:pPr>
                <a:defRPr/>
              </a:pPr>
              <a:t>‹#›</a:t>
            </a:fld>
            <a:endParaRPr lang="en-GB"/>
          </a:p>
        </p:txBody>
      </p:sp>
    </p:spTree>
    <p:extLst>
      <p:ext uri="{BB962C8B-B14F-4D97-AF65-F5344CB8AC3E}">
        <p14:creationId xmlns:p14="http://schemas.microsoft.com/office/powerpoint/2010/main" val="31832009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5F81D1F-D86E-46F5-8C02-50556F128B1E}" type="slidenum">
              <a:rPr lang="en-GB"/>
              <a:pPr>
                <a:defRPr/>
              </a:pPr>
              <a:t>‹#›</a:t>
            </a:fld>
            <a:endParaRPr lang="en-GB"/>
          </a:p>
        </p:txBody>
      </p:sp>
    </p:spTree>
    <p:extLst>
      <p:ext uri="{BB962C8B-B14F-4D97-AF65-F5344CB8AC3E}">
        <p14:creationId xmlns:p14="http://schemas.microsoft.com/office/powerpoint/2010/main" val="40652686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00F98BE0-A1DC-4375-B6B1-C44B1B999EFE}" type="slidenum">
              <a:rPr lang="en-GB"/>
              <a:pPr>
                <a:defRPr/>
              </a:pPr>
              <a:t>‹#›</a:t>
            </a:fld>
            <a:endParaRPr lang="en-GB"/>
          </a:p>
        </p:txBody>
      </p:sp>
    </p:spTree>
    <p:extLst>
      <p:ext uri="{BB962C8B-B14F-4D97-AF65-F5344CB8AC3E}">
        <p14:creationId xmlns:p14="http://schemas.microsoft.com/office/powerpoint/2010/main" val="1365275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100DA343-087A-4D94-8CD6-E15067D01883}" type="slidenum">
              <a:rPr lang="en-GB"/>
              <a:pPr>
                <a:defRPr/>
              </a:pPr>
              <a:t>‹#›</a:t>
            </a:fld>
            <a:endParaRPr lang="en-GB"/>
          </a:p>
        </p:txBody>
      </p:sp>
    </p:spTree>
    <p:extLst>
      <p:ext uri="{BB962C8B-B14F-4D97-AF65-F5344CB8AC3E}">
        <p14:creationId xmlns:p14="http://schemas.microsoft.com/office/powerpoint/2010/main" val="17861254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5DA67D66-D18C-4AE5-BBA5-72C6A11AF0F8}" type="slidenum">
              <a:rPr lang="en-GB"/>
              <a:pPr>
                <a:defRPr/>
              </a:pPr>
              <a:t>‹#›</a:t>
            </a:fld>
            <a:endParaRPr lang="en-GB"/>
          </a:p>
        </p:txBody>
      </p:sp>
    </p:spTree>
    <p:extLst>
      <p:ext uri="{BB962C8B-B14F-4D97-AF65-F5344CB8AC3E}">
        <p14:creationId xmlns:p14="http://schemas.microsoft.com/office/powerpoint/2010/main" val="38957998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E44108FB-6DF5-4BFA-BCD4-B338CE8ED7CE}" type="slidenum">
              <a:rPr lang="en-GB"/>
              <a:pPr>
                <a:defRPr/>
              </a:pPr>
              <a:t>‹#›</a:t>
            </a:fld>
            <a:endParaRPr lang="en-GB"/>
          </a:p>
        </p:txBody>
      </p:sp>
    </p:spTree>
    <p:extLst>
      <p:ext uri="{BB962C8B-B14F-4D97-AF65-F5344CB8AC3E}">
        <p14:creationId xmlns:p14="http://schemas.microsoft.com/office/powerpoint/2010/main" val="38391712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2A24A25C-E1EC-46FC-9DE2-4CA4A11F370E}" type="slidenum">
              <a:rPr lang="en-GB"/>
              <a:pPr>
                <a:defRPr/>
              </a:pPr>
              <a:t>‹#›</a:t>
            </a:fld>
            <a:endParaRPr lang="en-GB"/>
          </a:p>
        </p:txBody>
      </p:sp>
    </p:spTree>
    <p:extLst>
      <p:ext uri="{BB962C8B-B14F-4D97-AF65-F5344CB8AC3E}">
        <p14:creationId xmlns:p14="http://schemas.microsoft.com/office/powerpoint/2010/main" val="1633467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BED837F-4374-4F0C-A935-C0BE8774EBBB}" type="slidenum">
              <a:rPr lang="en-GB"/>
              <a:pPr>
                <a:defRPr/>
              </a:pPr>
              <a:t>‹#›</a:t>
            </a:fld>
            <a:endParaRPr lang="en-GB"/>
          </a:p>
        </p:txBody>
      </p:sp>
    </p:spTree>
    <p:extLst>
      <p:ext uri="{BB962C8B-B14F-4D97-AF65-F5344CB8AC3E}">
        <p14:creationId xmlns:p14="http://schemas.microsoft.com/office/powerpoint/2010/main" val="21087445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90C14F2-29AE-4DB1-B131-7E5FB4555B00}" type="slidenum">
              <a:rPr lang="en-GB"/>
              <a:pPr>
                <a:defRPr/>
              </a:pPr>
              <a:t>‹#›</a:t>
            </a:fld>
            <a:endParaRPr lang="en-GB"/>
          </a:p>
        </p:txBody>
      </p:sp>
    </p:spTree>
    <p:extLst>
      <p:ext uri="{BB962C8B-B14F-4D97-AF65-F5344CB8AC3E}">
        <p14:creationId xmlns:p14="http://schemas.microsoft.com/office/powerpoint/2010/main" val="38264385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7252912-DD26-4362-B050-D25AEC41C1DA}"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2362647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6B19A78-B434-47E4-9D0A-9B3161B4954C}" type="slidenum">
              <a:rPr lang="en-GB"/>
              <a:pPr>
                <a:defRPr/>
              </a:pPr>
              <a:t>‹#›</a:t>
            </a:fld>
            <a:endParaRPr lang="en-GB"/>
          </a:p>
        </p:txBody>
      </p:sp>
    </p:spTree>
    <p:extLst>
      <p:ext uri="{BB962C8B-B14F-4D97-AF65-F5344CB8AC3E}">
        <p14:creationId xmlns:p14="http://schemas.microsoft.com/office/powerpoint/2010/main" val="34008818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FE5A0E6F-2BAF-4372-BC07-7C7927D08F38}" type="slidenum">
              <a:rPr lang="en-GB"/>
              <a:pPr>
                <a:defRPr/>
              </a:pPr>
              <a:t>‹#›</a:t>
            </a:fld>
            <a:endParaRPr lang="en-GB"/>
          </a:p>
        </p:txBody>
      </p:sp>
    </p:spTree>
    <p:extLst>
      <p:ext uri="{BB962C8B-B14F-4D97-AF65-F5344CB8AC3E}">
        <p14:creationId xmlns:p14="http://schemas.microsoft.com/office/powerpoint/2010/main" val="2424130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6933"/>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sp>
        <p:nvSpPr>
          <p:cNvPr id="56" name="Google Shape;56;p1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7" name="Google Shape;57;p1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590744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0" name="Google Shape;60;p15"/>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585" lvl="0" indent="-457189" algn="l" rtl="0">
              <a:lnSpc>
                <a:spcPct val="115000"/>
              </a:lnSpc>
              <a:spcBef>
                <a:spcPts val="0"/>
              </a:spcBef>
              <a:spcAft>
                <a:spcPts val="0"/>
              </a:spcAft>
              <a:buSzPts val="1800"/>
              <a:buChar char="●"/>
              <a:defRPr/>
            </a:lvl1pPr>
            <a:lvl2pPr marL="1219170" lvl="1" indent="-423323" algn="l" rtl="0">
              <a:lnSpc>
                <a:spcPct val="115000"/>
              </a:lnSpc>
              <a:spcBef>
                <a:spcPts val="2133"/>
              </a:spcBef>
              <a:spcAft>
                <a:spcPts val="0"/>
              </a:spcAft>
              <a:buSzPts val="1400"/>
              <a:buChar char="○"/>
              <a:defRPr/>
            </a:lvl2pPr>
            <a:lvl3pPr marL="1828754" lvl="2" indent="-423323" algn="l" rtl="0">
              <a:lnSpc>
                <a:spcPct val="115000"/>
              </a:lnSpc>
              <a:spcBef>
                <a:spcPts val="2133"/>
              </a:spcBef>
              <a:spcAft>
                <a:spcPts val="0"/>
              </a:spcAft>
              <a:buSzPts val="1400"/>
              <a:buChar char="■"/>
              <a:defRPr/>
            </a:lvl3pPr>
            <a:lvl4pPr marL="2438339" lvl="3" indent="-423323" algn="l" rtl="0">
              <a:lnSpc>
                <a:spcPct val="115000"/>
              </a:lnSpc>
              <a:spcBef>
                <a:spcPts val="2133"/>
              </a:spcBef>
              <a:spcAft>
                <a:spcPts val="0"/>
              </a:spcAft>
              <a:buSzPts val="1400"/>
              <a:buChar char="●"/>
              <a:defRPr/>
            </a:lvl4pPr>
            <a:lvl5pPr marL="3047924" lvl="4" indent="-423323" algn="l" rtl="0">
              <a:lnSpc>
                <a:spcPct val="115000"/>
              </a:lnSpc>
              <a:spcBef>
                <a:spcPts val="2133"/>
              </a:spcBef>
              <a:spcAft>
                <a:spcPts val="0"/>
              </a:spcAft>
              <a:buSzPts val="1400"/>
              <a:buChar char="○"/>
              <a:defRPr/>
            </a:lvl5pPr>
            <a:lvl6pPr marL="3657509" lvl="5" indent="-423323" algn="l" rtl="0">
              <a:lnSpc>
                <a:spcPct val="115000"/>
              </a:lnSpc>
              <a:spcBef>
                <a:spcPts val="2133"/>
              </a:spcBef>
              <a:spcAft>
                <a:spcPts val="0"/>
              </a:spcAft>
              <a:buSzPts val="1400"/>
              <a:buChar char="■"/>
              <a:defRPr/>
            </a:lvl6pPr>
            <a:lvl7pPr marL="4267093" lvl="6" indent="-423323" algn="l" rtl="0">
              <a:lnSpc>
                <a:spcPct val="115000"/>
              </a:lnSpc>
              <a:spcBef>
                <a:spcPts val="2133"/>
              </a:spcBef>
              <a:spcAft>
                <a:spcPts val="0"/>
              </a:spcAft>
              <a:buSzPts val="1400"/>
              <a:buChar char="●"/>
              <a:defRPr/>
            </a:lvl7pPr>
            <a:lvl8pPr marL="4876678" lvl="7" indent="-423323" algn="l" rtl="0">
              <a:lnSpc>
                <a:spcPct val="115000"/>
              </a:lnSpc>
              <a:spcBef>
                <a:spcPts val="2133"/>
              </a:spcBef>
              <a:spcAft>
                <a:spcPts val="0"/>
              </a:spcAft>
              <a:buSzPts val="1400"/>
              <a:buChar char="○"/>
              <a:defRPr/>
            </a:lvl8pPr>
            <a:lvl9pPr marL="5486263" lvl="8" indent="-423323" algn="l" rtl="0">
              <a:lnSpc>
                <a:spcPct val="115000"/>
              </a:lnSpc>
              <a:spcBef>
                <a:spcPts val="2133"/>
              </a:spcBef>
              <a:spcAft>
                <a:spcPts val="2133"/>
              </a:spcAft>
              <a:buSzPts val="1400"/>
              <a:buChar char="■"/>
              <a:defRPr/>
            </a:lvl9pPr>
          </a:lstStyle>
          <a:p>
            <a:endParaRPr/>
          </a:p>
        </p:txBody>
      </p:sp>
      <p:sp>
        <p:nvSpPr>
          <p:cNvPr id="61" name="Google Shape;61;p1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3916465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609600" y="292100"/>
            <a:ext cx="10972800" cy="13840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4" name="Google Shape;64;p16"/>
          <p:cNvSpPr txBox="1">
            <a:spLocks noGrp="1"/>
          </p:cNvSpPr>
          <p:nvPr>
            <p:ph type="body" idx="1"/>
          </p:nvPr>
        </p:nvSpPr>
        <p:spPr>
          <a:xfrm>
            <a:off x="609600" y="1905000"/>
            <a:ext cx="10972800" cy="4114800"/>
          </a:xfrm>
          <a:prstGeom prst="rect">
            <a:avLst/>
          </a:prstGeom>
          <a:noFill/>
          <a:ln>
            <a:noFill/>
          </a:ln>
        </p:spPr>
        <p:txBody>
          <a:bodyPr spcFirstLastPara="1" wrap="square" lIns="91425" tIns="45700" rIns="91425" bIns="45700" anchor="t" anchorCtr="0">
            <a:noAutofit/>
          </a:bodyPr>
          <a:lstStyle>
            <a:lvl1pPr marL="609585" lvl="0" indent="-487668" algn="l" rtl="0">
              <a:lnSpc>
                <a:spcPct val="115000"/>
              </a:lnSpc>
              <a:spcBef>
                <a:spcPts val="480"/>
              </a:spcBef>
              <a:spcAft>
                <a:spcPts val="0"/>
              </a:spcAft>
              <a:buSzPts val="2160"/>
              <a:buChar char="●"/>
              <a:defRPr/>
            </a:lvl1pPr>
            <a:lvl2pPr marL="1219170" lvl="1" indent="-457189" algn="l" rtl="0">
              <a:lnSpc>
                <a:spcPct val="115000"/>
              </a:lnSpc>
              <a:spcBef>
                <a:spcPts val="480"/>
              </a:spcBef>
              <a:spcAft>
                <a:spcPts val="0"/>
              </a:spcAft>
              <a:buClr>
                <a:schemeClr val="lt1"/>
              </a:buClr>
              <a:buSzPts val="1800"/>
              <a:buChar char="○"/>
              <a:defRPr/>
            </a:lvl2pPr>
            <a:lvl3pPr marL="1828754" lvl="2" indent="-487668" algn="l" rtl="0">
              <a:lnSpc>
                <a:spcPct val="115000"/>
              </a:lnSpc>
              <a:spcBef>
                <a:spcPts val="480"/>
              </a:spcBef>
              <a:spcAft>
                <a:spcPts val="0"/>
              </a:spcAft>
              <a:buSzPts val="2160"/>
              <a:buChar char="■"/>
              <a:defRPr/>
            </a:lvl3pPr>
            <a:lvl4pPr marL="2438339" lvl="3" indent="-457189" algn="l" rtl="0">
              <a:lnSpc>
                <a:spcPct val="115000"/>
              </a:lnSpc>
              <a:spcBef>
                <a:spcPts val="480"/>
              </a:spcBef>
              <a:spcAft>
                <a:spcPts val="0"/>
              </a:spcAft>
              <a:buClr>
                <a:schemeClr val="lt1"/>
              </a:buClr>
              <a:buSzPts val="1800"/>
              <a:buChar char="●"/>
              <a:defRPr/>
            </a:lvl4pPr>
            <a:lvl5pPr marL="3047924" lvl="4" indent="-426708" algn="l" rtl="0">
              <a:lnSpc>
                <a:spcPct val="115000"/>
              </a:lnSpc>
              <a:spcBef>
                <a:spcPts val="480"/>
              </a:spcBef>
              <a:spcAft>
                <a:spcPts val="0"/>
              </a:spcAft>
              <a:buSzPts val="1440"/>
              <a:buChar char="○"/>
              <a:defRPr/>
            </a:lvl5pPr>
            <a:lvl6pPr marL="3657509" lvl="5" indent="-426708" algn="l" rtl="0">
              <a:lnSpc>
                <a:spcPct val="115000"/>
              </a:lnSpc>
              <a:spcBef>
                <a:spcPts val="480"/>
              </a:spcBef>
              <a:spcAft>
                <a:spcPts val="0"/>
              </a:spcAft>
              <a:buSzPts val="1440"/>
              <a:buChar char="■"/>
              <a:defRPr/>
            </a:lvl6pPr>
            <a:lvl7pPr marL="4267093" lvl="6" indent="-426708" algn="l" rtl="0">
              <a:lnSpc>
                <a:spcPct val="115000"/>
              </a:lnSpc>
              <a:spcBef>
                <a:spcPts val="480"/>
              </a:spcBef>
              <a:spcAft>
                <a:spcPts val="0"/>
              </a:spcAft>
              <a:buSzPts val="1440"/>
              <a:buChar char="●"/>
              <a:defRPr/>
            </a:lvl7pPr>
            <a:lvl8pPr marL="4876678" lvl="7" indent="-426709" algn="l" rtl="0">
              <a:lnSpc>
                <a:spcPct val="115000"/>
              </a:lnSpc>
              <a:spcBef>
                <a:spcPts val="480"/>
              </a:spcBef>
              <a:spcAft>
                <a:spcPts val="0"/>
              </a:spcAft>
              <a:buSzPts val="1440"/>
              <a:buChar char="○"/>
              <a:defRPr/>
            </a:lvl8pPr>
            <a:lvl9pPr marL="5486263" lvl="8" indent="-426709" algn="l" rtl="0">
              <a:lnSpc>
                <a:spcPct val="115000"/>
              </a:lnSpc>
              <a:spcBef>
                <a:spcPts val="480"/>
              </a:spcBef>
              <a:spcAft>
                <a:spcPts val="0"/>
              </a:spcAft>
              <a:buSzPts val="1440"/>
              <a:buChar char="■"/>
              <a:defRPr/>
            </a:lvl9pPr>
          </a:lstStyle>
          <a:p>
            <a:endParaRPr/>
          </a:p>
        </p:txBody>
      </p:sp>
      <p:sp>
        <p:nvSpPr>
          <p:cNvPr id="65" name="Google Shape;65;p16"/>
          <p:cNvSpPr txBox="1">
            <a:spLocks noGrp="1"/>
          </p:cNvSpPr>
          <p:nvPr>
            <p:ph type="dt" idx="10"/>
          </p:nvPr>
        </p:nvSpPr>
        <p:spPr>
          <a:xfrm>
            <a:off x="609600" y="6245225"/>
            <a:ext cx="2844800" cy="4760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66" name="Google Shape;66;p16"/>
          <p:cNvSpPr txBox="1">
            <a:spLocks noGrp="1"/>
          </p:cNvSpPr>
          <p:nvPr>
            <p:ph type="ftr" idx="11"/>
          </p:nvPr>
        </p:nvSpPr>
        <p:spPr>
          <a:xfrm>
            <a:off x="4165600" y="6245225"/>
            <a:ext cx="3860800" cy="4760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67" name="Google Shape;67;p16"/>
          <p:cNvSpPr txBox="1">
            <a:spLocks noGrp="1"/>
          </p:cNvSpPr>
          <p:nvPr>
            <p:ph type="sldNum" idx="12"/>
          </p:nvPr>
        </p:nvSpPr>
        <p:spPr>
          <a:xfrm>
            <a:off x="8737600" y="6245225"/>
            <a:ext cx="2844800" cy="476000"/>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9pPr>
          </a:lstStyle>
          <a:p>
            <a:fld id="{00000000-1234-1234-1234-123412341234}" type="slidenum">
              <a:rPr lang="en-GB" smtClean="0"/>
              <a:pPr/>
              <a:t>‹#›</a:t>
            </a:fld>
            <a:endParaRPr lang="en-GB" sz="1333">
              <a:solidFill>
                <a:schemeClr val="dk2"/>
              </a:solidFill>
            </a:endParaRPr>
          </a:p>
        </p:txBody>
      </p:sp>
    </p:spTree>
    <p:extLst>
      <p:ext uri="{BB962C8B-B14F-4D97-AF65-F5344CB8AC3E}">
        <p14:creationId xmlns:p14="http://schemas.microsoft.com/office/powerpoint/2010/main" val="20652348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0" name="Google Shape;70;p1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609585" lvl="0" indent="-423323" algn="l" rtl="0">
              <a:lnSpc>
                <a:spcPct val="115000"/>
              </a:lnSpc>
              <a:spcBef>
                <a:spcPts val="0"/>
              </a:spcBef>
              <a:spcAft>
                <a:spcPts val="0"/>
              </a:spcAft>
              <a:buSzPts val="1400"/>
              <a:buChar char="●"/>
              <a:defRPr sz="1867"/>
            </a:lvl1pPr>
            <a:lvl2pPr marL="1219170" lvl="1" indent="-406390" algn="l" rtl="0">
              <a:lnSpc>
                <a:spcPct val="115000"/>
              </a:lnSpc>
              <a:spcBef>
                <a:spcPts val="2133"/>
              </a:spcBef>
              <a:spcAft>
                <a:spcPts val="0"/>
              </a:spcAft>
              <a:buSzPts val="1200"/>
              <a:buChar char="○"/>
              <a:defRPr sz="1600"/>
            </a:lvl2pPr>
            <a:lvl3pPr marL="1828754" lvl="2" indent="-406390" algn="l" rtl="0">
              <a:lnSpc>
                <a:spcPct val="115000"/>
              </a:lnSpc>
              <a:spcBef>
                <a:spcPts val="2133"/>
              </a:spcBef>
              <a:spcAft>
                <a:spcPts val="0"/>
              </a:spcAft>
              <a:buSzPts val="1200"/>
              <a:buChar char="■"/>
              <a:defRPr sz="1600"/>
            </a:lvl3pPr>
            <a:lvl4pPr marL="2438339" lvl="3" indent="-406390" algn="l" rtl="0">
              <a:lnSpc>
                <a:spcPct val="115000"/>
              </a:lnSpc>
              <a:spcBef>
                <a:spcPts val="2133"/>
              </a:spcBef>
              <a:spcAft>
                <a:spcPts val="0"/>
              </a:spcAft>
              <a:buSzPts val="1200"/>
              <a:buChar char="●"/>
              <a:defRPr sz="1600"/>
            </a:lvl4pPr>
            <a:lvl5pPr marL="3047924" lvl="4" indent="-406390" algn="l" rtl="0">
              <a:lnSpc>
                <a:spcPct val="115000"/>
              </a:lnSpc>
              <a:spcBef>
                <a:spcPts val="2133"/>
              </a:spcBef>
              <a:spcAft>
                <a:spcPts val="0"/>
              </a:spcAft>
              <a:buSzPts val="1200"/>
              <a:buChar char="○"/>
              <a:defRPr sz="1600"/>
            </a:lvl5pPr>
            <a:lvl6pPr marL="3657509" lvl="5" indent="-406390" algn="l" rtl="0">
              <a:lnSpc>
                <a:spcPct val="115000"/>
              </a:lnSpc>
              <a:spcBef>
                <a:spcPts val="2133"/>
              </a:spcBef>
              <a:spcAft>
                <a:spcPts val="0"/>
              </a:spcAft>
              <a:buSzPts val="1200"/>
              <a:buChar char="■"/>
              <a:defRPr sz="1600"/>
            </a:lvl6pPr>
            <a:lvl7pPr marL="4267093" lvl="6" indent="-406390" algn="l" rtl="0">
              <a:lnSpc>
                <a:spcPct val="115000"/>
              </a:lnSpc>
              <a:spcBef>
                <a:spcPts val="2133"/>
              </a:spcBef>
              <a:spcAft>
                <a:spcPts val="0"/>
              </a:spcAft>
              <a:buSzPts val="1200"/>
              <a:buChar char="●"/>
              <a:defRPr sz="1600"/>
            </a:lvl7pPr>
            <a:lvl8pPr marL="4876678" lvl="7" indent="-406390" algn="l" rtl="0">
              <a:lnSpc>
                <a:spcPct val="115000"/>
              </a:lnSpc>
              <a:spcBef>
                <a:spcPts val="2133"/>
              </a:spcBef>
              <a:spcAft>
                <a:spcPts val="0"/>
              </a:spcAft>
              <a:buSzPts val="1200"/>
              <a:buChar char="○"/>
              <a:defRPr sz="1600"/>
            </a:lvl8pPr>
            <a:lvl9pPr marL="5486263" lvl="8" indent="-406390" algn="l" rtl="0">
              <a:lnSpc>
                <a:spcPct val="115000"/>
              </a:lnSpc>
              <a:spcBef>
                <a:spcPts val="2133"/>
              </a:spcBef>
              <a:spcAft>
                <a:spcPts val="2133"/>
              </a:spcAft>
              <a:buSzPts val="1200"/>
              <a:buChar char="■"/>
              <a:defRPr sz="1600"/>
            </a:lvl9pPr>
          </a:lstStyle>
          <a:p>
            <a:endParaRPr/>
          </a:p>
        </p:txBody>
      </p:sp>
      <p:sp>
        <p:nvSpPr>
          <p:cNvPr id="71" name="Google Shape;71;p1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609585" lvl="0" indent="-423323" algn="l" rtl="0">
              <a:lnSpc>
                <a:spcPct val="115000"/>
              </a:lnSpc>
              <a:spcBef>
                <a:spcPts val="0"/>
              </a:spcBef>
              <a:spcAft>
                <a:spcPts val="0"/>
              </a:spcAft>
              <a:buSzPts val="1400"/>
              <a:buChar char="●"/>
              <a:defRPr sz="1867"/>
            </a:lvl1pPr>
            <a:lvl2pPr marL="1219170" lvl="1" indent="-406390" algn="l" rtl="0">
              <a:lnSpc>
                <a:spcPct val="115000"/>
              </a:lnSpc>
              <a:spcBef>
                <a:spcPts val="2133"/>
              </a:spcBef>
              <a:spcAft>
                <a:spcPts val="0"/>
              </a:spcAft>
              <a:buSzPts val="1200"/>
              <a:buChar char="○"/>
              <a:defRPr sz="1600"/>
            </a:lvl2pPr>
            <a:lvl3pPr marL="1828754" lvl="2" indent="-406390" algn="l" rtl="0">
              <a:lnSpc>
                <a:spcPct val="115000"/>
              </a:lnSpc>
              <a:spcBef>
                <a:spcPts val="2133"/>
              </a:spcBef>
              <a:spcAft>
                <a:spcPts val="0"/>
              </a:spcAft>
              <a:buSzPts val="1200"/>
              <a:buChar char="■"/>
              <a:defRPr sz="1600"/>
            </a:lvl3pPr>
            <a:lvl4pPr marL="2438339" lvl="3" indent="-406390" algn="l" rtl="0">
              <a:lnSpc>
                <a:spcPct val="115000"/>
              </a:lnSpc>
              <a:spcBef>
                <a:spcPts val="2133"/>
              </a:spcBef>
              <a:spcAft>
                <a:spcPts val="0"/>
              </a:spcAft>
              <a:buSzPts val="1200"/>
              <a:buChar char="●"/>
              <a:defRPr sz="1600"/>
            </a:lvl4pPr>
            <a:lvl5pPr marL="3047924" lvl="4" indent="-406390" algn="l" rtl="0">
              <a:lnSpc>
                <a:spcPct val="115000"/>
              </a:lnSpc>
              <a:spcBef>
                <a:spcPts val="2133"/>
              </a:spcBef>
              <a:spcAft>
                <a:spcPts val="0"/>
              </a:spcAft>
              <a:buSzPts val="1200"/>
              <a:buChar char="○"/>
              <a:defRPr sz="1600"/>
            </a:lvl5pPr>
            <a:lvl6pPr marL="3657509" lvl="5" indent="-406390" algn="l" rtl="0">
              <a:lnSpc>
                <a:spcPct val="115000"/>
              </a:lnSpc>
              <a:spcBef>
                <a:spcPts val="2133"/>
              </a:spcBef>
              <a:spcAft>
                <a:spcPts val="0"/>
              </a:spcAft>
              <a:buSzPts val="1200"/>
              <a:buChar char="■"/>
              <a:defRPr sz="1600"/>
            </a:lvl6pPr>
            <a:lvl7pPr marL="4267093" lvl="6" indent="-406390" algn="l" rtl="0">
              <a:lnSpc>
                <a:spcPct val="115000"/>
              </a:lnSpc>
              <a:spcBef>
                <a:spcPts val="2133"/>
              </a:spcBef>
              <a:spcAft>
                <a:spcPts val="0"/>
              </a:spcAft>
              <a:buSzPts val="1200"/>
              <a:buChar char="●"/>
              <a:defRPr sz="1600"/>
            </a:lvl7pPr>
            <a:lvl8pPr marL="4876678" lvl="7" indent="-406390" algn="l" rtl="0">
              <a:lnSpc>
                <a:spcPct val="115000"/>
              </a:lnSpc>
              <a:spcBef>
                <a:spcPts val="2133"/>
              </a:spcBef>
              <a:spcAft>
                <a:spcPts val="0"/>
              </a:spcAft>
              <a:buSzPts val="1200"/>
              <a:buChar char="○"/>
              <a:defRPr sz="1600"/>
            </a:lvl8pPr>
            <a:lvl9pPr marL="5486263" lvl="8" indent="-406390" algn="l" rtl="0">
              <a:lnSpc>
                <a:spcPct val="115000"/>
              </a:lnSpc>
              <a:spcBef>
                <a:spcPts val="2133"/>
              </a:spcBef>
              <a:spcAft>
                <a:spcPts val="2133"/>
              </a:spcAft>
              <a:buSzPts val="1200"/>
              <a:buChar char="■"/>
              <a:defRPr sz="1600"/>
            </a:lvl9pPr>
          </a:lstStyle>
          <a:p>
            <a:endParaRPr/>
          </a:p>
        </p:txBody>
      </p:sp>
      <p:sp>
        <p:nvSpPr>
          <p:cNvPr id="72" name="Google Shape;72;p1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1992835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4800"/>
            </a:lvl1pPr>
            <a:lvl2pPr lvl="1" algn="ctr" rtl="0">
              <a:lnSpc>
                <a:spcPct val="100000"/>
              </a:lnSpc>
              <a:spcBef>
                <a:spcPts val="0"/>
              </a:spcBef>
              <a:spcAft>
                <a:spcPts val="0"/>
              </a:spcAft>
              <a:buSzPts val="3600"/>
              <a:buNone/>
              <a:defRPr sz="4800"/>
            </a:lvl2pPr>
            <a:lvl3pPr lvl="2" algn="ctr" rtl="0">
              <a:lnSpc>
                <a:spcPct val="100000"/>
              </a:lnSpc>
              <a:spcBef>
                <a:spcPts val="0"/>
              </a:spcBef>
              <a:spcAft>
                <a:spcPts val="0"/>
              </a:spcAft>
              <a:buSzPts val="3600"/>
              <a:buNone/>
              <a:defRPr sz="4800"/>
            </a:lvl3pPr>
            <a:lvl4pPr lvl="3" algn="ctr" rtl="0">
              <a:lnSpc>
                <a:spcPct val="100000"/>
              </a:lnSpc>
              <a:spcBef>
                <a:spcPts val="0"/>
              </a:spcBef>
              <a:spcAft>
                <a:spcPts val="0"/>
              </a:spcAft>
              <a:buSzPts val="3600"/>
              <a:buNone/>
              <a:defRPr sz="4800"/>
            </a:lvl4pPr>
            <a:lvl5pPr lvl="4" algn="ctr" rtl="0">
              <a:lnSpc>
                <a:spcPct val="100000"/>
              </a:lnSpc>
              <a:spcBef>
                <a:spcPts val="0"/>
              </a:spcBef>
              <a:spcAft>
                <a:spcPts val="0"/>
              </a:spcAft>
              <a:buSzPts val="3600"/>
              <a:buNone/>
              <a:defRPr sz="4800"/>
            </a:lvl5pPr>
            <a:lvl6pPr lvl="5" algn="ctr" rtl="0">
              <a:lnSpc>
                <a:spcPct val="100000"/>
              </a:lnSpc>
              <a:spcBef>
                <a:spcPts val="0"/>
              </a:spcBef>
              <a:spcAft>
                <a:spcPts val="0"/>
              </a:spcAft>
              <a:buSzPts val="3600"/>
              <a:buNone/>
              <a:defRPr sz="4800"/>
            </a:lvl6pPr>
            <a:lvl7pPr lvl="6" algn="ctr" rtl="0">
              <a:lnSpc>
                <a:spcPct val="100000"/>
              </a:lnSpc>
              <a:spcBef>
                <a:spcPts val="0"/>
              </a:spcBef>
              <a:spcAft>
                <a:spcPts val="0"/>
              </a:spcAft>
              <a:buSzPts val="3600"/>
              <a:buNone/>
              <a:defRPr sz="4800"/>
            </a:lvl7pPr>
            <a:lvl8pPr lvl="7" algn="ctr" rtl="0">
              <a:lnSpc>
                <a:spcPct val="100000"/>
              </a:lnSpc>
              <a:spcBef>
                <a:spcPts val="0"/>
              </a:spcBef>
              <a:spcAft>
                <a:spcPts val="0"/>
              </a:spcAft>
              <a:buSzPts val="3600"/>
              <a:buNone/>
              <a:defRPr sz="4800"/>
            </a:lvl8pPr>
            <a:lvl9pPr lvl="8" algn="ctr" rtl="0">
              <a:lnSpc>
                <a:spcPct val="100000"/>
              </a:lnSpc>
              <a:spcBef>
                <a:spcPts val="0"/>
              </a:spcBef>
              <a:spcAft>
                <a:spcPts val="0"/>
              </a:spcAft>
              <a:buSzPts val="3600"/>
              <a:buNone/>
              <a:defRPr sz="4800"/>
            </a:lvl9pPr>
          </a:lstStyle>
          <a:p>
            <a:endParaRPr/>
          </a:p>
        </p:txBody>
      </p:sp>
      <p:sp>
        <p:nvSpPr>
          <p:cNvPr id="75" name="Google Shape;75;p1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176030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6"/>
        <p:cNvGrpSpPr/>
        <p:nvPr/>
      </p:nvGrpSpPr>
      <p:grpSpPr>
        <a:xfrm>
          <a:off x="0" y="0"/>
          <a:ext cx="0" cy="0"/>
          <a:chOff x="0" y="0"/>
          <a:chExt cx="0" cy="0"/>
        </a:xfrm>
      </p:grpSpPr>
      <p:sp>
        <p:nvSpPr>
          <p:cNvPr id="77" name="Google Shape;77;p19"/>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8" name="Google Shape;78;p1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260615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9"/>
        <p:cNvGrpSpPr/>
        <p:nvPr/>
      </p:nvGrpSpPr>
      <p:grpSpPr>
        <a:xfrm>
          <a:off x="0" y="0"/>
          <a:ext cx="0" cy="0"/>
          <a:chOff x="0" y="0"/>
          <a:chExt cx="0" cy="0"/>
        </a:xfrm>
      </p:grpSpPr>
      <p:sp>
        <p:nvSpPr>
          <p:cNvPr id="80" name="Google Shape;80;p20"/>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sz="3200"/>
            </a:lvl1pPr>
            <a:lvl2pPr lvl="1" algn="l" rtl="0">
              <a:lnSpc>
                <a:spcPct val="100000"/>
              </a:lnSpc>
              <a:spcBef>
                <a:spcPts val="0"/>
              </a:spcBef>
              <a:spcAft>
                <a:spcPts val="0"/>
              </a:spcAft>
              <a:buSzPts val="2400"/>
              <a:buNone/>
              <a:defRPr sz="3200"/>
            </a:lvl2pPr>
            <a:lvl3pPr lvl="2" algn="l" rtl="0">
              <a:lnSpc>
                <a:spcPct val="100000"/>
              </a:lnSpc>
              <a:spcBef>
                <a:spcPts val="0"/>
              </a:spcBef>
              <a:spcAft>
                <a:spcPts val="0"/>
              </a:spcAft>
              <a:buSzPts val="2400"/>
              <a:buNone/>
              <a:defRPr sz="3200"/>
            </a:lvl3pPr>
            <a:lvl4pPr lvl="3" algn="l" rtl="0">
              <a:lnSpc>
                <a:spcPct val="100000"/>
              </a:lnSpc>
              <a:spcBef>
                <a:spcPts val="0"/>
              </a:spcBef>
              <a:spcAft>
                <a:spcPts val="0"/>
              </a:spcAft>
              <a:buSzPts val="2400"/>
              <a:buNone/>
              <a:defRPr sz="3200"/>
            </a:lvl4pPr>
            <a:lvl5pPr lvl="4" algn="l" rtl="0">
              <a:lnSpc>
                <a:spcPct val="100000"/>
              </a:lnSpc>
              <a:spcBef>
                <a:spcPts val="0"/>
              </a:spcBef>
              <a:spcAft>
                <a:spcPts val="0"/>
              </a:spcAft>
              <a:buSzPts val="2400"/>
              <a:buNone/>
              <a:defRPr sz="3200"/>
            </a:lvl5pPr>
            <a:lvl6pPr lvl="5" algn="l" rtl="0">
              <a:lnSpc>
                <a:spcPct val="100000"/>
              </a:lnSpc>
              <a:spcBef>
                <a:spcPts val="0"/>
              </a:spcBef>
              <a:spcAft>
                <a:spcPts val="0"/>
              </a:spcAft>
              <a:buSzPts val="2400"/>
              <a:buNone/>
              <a:defRPr sz="3200"/>
            </a:lvl6pPr>
            <a:lvl7pPr lvl="6" algn="l" rtl="0">
              <a:lnSpc>
                <a:spcPct val="100000"/>
              </a:lnSpc>
              <a:spcBef>
                <a:spcPts val="0"/>
              </a:spcBef>
              <a:spcAft>
                <a:spcPts val="0"/>
              </a:spcAft>
              <a:buSzPts val="2400"/>
              <a:buNone/>
              <a:defRPr sz="3200"/>
            </a:lvl7pPr>
            <a:lvl8pPr lvl="7" algn="l" rtl="0">
              <a:lnSpc>
                <a:spcPct val="100000"/>
              </a:lnSpc>
              <a:spcBef>
                <a:spcPts val="0"/>
              </a:spcBef>
              <a:spcAft>
                <a:spcPts val="0"/>
              </a:spcAft>
              <a:buSzPts val="2400"/>
              <a:buNone/>
              <a:defRPr sz="3200"/>
            </a:lvl8pPr>
            <a:lvl9pPr lvl="8" algn="l" rtl="0">
              <a:lnSpc>
                <a:spcPct val="100000"/>
              </a:lnSpc>
              <a:spcBef>
                <a:spcPts val="0"/>
              </a:spcBef>
              <a:spcAft>
                <a:spcPts val="0"/>
              </a:spcAft>
              <a:buSzPts val="2400"/>
              <a:buNone/>
              <a:defRPr sz="3200"/>
            </a:lvl9pPr>
          </a:lstStyle>
          <a:p>
            <a:endParaRPr/>
          </a:p>
        </p:txBody>
      </p:sp>
      <p:sp>
        <p:nvSpPr>
          <p:cNvPr id="81" name="Google Shape;81;p20"/>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609585" lvl="0" indent="-406390" algn="l" rtl="0">
              <a:lnSpc>
                <a:spcPct val="115000"/>
              </a:lnSpc>
              <a:spcBef>
                <a:spcPts val="0"/>
              </a:spcBef>
              <a:spcAft>
                <a:spcPts val="0"/>
              </a:spcAft>
              <a:buSzPts val="1200"/>
              <a:buChar char="●"/>
              <a:defRPr sz="1600"/>
            </a:lvl1pPr>
            <a:lvl2pPr marL="1219170" lvl="1" indent="-406390" algn="l" rtl="0">
              <a:lnSpc>
                <a:spcPct val="115000"/>
              </a:lnSpc>
              <a:spcBef>
                <a:spcPts val="2133"/>
              </a:spcBef>
              <a:spcAft>
                <a:spcPts val="0"/>
              </a:spcAft>
              <a:buSzPts val="1200"/>
              <a:buChar char="○"/>
              <a:defRPr sz="1600"/>
            </a:lvl2pPr>
            <a:lvl3pPr marL="1828754" lvl="2" indent="-406390" algn="l" rtl="0">
              <a:lnSpc>
                <a:spcPct val="115000"/>
              </a:lnSpc>
              <a:spcBef>
                <a:spcPts val="2133"/>
              </a:spcBef>
              <a:spcAft>
                <a:spcPts val="0"/>
              </a:spcAft>
              <a:buSzPts val="1200"/>
              <a:buChar char="■"/>
              <a:defRPr sz="1600"/>
            </a:lvl3pPr>
            <a:lvl4pPr marL="2438339" lvl="3" indent="-406390" algn="l" rtl="0">
              <a:lnSpc>
                <a:spcPct val="115000"/>
              </a:lnSpc>
              <a:spcBef>
                <a:spcPts val="2133"/>
              </a:spcBef>
              <a:spcAft>
                <a:spcPts val="0"/>
              </a:spcAft>
              <a:buSzPts val="1200"/>
              <a:buChar char="●"/>
              <a:defRPr sz="1600"/>
            </a:lvl4pPr>
            <a:lvl5pPr marL="3047924" lvl="4" indent="-406390" algn="l" rtl="0">
              <a:lnSpc>
                <a:spcPct val="115000"/>
              </a:lnSpc>
              <a:spcBef>
                <a:spcPts val="2133"/>
              </a:spcBef>
              <a:spcAft>
                <a:spcPts val="0"/>
              </a:spcAft>
              <a:buSzPts val="1200"/>
              <a:buChar char="○"/>
              <a:defRPr sz="1600"/>
            </a:lvl5pPr>
            <a:lvl6pPr marL="3657509" lvl="5" indent="-406390" algn="l" rtl="0">
              <a:lnSpc>
                <a:spcPct val="115000"/>
              </a:lnSpc>
              <a:spcBef>
                <a:spcPts val="2133"/>
              </a:spcBef>
              <a:spcAft>
                <a:spcPts val="0"/>
              </a:spcAft>
              <a:buSzPts val="1200"/>
              <a:buChar char="■"/>
              <a:defRPr sz="1600"/>
            </a:lvl6pPr>
            <a:lvl7pPr marL="4267093" lvl="6" indent="-406390" algn="l" rtl="0">
              <a:lnSpc>
                <a:spcPct val="115000"/>
              </a:lnSpc>
              <a:spcBef>
                <a:spcPts val="2133"/>
              </a:spcBef>
              <a:spcAft>
                <a:spcPts val="0"/>
              </a:spcAft>
              <a:buSzPts val="1200"/>
              <a:buChar char="●"/>
              <a:defRPr sz="1600"/>
            </a:lvl7pPr>
            <a:lvl8pPr marL="4876678" lvl="7" indent="-406390" algn="l" rtl="0">
              <a:lnSpc>
                <a:spcPct val="115000"/>
              </a:lnSpc>
              <a:spcBef>
                <a:spcPts val="2133"/>
              </a:spcBef>
              <a:spcAft>
                <a:spcPts val="0"/>
              </a:spcAft>
              <a:buSzPts val="1200"/>
              <a:buChar char="○"/>
              <a:defRPr sz="1600"/>
            </a:lvl8pPr>
            <a:lvl9pPr marL="5486263" lvl="8" indent="-406390" algn="l" rtl="0">
              <a:lnSpc>
                <a:spcPct val="115000"/>
              </a:lnSpc>
              <a:spcBef>
                <a:spcPts val="2133"/>
              </a:spcBef>
              <a:spcAft>
                <a:spcPts val="2133"/>
              </a:spcAft>
              <a:buSzPts val="1200"/>
              <a:buChar char="■"/>
              <a:defRPr sz="1600"/>
            </a:lvl9pPr>
          </a:lstStyle>
          <a:p>
            <a:endParaRPr/>
          </a:p>
        </p:txBody>
      </p:sp>
      <p:sp>
        <p:nvSpPr>
          <p:cNvPr id="82" name="Google Shape;82;p2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664207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3"/>
        <p:cNvGrpSpPr/>
        <p:nvPr/>
      </p:nvGrpSpPr>
      <p:grpSpPr>
        <a:xfrm>
          <a:off x="0" y="0"/>
          <a:ext cx="0" cy="0"/>
          <a:chOff x="0" y="0"/>
          <a:chExt cx="0" cy="0"/>
        </a:xfrm>
      </p:grpSpPr>
      <p:sp>
        <p:nvSpPr>
          <p:cNvPr id="84" name="Google Shape;84;p21"/>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6400"/>
            </a:lvl1pPr>
            <a:lvl2pPr lvl="1" algn="l" rtl="0">
              <a:lnSpc>
                <a:spcPct val="100000"/>
              </a:lnSpc>
              <a:spcBef>
                <a:spcPts val="0"/>
              </a:spcBef>
              <a:spcAft>
                <a:spcPts val="0"/>
              </a:spcAft>
              <a:buSzPts val="4800"/>
              <a:buNone/>
              <a:defRPr sz="6400"/>
            </a:lvl2pPr>
            <a:lvl3pPr lvl="2" algn="l" rtl="0">
              <a:lnSpc>
                <a:spcPct val="100000"/>
              </a:lnSpc>
              <a:spcBef>
                <a:spcPts val="0"/>
              </a:spcBef>
              <a:spcAft>
                <a:spcPts val="0"/>
              </a:spcAft>
              <a:buSzPts val="4800"/>
              <a:buNone/>
              <a:defRPr sz="6400"/>
            </a:lvl3pPr>
            <a:lvl4pPr lvl="3" algn="l" rtl="0">
              <a:lnSpc>
                <a:spcPct val="100000"/>
              </a:lnSpc>
              <a:spcBef>
                <a:spcPts val="0"/>
              </a:spcBef>
              <a:spcAft>
                <a:spcPts val="0"/>
              </a:spcAft>
              <a:buSzPts val="4800"/>
              <a:buNone/>
              <a:defRPr sz="6400"/>
            </a:lvl4pPr>
            <a:lvl5pPr lvl="4" algn="l" rtl="0">
              <a:lnSpc>
                <a:spcPct val="100000"/>
              </a:lnSpc>
              <a:spcBef>
                <a:spcPts val="0"/>
              </a:spcBef>
              <a:spcAft>
                <a:spcPts val="0"/>
              </a:spcAft>
              <a:buSzPts val="4800"/>
              <a:buNone/>
              <a:defRPr sz="6400"/>
            </a:lvl5pPr>
            <a:lvl6pPr lvl="5" algn="l" rtl="0">
              <a:lnSpc>
                <a:spcPct val="100000"/>
              </a:lnSpc>
              <a:spcBef>
                <a:spcPts val="0"/>
              </a:spcBef>
              <a:spcAft>
                <a:spcPts val="0"/>
              </a:spcAft>
              <a:buSzPts val="4800"/>
              <a:buNone/>
              <a:defRPr sz="6400"/>
            </a:lvl6pPr>
            <a:lvl7pPr lvl="6" algn="l" rtl="0">
              <a:lnSpc>
                <a:spcPct val="100000"/>
              </a:lnSpc>
              <a:spcBef>
                <a:spcPts val="0"/>
              </a:spcBef>
              <a:spcAft>
                <a:spcPts val="0"/>
              </a:spcAft>
              <a:buSzPts val="4800"/>
              <a:buNone/>
              <a:defRPr sz="6400"/>
            </a:lvl7pPr>
            <a:lvl8pPr lvl="7" algn="l" rtl="0">
              <a:lnSpc>
                <a:spcPct val="100000"/>
              </a:lnSpc>
              <a:spcBef>
                <a:spcPts val="0"/>
              </a:spcBef>
              <a:spcAft>
                <a:spcPts val="0"/>
              </a:spcAft>
              <a:buSzPts val="4800"/>
              <a:buNone/>
              <a:defRPr sz="6400"/>
            </a:lvl8pPr>
            <a:lvl9pPr lvl="8" algn="l" rtl="0">
              <a:lnSpc>
                <a:spcPct val="100000"/>
              </a:lnSpc>
              <a:spcBef>
                <a:spcPts val="0"/>
              </a:spcBef>
              <a:spcAft>
                <a:spcPts val="0"/>
              </a:spcAft>
              <a:buSzPts val="4800"/>
              <a:buNone/>
              <a:defRPr sz="6400"/>
            </a:lvl9pPr>
          </a:lstStyle>
          <a:p>
            <a:endParaRPr/>
          </a:p>
        </p:txBody>
      </p:sp>
      <p:sp>
        <p:nvSpPr>
          <p:cNvPr id="85" name="Google Shape;85;p2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3252955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197229FB-8FD4-F25E-6C57-0DF8D649B1EB}"/>
              </a:ext>
            </a:extLst>
          </p:cNvPr>
          <p:cNvSpPr>
            <a:spLocks/>
          </p:cNvSpPr>
          <p:nvPr/>
        </p:nvSpPr>
        <p:spPr bwMode="auto">
          <a:xfrm>
            <a:off x="381000" y="2803525"/>
            <a:ext cx="2117" cy="3035300"/>
          </a:xfrm>
          <a:custGeom>
            <a:avLst/>
            <a:gdLst>
              <a:gd name="T0" fmla="*/ 0 w 1588"/>
              <a:gd name="T1" fmla="*/ 0 h 1912"/>
              <a:gd name="T2" fmla="*/ 0 w 1588"/>
              <a:gd name="T3" fmla="*/ 9525 h 1912"/>
              <a:gd name="T4" fmla="*/ 0 w 1588"/>
              <a:gd name="T5" fmla="*/ 9525 h 1912"/>
              <a:gd name="T6" fmla="*/ 0 w 1588"/>
              <a:gd name="T7" fmla="*/ 95250 h 1912"/>
              <a:gd name="T8" fmla="*/ 0 w 1588"/>
              <a:gd name="T9" fmla="*/ 3035300 h 1912"/>
              <a:gd name="T10" fmla="*/ 0 w 1588"/>
              <a:gd name="T11" fmla="*/ 3035300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5122"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pPr lvl="0"/>
            <a:r>
              <a:rPr lang="en-GB" altLang="en-US" noProof="0"/>
              <a:t>Click to edit Master title style</a:t>
            </a:r>
          </a:p>
        </p:txBody>
      </p:sp>
      <p:sp>
        <p:nvSpPr>
          <p:cNvPr id="512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GB" altLang="en-US" noProof="0"/>
              <a:t>Click to edit Master subtitle style</a:t>
            </a:r>
          </a:p>
        </p:txBody>
      </p:sp>
      <p:sp>
        <p:nvSpPr>
          <p:cNvPr id="3" name="Rectangle 5">
            <a:extLst>
              <a:ext uri="{FF2B5EF4-FFF2-40B4-BE49-F238E27FC236}">
                <a16:creationId xmlns:a16="http://schemas.microsoft.com/office/drawing/2014/main" id="{A2AA1195-9213-3F53-D17D-DC58AD58BBD5}"/>
              </a:ext>
            </a:extLst>
          </p:cNvPr>
          <p:cNvSpPr>
            <a:spLocks noGrp="1" noChangeArrowheads="1"/>
          </p:cNvSpPr>
          <p:nvPr>
            <p:ph type="ftr" sz="quarter" idx="10"/>
          </p:nvPr>
        </p:nvSpPr>
        <p:spPr/>
        <p:txBody>
          <a:bodyPr/>
          <a:lstStyle>
            <a:lvl1pPr>
              <a:defRPr/>
            </a:lvl1pPr>
          </a:lstStyle>
          <a:p>
            <a:pPr>
              <a:defRPr/>
            </a:pPr>
            <a:endParaRPr lang="en-GB" altLang="en-US"/>
          </a:p>
        </p:txBody>
      </p:sp>
      <p:sp>
        <p:nvSpPr>
          <p:cNvPr id="4" name="Rectangle 6">
            <a:extLst>
              <a:ext uri="{FF2B5EF4-FFF2-40B4-BE49-F238E27FC236}">
                <a16:creationId xmlns:a16="http://schemas.microsoft.com/office/drawing/2014/main" id="{788AED73-28BB-5578-3697-12BFC03B3100}"/>
              </a:ext>
            </a:extLst>
          </p:cNvPr>
          <p:cNvSpPr>
            <a:spLocks noGrp="1" noChangeArrowheads="1"/>
          </p:cNvSpPr>
          <p:nvPr>
            <p:ph type="sldNum" sz="quarter" idx="11"/>
          </p:nvPr>
        </p:nvSpPr>
        <p:spPr/>
        <p:txBody>
          <a:bodyPr/>
          <a:lstStyle>
            <a:lvl1pPr>
              <a:defRPr smtClean="0"/>
            </a:lvl1pPr>
          </a:lstStyle>
          <a:p>
            <a:pPr>
              <a:defRPr/>
            </a:pPr>
            <a:fld id="{72AC6A50-9F97-4F5A-8B51-3BCB89DCF123}" type="slidenum">
              <a:rPr lang="en-GB" altLang="en-US"/>
              <a:pPr>
                <a:defRPr/>
              </a:pPr>
              <a:t>‹#›</a:t>
            </a:fld>
            <a:endParaRPr lang="en-GB" altLang="en-US"/>
          </a:p>
        </p:txBody>
      </p:sp>
      <p:sp>
        <p:nvSpPr>
          <p:cNvPr id="5" name="Rectangle 7">
            <a:extLst>
              <a:ext uri="{FF2B5EF4-FFF2-40B4-BE49-F238E27FC236}">
                <a16:creationId xmlns:a16="http://schemas.microsoft.com/office/drawing/2014/main" id="{B4843A57-2755-B8BE-67F6-C342AB255565}"/>
              </a:ext>
            </a:extLst>
          </p:cNvPr>
          <p:cNvSpPr>
            <a:spLocks noGrp="1" noChangeArrowheads="1"/>
          </p:cNvSpPr>
          <p:nvPr>
            <p:ph type="dt" sz="quarter" idx="12"/>
          </p:nvPr>
        </p:nvSpPr>
        <p:spPr/>
        <p:txBody>
          <a:bodyPr/>
          <a:lstStyle>
            <a:lvl1pPr>
              <a:defRPr/>
            </a:lvl1pPr>
          </a:lstStyle>
          <a:p>
            <a:pPr>
              <a:defRPr/>
            </a:pPr>
            <a:endParaRPr lang="en-GB" altLang="en-US"/>
          </a:p>
        </p:txBody>
      </p:sp>
    </p:spTree>
    <p:extLst>
      <p:ext uri="{BB962C8B-B14F-4D97-AF65-F5344CB8AC3E}">
        <p14:creationId xmlns:p14="http://schemas.microsoft.com/office/powerpoint/2010/main" val="2058580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6"/>
        <p:cNvGrpSpPr/>
        <p:nvPr/>
      </p:nvGrpSpPr>
      <p:grpSpPr>
        <a:xfrm>
          <a:off x="0" y="0"/>
          <a:ext cx="0" cy="0"/>
          <a:chOff x="0" y="0"/>
          <a:chExt cx="0" cy="0"/>
        </a:xfrm>
      </p:grpSpPr>
      <p:sp>
        <p:nvSpPr>
          <p:cNvPr id="87" name="Google Shape;87;p22"/>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8" name="Google Shape;88;p22"/>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4200"/>
              <a:buNone/>
              <a:defRPr sz="5600"/>
            </a:lvl1pPr>
            <a:lvl2pPr lvl="1" algn="ctr" rtl="0">
              <a:lnSpc>
                <a:spcPct val="100000"/>
              </a:lnSpc>
              <a:spcBef>
                <a:spcPts val="0"/>
              </a:spcBef>
              <a:spcAft>
                <a:spcPts val="0"/>
              </a:spcAft>
              <a:buSzPts val="4200"/>
              <a:buNone/>
              <a:defRPr sz="5600"/>
            </a:lvl2pPr>
            <a:lvl3pPr lvl="2" algn="ctr" rtl="0">
              <a:lnSpc>
                <a:spcPct val="100000"/>
              </a:lnSpc>
              <a:spcBef>
                <a:spcPts val="0"/>
              </a:spcBef>
              <a:spcAft>
                <a:spcPts val="0"/>
              </a:spcAft>
              <a:buSzPts val="4200"/>
              <a:buNone/>
              <a:defRPr sz="5600"/>
            </a:lvl3pPr>
            <a:lvl4pPr lvl="3" algn="ctr" rtl="0">
              <a:lnSpc>
                <a:spcPct val="100000"/>
              </a:lnSpc>
              <a:spcBef>
                <a:spcPts val="0"/>
              </a:spcBef>
              <a:spcAft>
                <a:spcPts val="0"/>
              </a:spcAft>
              <a:buSzPts val="4200"/>
              <a:buNone/>
              <a:defRPr sz="5600"/>
            </a:lvl4pPr>
            <a:lvl5pPr lvl="4" algn="ctr" rtl="0">
              <a:lnSpc>
                <a:spcPct val="100000"/>
              </a:lnSpc>
              <a:spcBef>
                <a:spcPts val="0"/>
              </a:spcBef>
              <a:spcAft>
                <a:spcPts val="0"/>
              </a:spcAft>
              <a:buSzPts val="4200"/>
              <a:buNone/>
              <a:defRPr sz="5600"/>
            </a:lvl5pPr>
            <a:lvl6pPr lvl="5" algn="ctr" rtl="0">
              <a:lnSpc>
                <a:spcPct val="100000"/>
              </a:lnSpc>
              <a:spcBef>
                <a:spcPts val="0"/>
              </a:spcBef>
              <a:spcAft>
                <a:spcPts val="0"/>
              </a:spcAft>
              <a:buSzPts val="4200"/>
              <a:buNone/>
              <a:defRPr sz="5600"/>
            </a:lvl6pPr>
            <a:lvl7pPr lvl="6" algn="ctr" rtl="0">
              <a:lnSpc>
                <a:spcPct val="100000"/>
              </a:lnSpc>
              <a:spcBef>
                <a:spcPts val="0"/>
              </a:spcBef>
              <a:spcAft>
                <a:spcPts val="0"/>
              </a:spcAft>
              <a:buSzPts val="4200"/>
              <a:buNone/>
              <a:defRPr sz="5600"/>
            </a:lvl7pPr>
            <a:lvl8pPr lvl="7" algn="ctr" rtl="0">
              <a:lnSpc>
                <a:spcPct val="100000"/>
              </a:lnSpc>
              <a:spcBef>
                <a:spcPts val="0"/>
              </a:spcBef>
              <a:spcAft>
                <a:spcPts val="0"/>
              </a:spcAft>
              <a:buSzPts val="4200"/>
              <a:buNone/>
              <a:defRPr sz="5600"/>
            </a:lvl8pPr>
            <a:lvl9pPr lvl="8" algn="ctr" rtl="0">
              <a:lnSpc>
                <a:spcPct val="100000"/>
              </a:lnSpc>
              <a:spcBef>
                <a:spcPts val="0"/>
              </a:spcBef>
              <a:spcAft>
                <a:spcPts val="0"/>
              </a:spcAft>
              <a:buSzPts val="4200"/>
              <a:buNone/>
              <a:defRPr sz="5600"/>
            </a:lvl9pPr>
          </a:lstStyle>
          <a:p>
            <a:endParaRPr/>
          </a:p>
        </p:txBody>
      </p:sp>
      <p:sp>
        <p:nvSpPr>
          <p:cNvPr id="89" name="Google Shape;89;p22"/>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0" name="Google Shape;90;p22"/>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609585" lvl="0" indent="-457189" algn="l" rtl="0">
              <a:lnSpc>
                <a:spcPct val="115000"/>
              </a:lnSpc>
              <a:spcBef>
                <a:spcPts val="0"/>
              </a:spcBef>
              <a:spcAft>
                <a:spcPts val="0"/>
              </a:spcAft>
              <a:buSzPts val="1800"/>
              <a:buChar char="●"/>
              <a:defRPr/>
            </a:lvl1pPr>
            <a:lvl2pPr marL="1219170" lvl="1" indent="-423323" algn="l" rtl="0">
              <a:lnSpc>
                <a:spcPct val="115000"/>
              </a:lnSpc>
              <a:spcBef>
                <a:spcPts val="2133"/>
              </a:spcBef>
              <a:spcAft>
                <a:spcPts val="0"/>
              </a:spcAft>
              <a:buSzPts val="1400"/>
              <a:buChar char="○"/>
              <a:defRPr/>
            </a:lvl2pPr>
            <a:lvl3pPr marL="1828754" lvl="2" indent="-423323" algn="l" rtl="0">
              <a:lnSpc>
                <a:spcPct val="115000"/>
              </a:lnSpc>
              <a:spcBef>
                <a:spcPts val="2133"/>
              </a:spcBef>
              <a:spcAft>
                <a:spcPts val="0"/>
              </a:spcAft>
              <a:buSzPts val="1400"/>
              <a:buChar char="■"/>
              <a:defRPr/>
            </a:lvl3pPr>
            <a:lvl4pPr marL="2438339" lvl="3" indent="-423323" algn="l" rtl="0">
              <a:lnSpc>
                <a:spcPct val="115000"/>
              </a:lnSpc>
              <a:spcBef>
                <a:spcPts val="2133"/>
              </a:spcBef>
              <a:spcAft>
                <a:spcPts val="0"/>
              </a:spcAft>
              <a:buSzPts val="1400"/>
              <a:buChar char="●"/>
              <a:defRPr/>
            </a:lvl4pPr>
            <a:lvl5pPr marL="3047924" lvl="4" indent="-423323" algn="l" rtl="0">
              <a:lnSpc>
                <a:spcPct val="115000"/>
              </a:lnSpc>
              <a:spcBef>
                <a:spcPts val="2133"/>
              </a:spcBef>
              <a:spcAft>
                <a:spcPts val="0"/>
              </a:spcAft>
              <a:buSzPts val="1400"/>
              <a:buChar char="○"/>
              <a:defRPr/>
            </a:lvl5pPr>
            <a:lvl6pPr marL="3657509" lvl="5" indent="-423323" algn="l" rtl="0">
              <a:lnSpc>
                <a:spcPct val="115000"/>
              </a:lnSpc>
              <a:spcBef>
                <a:spcPts val="2133"/>
              </a:spcBef>
              <a:spcAft>
                <a:spcPts val="0"/>
              </a:spcAft>
              <a:buSzPts val="1400"/>
              <a:buChar char="■"/>
              <a:defRPr/>
            </a:lvl6pPr>
            <a:lvl7pPr marL="4267093" lvl="6" indent="-423323" algn="l" rtl="0">
              <a:lnSpc>
                <a:spcPct val="115000"/>
              </a:lnSpc>
              <a:spcBef>
                <a:spcPts val="2133"/>
              </a:spcBef>
              <a:spcAft>
                <a:spcPts val="0"/>
              </a:spcAft>
              <a:buSzPts val="1400"/>
              <a:buChar char="●"/>
              <a:defRPr/>
            </a:lvl7pPr>
            <a:lvl8pPr marL="4876678" lvl="7" indent="-423323" algn="l" rtl="0">
              <a:lnSpc>
                <a:spcPct val="115000"/>
              </a:lnSpc>
              <a:spcBef>
                <a:spcPts val="2133"/>
              </a:spcBef>
              <a:spcAft>
                <a:spcPts val="0"/>
              </a:spcAft>
              <a:buSzPts val="1400"/>
              <a:buChar char="○"/>
              <a:defRPr/>
            </a:lvl8pPr>
            <a:lvl9pPr marL="5486263" lvl="8" indent="-423323" algn="l" rtl="0">
              <a:lnSpc>
                <a:spcPct val="115000"/>
              </a:lnSpc>
              <a:spcBef>
                <a:spcPts val="2133"/>
              </a:spcBef>
              <a:spcAft>
                <a:spcPts val="2133"/>
              </a:spcAft>
              <a:buSzPts val="1400"/>
              <a:buChar char="■"/>
              <a:defRPr/>
            </a:lvl9pPr>
          </a:lstStyle>
          <a:p>
            <a:endParaRPr/>
          </a:p>
        </p:txBody>
      </p:sp>
      <p:sp>
        <p:nvSpPr>
          <p:cNvPr id="91" name="Google Shape;91;p2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940045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2"/>
        <p:cNvGrpSpPr/>
        <p:nvPr/>
      </p:nvGrpSpPr>
      <p:grpSpPr>
        <a:xfrm>
          <a:off x="0" y="0"/>
          <a:ext cx="0" cy="0"/>
          <a:chOff x="0" y="0"/>
          <a:chExt cx="0" cy="0"/>
        </a:xfrm>
      </p:grpSpPr>
      <p:sp>
        <p:nvSpPr>
          <p:cNvPr id="93" name="Google Shape;93;p23"/>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609585" lvl="0" indent="-304792" algn="l" rtl="0">
              <a:lnSpc>
                <a:spcPct val="100000"/>
              </a:lnSpc>
              <a:spcBef>
                <a:spcPts val="0"/>
              </a:spcBef>
              <a:spcAft>
                <a:spcPts val="0"/>
              </a:spcAft>
              <a:buSzPts val="1800"/>
              <a:buNone/>
              <a:defRPr/>
            </a:lvl1pPr>
          </a:lstStyle>
          <a:p>
            <a:endParaRPr/>
          </a:p>
        </p:txBody>
      </p:sp>
      <p:sp>
        <p:nvSpPr>
          <p:cNvPr id="94" name="Google Shape;94;p2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370306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sp>
        <p:nvSpPr>
          <p:cNvPr id="96" name="Google Shape;96;p24"/>
          <p:cNvSpPr txBox="1">
            <a:spLocks noGrp="1"/>
          </p:cNvSpPr>
          <p:nvPr>
            <p:ph type="title" hasCustomPrompt="1"/>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2000"/>
              <a:buNone/>
              <a:defRPr sz="16000"/>
            </a:lvl1pPr>
            <a:lvl2pPr lvl="1" algn="ctr" rtl="0">
              <a:lnSpc>
                <a:spcPct val="100000"/>
              </a:lnSpc>
              <a:spcBef>
                <a:spcPts val="0"/>
              </a:spcBef>
              <a:spcAft>
                <a:spcPts val="0"/>
              </a:spcAft>
              <a:buSzPts val="12000"/>
              <a:buNone/>
              <a:defRPr sz="16000"/>
            </a:lvl2pPr>
            <a:lvl3pPr lvl="2" algn="ctr" rtl="0">
              <a:lnSpc>
                <a:spcPct val="100000"/>
              </a:lnSpc>
              <a:spcBef>
                <a:spcPts val="0"/>
              </a:spcBef>
              <a:spcAft>
                <a:spcPts val="0"/>
              </a:spcAft>
              <a:buSzPts val="12000"/>
              <a:buNone/>
              <a:defRPr sz="16000"/>
            </a:lvl3pPr>
            <a:lvl4pPr lvl="3" algn="ctr" rtl="0">
              <a:lnSpc>
                <a:spcPct val="100000"/>
              </a:lnSpc>
              <a:spcBef>
                <a:spcPts val="0"/>
              </a:spcBef>
              <a:spcAft>
                <a:spcPts val="0"/>
              </a:spcAft>
              <a:buSzPts val="12000"/>
              <a:buNone/>
              <a:defRPr sz="16000"/>
            </a:lvl4pPr>
            <a:lvl5pPr lvl="4" algn="ctr" rtl="0">
              <a:lnSpc>
                <a:spcPct val="100000"/>
              </a:lnSpc>
              <a:spcBef>
                <a:spcPts val="0"/>
              </a:spcBef>
              <a:spcAft>
                <a:spcPts val="0"/>
              </a:spcAft>
              <a:buSzPts val="12000"/>
              <a:buNone/>
              <a:defRPr sz="16000"/>
            </a:lvl5pPr>
            <a:lvl6pPr lvl="5" algn="ctr" rtl="0">
              <a:lnSpc>
                <a:spcPct val="100000"/>
              </a:lnSpc>
              <a:spcBef>
                <a:spcPts val="0"/>
              </a:spcBef>
              <a:spcAft>
                <a:spcPts val="0"/>
              </a:spcAft>
              <a:buSzPts val="12000"/>
              <a:buNone/>
              <a:defRPr sz="16000"/>
            </a:lvl6pPr>
            <a:lvl7pPr lvl="6" algn="ctr" rtl="0">
              <a:lnSpc>
                <a:spcPct val="100000"/>
              </a:lnSpc>
              <a:spcBef>
                <a:spcPts val="0"/>
              </a:spcBef>
              <a:spcAft>
                <a:spcPts val="0"/>
              </a:spcAft>
              <a:buSzPts val="12000"/>
              <a:buNone/>
              <a:defRPr sz="16000"/>
            </a:lvl7pPr>
            <a:lvl8pPr lvl="7" algn="ctr" rtl="0">
              <a:lnSpc>
                <a:spcPct val="100000"/>
              </a:lnSpc>
              <a:spcBef>
                <a:spcPts val="0"/>
              </a:spcBef>
              <a:spcAft>
                <a:spcPts val="0"/>
              </a:spcAft>
              <a:buSzPts val="12000"/>
              <a:buNone/>
              <a:defRPr sz="16000"/>
            </a:lvl8pPr>
            <a:lvl9pPr lvl="8" algn="ctr" rtl="0">
              <a:lnSpc>
                <a:spcPct val="100000"/>
              </a:lnSpc>
              <a:spcBef>
                <a:spcPts val="0"/>
              </a:spcBef>
              <a:spcAft>
                <a:spcPts val="0"/>
              </a:spcAft>
              <a:buSzPts val="12000"/>
              <a:buNone/>
              <a:defRPr sz="16000"/>
            </a:lvl9pPr>
          </a:lstStyle>
          <a:p>
            <a:r>
              <a:t>xx%</a:t>
            </a:r>
          </a:p>
        </p:txBody>
      </p:sp>
      <p:sp>
        <p:nvSpPr>
          <p:cNvPr id="97" name="Google Shape;97;p24"/>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609585" lvl="0" indent="-457189" algn="ctr" rtl="0">
              <a:lnSpc>
                <a:spcPct val="115000"/>
              </a:lnSpc>
              <a:spcBef>
                <a:spcPts val="0"/>
              </a:spcBef>
              <a:spcAft>
                <a:spcPts val="0"/>
              </a:spcAft>
              <a:buSzPts val="1800"/>
              <a:buChar char="●"/>
              <a:defRPr/>
            </a:lvl1pPr>
            <a:lvl2pPr marL="1219170" lvl="1" indent="-423323" algn="ctr" rtl="0">
              <a:lnSpc>
                <a:spcPct val="115000"/>
              </a:lnSpc>
              <a:spcBef>
                <a:spcPts val="2133"/>
              </a:spcBef>
              <a:spcAft>
                <a:spcPts val="0"/>
              </a:spcAft>
              <a:buSzPts val="1400"/>
              <a:buChar char="○"/>
              <a:defRPr/>
            </a:lvl2pPr>
            <a:lvl3pPr marL="1828754" lvl="2" indent="-423323" algn="ctr" rtl="0">
              <a:lnSpc>
                <a:spcPct val="115000"/>
              </a:lnSpc>
              <a:spcBef>
                <a:spcPts val="2133"/>
              </a:spcBef>
              <a:spcAft>
                <a:spcPts val="0"/>
              </a:spcAft>
              <a:buSzPts val="1400"/>
              <a:buChar char="■"/>
              <a:defRPr/>
            </a:lvl3pPr>
            <a:lvl4pPr marL="2438339" lvl="3" indent="-423323" algn="ctr" rtl="0">
              <a:lnSpc>
                <a:spcPct val="115000"/>
              </a:lnSpc>
              <a:spcBef>
                <a:spcPts val="2133"/>
              </a:spcBef>
              <a:spcAft>
                <a:spcPts val="0"/>
              </a:spcAft>
              <a:buSzPts val="1400"/>
              <a:buChar char="●"/>
              <a:defRPr/>
            </a:lvl4pPr>
            <a:lvl5pPr marL="3047924" lvl="4" indent="-423323" algn="ctr" rtl="0">
              <a:lnSpc>
                <a:spcPct val="115000"/>
              </a:lnSpc>
              <a:spcBef>
                <a:spcPts val="2133"/>
              </a:spcBef>
              <a:spcAft>
                <a:spcPts val="0"/>
              </a:spcAft>
              <a:buSzPts val="1400"/>
              <a:buChar char="○"/>
              <a:defRPr/>
            </a:lvl5pPr>
            <a:lvl6pPr marL="3657509" lvl="5" indent="-423323" algn="ctr" rtl="0">
              <a:lnSpc>
                <a:spcPct val="115000"/>
              </a:lnSpc>
              <a:spcBef>
                <a:spcPts val="2133"/>
              </a:spcBef>
              <a:spcAft>
                <a:spcPts val="0"/>
              </a:spcAft>
              <a:buSzPts val="1400"/>
              <a:buChar char="■"/>
              <a:defRPr/>
            </a:lvl6pPr>
            <a:lvl7pPr marL="4267093" lvl="6" indent="-423323" algn="ctr" rtl="0">
              <a:lnSpc>
                <a:spcPct val="115000"/>
              </a:lnSpc>
              <a:spcBef>
                <a:spcPts val="2133"/>
              </a:spcBef>
              <a:spcAft>
                <a:spcPts val="0"/>
              </a:spcAft>
              <a:buSzPts val="1400"/>
              <a:buChar char="●"/>
              <a:defRPr/>
            </a:lvl7pPr>
            <a:lvl8pPr marL="4876678" lvl="7" indent="-423323" algn="ctr" rtl="0">
              <a:lnSpc>
                <a:spcPct val="115000"/>
              </a:lnSpc>
              <a:spcBef>
                <a:spcPts val="2133"/>
              </a:spcBef>
              <a:spcAft>
                <a:spcPts val="0"/>
              </a:spcAft>
              <a:buSzPts val="1400"/>
              <a:buChar char="○"/>
              <a:defRPr/>
            </a:lvl8pPr>
            <a:lvl9pPr marL="5486263" lvl="8" indent="-423323" algn="ctr" rtl="0">
              <a:lnSpc>
                <a:spcPct val="115000"/>
              </a:lnSpc>
              <a:spcBef>
                <a:spcPts val="2133"/>
              </a:spcBef>
              <a:spcAft>
                <a:spcPts val="2133"/>
              </a:spcAft>
              <a:buSzPts val="1400"/>
              <a:buChar char="■"/>
              <a:defRPr/>
            </a:lvl9pPr>
          </a:lstStyle>
          <a:p>
            <a:endParaRPr/>
          </a:p>
        </p:txBody>
      </p:sp>
      <p:sp>
        <p:nvSpPr>
          <p:cNvPr id="98" name="Google Shape;98;p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6443144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9"/>
        <p:cNvGrpSpPr/>
        <p:nvPr/>
      </p:nvGrpSpPr>
      <p:grpSpPr>
        <a:xfrm>
          <a:off x="0" y="0"/>
          <a:ext cx="0" cy="0"/>
          <a:chOff x="0" y="0"/>
          <a:chExt cx="0" cy="0"/>
        </a:xfrm>
      </p:grpSpPr>
      <p:sp>
        <p:nvSpPr>
          <p:cNvPr id="100" name="Google Shape;100;p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0032895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3A620A6-2A7B-43F7-9D7E-17CAF801E823}" type="datetimeFigureOut">
              <a:rPr lang="en-GB" smtClean="0"/>
              <a:t>19/09/2025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5DB7A0-835C-4766-B69B-9CED15AB2281}" type="slidenum">
              <a:rPr lang="en-GB" smtClean="0"/>
              <a:t>‹#›</a:t>
            </a:fld>
            <a:endParaRPr lang="en-GB"/>
          </a:p>
        </p:txBody>
      </p:sp>
    </p:spTree>
    <p:extLst>
      <p:ext uri="{BB962C8B-B14F-4D97-AF65-F5344CB8AC3E}">
        <p14:creationId xmlns:p14="http://schemas.microsoft.com/office/powerpoint/2010/main" val="10216475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3A620A6-2A7B-43F7-9D7E-17CAF801E823}" type="datetimeFigureOut">
              <a:rPr lang="en-GB" smtClean="0"/>
              <a:t>19/09/2025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5DB7A0-835C-4766-B69B-9CED15AB2281}" type="slidenum">
              <a:rPr lang="en-GB" smtClean="0"/>
              <a:t>‹#›</a:t>
            </a:fld>
            <a:endParaRPr lang="en-GB"/>
          </a:p>
        </p:txBody>
      </p:sp>
    </p:spTree>
    <p:extLst>
      <p:ext uri="{BB962C8B-B14F-4D97-AF65-F5344CB8AC3E}">
        <p14:creationId xmlns:p14="http://schemas.microsoft.com/office/powerpoint/2010/main" val="3000051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A620A6-2A7B-43F7-9D7E-17CAF801E823}" type="datetimeFigureOut">
              <a:rPr lang="en-GB" smtClean="0"/>
              <a:t>19/09/2025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5DB7A0-835C-4766-B69B-9CED15AB2281}" type="slidenum">
              <a:rPr lang="en-GB" smtClean="0"/>
              <a:t>‹#›</a:t>
            </a:fld>
            <a:endParaRPr lang="en-GB"/>
          </a:p>
        </p:txBody>
      </p:sp>
    </p:spTree>
    <p:extLst>
      <p:ext uri="{BB962C8B-B14F-4D97-AF65-F5344CB8AC3E}">
        <p14:creationId xmlns:p14="http://schemas.microsoft.com/office/powerpoint/2010/main" val="3639126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3A620A6-2A7B-43F7-9D7E-17CAF801E823}" type="datetimeFigureOut">
              <a:rPr lang="en-GB" smtClean="0"/>
              <a:t>19/09/2025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E5DB7A0-835C-4766-B69B-9CED15AB2281}" type="slidenum">
              <a:rPr lang="en-GB" smtClean="0"/>
              <a:t>‹#›</a:t>
            </a:fld>
            <a:endParaRPr lang="en-GB"/>
          </a:p>
        </p:txBody>
      </p:sp>
    </p:spTree>
    <p:extLst>
      <p:ext uri="{BB962C8B-B14F-4D97-AF65-F5344CB8AC3E}">
        <p14:creationId xmlns:p14="http://schemas.microsoft.com/office/powerpoint/2010/main" val="2872650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3A620A6-2A7B-43F7-9D7E-17CAF801E823}" type="datetimeFigureOut">
              <a:rPr lang="en-GB" smtClean="0"/>
              <a:t>19/09/2025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E5DB7A0-835C-4766-B69B-9CED15AB2281}" type="slidenum">
              <a:rPr lang="en-GB" smtClean="0"/>
              <a:t>‹#›</a:t>
            </a:fld>
            <a:endParaRPr lang="en-GB"/>
          </a:p>
        </p:txBody>
      </p:sp>
    </p:spTree>
    <p:extLst>
      <p:ext uri="{BB962C8B-B14F-4D97-AF65-F5344CB8AC3E}">
        <p14:creationId xmlns:p14="http://schemas.microsoft.com/office/powerpoint/2010/main" val="28889348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3A620A6-2A7B-43F7-9D7E-17CAF801E823}" type="datetimeFigureOut">
              <a:rPr lang="en-GB" smtClean="0"/>
              <a:t>19/09/2025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E5DB7A0-835C-4766-B69B-9CED15AB2281}" type="slidenum">
              <a:rPr lang="en-GB" smtClean="0"/>
              <a:t>‹#›</a:t>
            </a:fld>
            <a:endParaRPr lang="en-GB"/>
          </a:p>
        </p:txBody>
      </p:sp>
    </p:spTree>
    <p:extLst>
      <p:ext uri="{BB962C8B-B14F-4D97-AF65-F5344CB8AC3E}">
        <p14:creationId xmlns:p14="http://schemas.microsoft.com/office/powerpoint/2010/main" val="28800283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E5C76D-12D0-0BE0-CA1A-C79C7A70852B}"/>
              </a:ext>
            </a:extLst>
          </p:cNvPr>
          <p:cNvSpPr>
            <a:spLocks noGrp="1"/>
          </p:cNvSpPr>
          <p:nvPr>
            <p:ph type="dt" sz="half" idx="10"/>
          </p:nvPr>
        </p:nvSpPr>
        <p:spPr/>
        <p:txBody>
          <a:bodyPr/>
          <a:lstStyle>
            <a:lvl1pPr>
              <a:defRPr/>
            </a:lvl1pPr>
          </a:lstStyle>
          <a:p>
            <a:pPr>
              <a:defRPr/>
            </a:pPr>
            <a:endParaRPr lang="en-GB" altLang="en-US"/>
          </a:p>
        </p:txBody>
      </p:sp>
      <p:sp>
        <p:nvSpPr>
          <p:cNvPr id="5" name="Footer Placeholder 4">
            <a:extLst>
              <a:ext uri="{FF2B5EF4-FFF2-40B4-BE49-F238E27FC236}">
                <a16:creationId xmlns:a16="http://schemas.microsoft.com/office/drawing/2014/main" id="{E20ED552-024B-3CCF-6248-EB7C0FF6767C}"/>
              </a:ext>
            </a:extLst>
          </p:cNvPr>
          <p:cNvSpPr>
            <a:spLocks noGrp="1"/>
          </p:cNvSpPr>
          <p:nvPr>
            <p:ph type="ftr" sz="quarter" idx="11"/>
          </p:nvPr>
        </p:nvSpPr>
        <p:spPr/>
        <p:txBody>
          <a:bodyPr/>
          <a:lstStyle>
            <a:lvl1pPr>
              <a:defRPr/>
            </a:lvl1pPr>
          </a:lstStyle>
          <a:p>
            <a:pPr>
              <a:defRPr/>
            </a:pPr>
            <a:endParaRPr lang="en-GB" altLang="en-US"/>
          </a:p>
        </p:txBody>
      </p:sp>
      <p:sp>
        <p:nvSpPr>
          <p:cNvPr id="6" name="Slide Number Placeholder 5">
            <a:extLst>
              <a:ext uri="{FF2B5EF4-FFF2-40B4-BE49-F238E27FC236}">
                <a16:creationId xmlns:a16="http://schemas.microsoft.com/office/drawing/2014/main" id="{5005F8C3-AA00-29E6-F5B7-6E3E5FD7F6DC}"/>
              </a:ext>
            </a:extLst>
          </p:cNvPr>
          <p:cNvSpPr>
            <a:spLocks noGrp="1"/>
          </p:cNvSpPr>
          <p:nvPr>
            <p:ph type="sldNum" sz="quarter" idx="12"/>
          </p:nvPr>
        </p:nvSpPr>
        <p:spPr/>
        <p:txBody>
          <a:bodyPr/>
          <a:lstStyle>
            <a:lvl1pPr>
              <a:defRPr smtClean="0"/>
            </a:lvl1pPr>
          </a:lstStyle>
          <a:p>
            <a:pPr>
              <a:defRPr/>
            </a:pPr>
            <a:fld id="{BD2D3E1D-6819-45CB-B4E4-7237A888D449}" type="slidenum">
              <a:rPr lang="en-GB" altLang="en-US"/>
              <a:pPr>
                <a:defRPr/>
              </a:pPr>
              <a:t>‹#›</a:t>
            </a:fld>
            <a:endParaRPr lang="en-GB" altLang="en-US"/>
          </a:p>
        </p:txBody>
      </p:sp>
    </p:spTree>
    <p:extLst>
      <p:ext uri="{BB962C8B-B14F-4D97-AF65-F5344CB8AC3E}">
        <p14:creationId xmlns:p14="http://schemas.microsoft.com/office/powerpoint/2010/main" val="1551862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A620A6-2A7B-43F7-9D7E-17CAF801E823}" type="datetimeFigureOut">
              <a:rPr lang="en-GB" smtClean="0"/>
              <a:t>19/09/2025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E5DB7A0-835C-4766-B69B-9CED15AB2281}" type="slidenum">
              <a:rPr lang="en-GB" smtClean="0"/>
              <a:t>‹#›</a:t>
            </a:fld>
            <a:endParaRPr lang="en-GB"/>
          </a:p>
        </p:txBody>
      </p:sp>
    </p:spTree>
    <p:extLst>
      <p:ext uri="{BB962C8B-B14F-4D97-AF65-F5344CB8AC3E}">
        <p14:creationId xmlns:p14="http://schemas.microsoft.com/office/powerpoint/2010/main" val="6526092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A620A6-2A7B-43F7-9D7E-17CAF801E823}" type="datetimeFigureOut">
              <a:rPr lang="en-GB" smtClean="0"/>
              <a:t>19/09/2025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E5DB7A0-835C-4766-B69B-9CED15AB2281}" type="slidenum">
              <a:rPr lang="en-GB" smtClean="0"/>
              <a:t>‹#›</a:t>
            </a:fld>
            <a:endParaRPr lang="en-GB"/>
          </a:p>
        </p:txBody>
      </p:sp>
    </p:spTree>
    <p:extLst>
      <p:ext uri="{BB962C8B-B14F-4D97-AF65-F5344CB8AC3E}">
        <p14:creationId xmlns:p14="http://schemas.microsoft.com/office/powerpoint/2010/main" val="23273904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A620A6-2A7B-43F7-9D7E-17CAF801E823}" type="datetimeFigureOut">
              <a:rPr lang="en-GB" smtClean="0"/>
              <a:t>19/09/2025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E5DB7A0-835C-4766-B69B-9CED15AB2281}" type="slidenum">
              <a:rPr lang="en-GB" smtClean="0"/>
              <a:t>‹#›</a:t>
            </a:fld>
            <a:endParaRPr lang="en-GB"/>
          </a:p>
        </p:txBody>
      </p:sp>
    </p:spTree>
    <p:extLst>
      <p:ext uri="{BB962C8B-B14F-4D97-AF65-F5344CB8AC3E}">
        <p14:creationId xmlns:p14="http://schemas.microsoft.com/office/powerpoint/2010/main" val="14263822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3A620A6-2A7B-43F7-9D7E-17CAF801E823}" type="datetimeFigureOut">
              <a:rPr lang="en-GB" smtClean="0"/>
              <a:t>19/09/2025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5DB7A0-835C-4766-B69B-9CED15AB2281}" type="slidenum">
              <a:rPr lang="en-GB" smtClean="0"/>
              <a:t>‹#›</a:t>
            </a:fld>
            <a:endParaRPr lang="en-GB"/>
          </a:p>
        </p:txBody>
      </p:sp>
    </p:spTree>
    <p:extLst>
      <p:ext uri="{BB962C8B-B14F-4D97-AF65-F5344CB8AC3E}">
        <p14:creationId xmlns:p14="http://schemas.microsoft.com/office/powerpoint/2010/main" val="6770901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3A620A6-2A7B-43F7-9D7E-17CAF801E823}" type="datetimeFigureOut">
              <a:rPr lang="en-GB" smtClean="0"/>
              <a:t>19/09/2025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5DB7A0-835C-4766-B69B-9CED15AB2281}" type="slidenum">
              <a:rPr lang="en-GB" smtClean="0"/>
              <a:t>‹#›</a:t>
            </a:fld>
            <a:endParaRPr lang="en-GB"/>
          </a:p>
        </p:txBody>
      </p:sp>
    </p:spTree>
    <p:extLst>
      <p:ext uri="{BB962C8B-B14F-4D97-AF65-F5344CB8AC3E}">
        <p14:creationId xmlns:p14="http://schemas.microsoft.com/office/powerpoint/2010/main" val="5596083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8B54C1A-5E3F-4810-AE15-F924F4D27B7F}"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13600593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8EE9795-8CD0-4839-8C1B-C2BBC9AC671C}"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37525378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14F4289-6028-4971-9FBF-142EC6706B9B}"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36576836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0C2F0FF-4C42-4ADC-BD32-F75AB6210900}"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9134817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573ECC8-213F-4418-95F8-6D1CA1650206}"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2469332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A051B89-719D-DC79-9C08-7E2865EFA5C2}"/>
              </a:ext>
            </a:extLst>
          </p:cNvPr>
          <p:cNvSpPr>
            <a:spLocks noGrp="1"/>
          </p:cNvSpPr>
          <p:nvPr>
            <p:ph type="dt" sz="half" idx="10"/>
          </p:nvPr>
        </p:nvSpPr>
        <p:spPr/>
        <p:txBody>
          <a:bodyPr/>
          <a:lstStyle>
            <a:lvl1pPr>
              <a:defRPr/>
            </a:lvl1pPr>
          </a:lstStyle>
          <a:p>
            <a:pPr>
              <a:defRPr/>
            </a:pPr>
            <a:endParaRPr lang="en-GB" altLang="en-US"/>
          </a:p>
        </p:txBody>
      </p:sp>
      <p:sp>
        <p:nvSpPr>
          <p:cNvPr id="5" name="Footer Placeholder 4">
            <a:extLst>
              <a:ext uri="{FF2B5EF4-FFF2-40B4-BE49-F238E27FC236}">
                <a16:creationId xmlns:a16="http://schemas.microsoft.com/office/drawing/2014/main" id="{9C6AA807-5D4B-EFDC-3983-6F8A06B6CC0C}"/>
              </a:ext>
            </a:extLst>
          </p:cNvPr>
          <p:cNvSpPr>
            <a:spLocks noGrp="1"/>
          </p:cNvSpPr>
          <p:nvPr>
            <p:ph type="ftr" sz="quarter" idx="11"/>
          </p:nvPr>
        </p:nvSpPr>
        <p:spPr/>
        <p:txBody>
          <a:bodyPr/>
          <a:lstStyle>
            <a:lvl1pPr>
              <a:defRPr/>
            </a:lvl1pPr>
          </a:lstStyle>
          <a:p>
            <a:pPr>
              <a:defRPr/>
            </a:pPr>
            <a:endParaRPr lang="en-GB" altLang="en-US"/>
          </a:p>
        </p:txBody>
      </p:sp>
      <p:sp>
        <p:nvSpPr>
          <p:cNvPr id="6" name="Slide Number Placeholder 5">
            <a:extLst>
              <a:ext uri="{FF2B5EF4-FFF2-40B4-BE49-F238E27FC236}">
                <a16:creationId xmlns:a16="http://schemas.microsoft.com/office/drawing/2014/main" id="{85489830-BC05-0907-9B79-634ED55BF8DA}"/>
              </a:ext>
            </a:extLst>
          </p:cNvPr>
          <p:cNvSpPr>
            <a:spLocks noGrp="1"/>
          </p:cNvSpPr>
          <p:nvPr>
            <p:ph type="sldNum" sz="quarter" idx="12"/>
          </p:nvPr>
        </p:nvSpPr>
        <p:spPr/>
        <p:txBody>
          <a:bodyPr/>
          <a:lstStyle>
            <a:lvl1pPr>
              <a:defRPr smtClean="0"/>
            </a:lvl1pPr>
          </a:lstStyle>
          <a:p>
            <a:pPr>
              <a:defRPr/>
            </a:pPr>
            <a:fld id="{BBC9E19D-CD53-48E1-9DD0-F6A3B63466E6}" type="slidenum">
              <a:rPr lang="en-GB" altLang="en-US"/>
              <a:pPr>
                <a:defRPr/>
              </a:pPr>
              <a:t>‹#›</a:t>
            </a:fld>
            <a:endParaRPr lang="en-GB" altLang="en-US"/>
          </a:p>
        </p:txBody>
      </p:sp>
    </p:spTree>
    <p:extLst>
      <p:ext uri="{BB962C8B-B14F-4D97-AF65-F5344CB8AC3E}">
        <p14:creationId xmlns:p14="http://schemas.microsoft.com/office/powerpoint/2010/main" val="36284949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0BDC3F4-640B-4D3C-96C6-4A3DDC274903}"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33474630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7C8422D-D6E9-41AB-A63C-65A059C1B469}"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12112704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914A48A-EB76-434F-9EF4-093765A658DE}"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36361270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011EE47-15EC-49CB-B4B1-CAAC275ED6B3}"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3691484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4BF691A-97E9-4BB2-9AAD-0691F594EE1A}"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8161094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7FAFE65-94AE-4780-91D8-99D4BC7301BE}"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31514728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C5372D0-E8EC-91BD-C348-5F824BFB004D}"/>
              </a:ext>
            </a:extLst>
          </p:cNvPr>
          <p:cNvSpPr>
            <a:spLocks noGrp="1"/>
          </p:cNvSpPr>
          <p:nvPr>
            <p:ph type="dt" sz="half" idx="10"/>
          </p:nvPr>
        </p:nvSpPr>
        <p:spPr/>
        <p:txBody>
          <a:bodyPr/>
          <a:lstStyle>
            <a:lvl1pPr>
              <a:defRPr/>
            </a:lvl1pPr>
          </a:lstStyle>
          <a:p>
            <a:pPr>
              <a:defRPr/>
            </a:pPr>
            <a:endParaRPr lang="en-GB" altLang="en-US"/>
          </a:p>
        </p:txBody>
      </p:sp>
      <p:sp>
        <p:nvSpPr>
          <p:cNvPr id="6" name="Footer Placeholder 5">
            <a:extLst>
              <a:ext uri="{FF2B5EF4-FFF2-40B4-BE49-F238E27FC236}">
                <a16:creationId xmlns:a16="http://schemas.microsoft.com/office/drawing/2014/main" id="{58835A50-A287-862E-9169-4FAEDBE7406A}"/>
              </a:ext>
            </a:extLst>
          </p:cNvPr>
          <p:cNvSpPr>
            <a:spLocks noGrp="1"/>
          </p:cNvSpPr>
          <p:nvPr>
            <p:ph type="ftr" sz="quarter" idx="11"/>
          </p:nvPr>
        </p:nvSpPr>
        <p:spPr/>
        <p:txBody>
          <a:bodyPr/>
          <a:lstStyle>
            <a:lvl1pPr>
              <a:defRPr/>
            </a:lvl1pPr>
          </a:lstStyle>
          <a:p>
            <a:pPr>
              <a:defRPr/>
            </a:pPr>
            <a:endParaRPr lang="en-GB" altLang="en-US"/>
          </a:p>
        </p:txBody>
      </p:sp>
      <p:sp>
        <p:nvSpPr>
          <p:cNvPr id="7" name="Slide Number Placeholder 6">
            <a:extLst>
              <a:ext uri="{FF2B5EF4-FFF2-40B4-BE49-F238E27FC236}">
                <a16:creationId xmlns:a16="http://schemas.microsoft.com/office/drawing/2014/main" id="{D1131676-EE68-FEDD-A56F-0479BDC4D1DF}"/>
              </a:ext>
            </a:extLst>
          </p:cNvPr>
          <p:cNvSpPr>
            <a:spLocks noGrp="1"/>
          </p:cNvSpPr>
          <p:nvPr>
            <p:ph type="sldNum" sz="quarter" idx="12"/>
          </p:nvPr>
        </p:nvSpPr>
        <p:spPr/>
        <p:txBody>
          <a:bodyPr/>
          <a:lstStyle>
            <a:lvl1pPr>
              <a:defRPr smtClean="0"/>
            </a:lvl1pPr>
          </a:lstStyle>
          <a:p>
            <a:pPr>
              <a:defRPr/>
            </a:pPr>
            <a:fld id="{BA6A5E02-BA9C-4ED4-9ABC-B9B366DD770B}" type="slidenum">
              <a:rPr lang="en-GB" altLang="en-US"/>
              <a:pPr>
                <a:defRPr/>
              </a:pPr>
              <a:t>‹#›</a:t>
            </a:fld>
            <a:endParaRPr lang="en-GB" altLang="en-US"/>
          </a:p>
        </p:txBody>
      </p:sp>
    </p:spTree>
    <p:extLst>
      <p:ext uri="{BB962C8B-B14F-4D97-AF65-F5344CB8AC3E}">
        <p14:creationId xmlns:p14="http://schemas.microsoft.com/office/powerpoint/2010/main" val="37752116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7F74EC-E970-3E7F-19EC-F867E9A44F49}"/>
              </a:ext>
            </a:extLst>
          </p:cNvPr>
          <p:cNvSpPr>
            <a:spLocks noGrp="1"/>
          </p:cNvSpPr>
          <p:nvPr>
            <p:ph type="dt" sz="half" idx="10"/>
          </p:nvPr>
        </p:nvSpPr>
        <p:spPr/>
        <p:txBody>
          <a:bodyPr/>
          <a:lstStyle>
            <a:lvl1pPr>
              <a:defRPr/>
            </a:lvl1pPr>
          </a:lstStyle>
          <a:p>
            <a:pPr>
              <a:defRPr/>
            </a:pPr>
            <a:endParaRPr lang="en-GB" altLang="en-US"/>
          </a:p>
        </p:txBody>
      </p:sp>
      <p:sp>
        <p:nvSpPr>
          <p:cNvPr id="8" name="Footer Placeholder 7">
            <a:extLst>
              <a:ext uri="{FF2B5EF4-FFF2-40B4-BE49-F238E27FC236}">
                <a16:creationId xmlns:a16="http://schemas.microsoft.com/office/drawing/2014/main" id="{33C812A9-8476-FCFD-D062-9A7B2EF2FDBB}"/>
              </a:ext>
            </a:extLst>
          </p:cNvPr>
          <p:cNvSpPr>
            <a:spLocks noGrp="1"/>
          </p:cNvSpPr>
          <p:nvPr>
            <p:ph type="ftr" sz="quarter" idx="11"/>
          </p:nvPr>
        </p:nvSpPr>
        <p:spPr/>
        <p:txBody>
          <a:bodyPr/>
          <a:lstStyle>
            <a:lvl1pPr>
              <a:defRPr/>
            </a:lvl1pPr>
          </a:lstStyle>
          <a:p>
            <a:pPr>
              <a:defRPr/>
            </a:pPr>
            <a:endParaRPr lang="en-GB" altLang="en-US"/>
          </a:p>
        </p:txBody>
      </p:sp>
      <p:sp>
        <p:nvSpPr>
          <p:cNvPr id="9" name="Slide Number Placeholder 8">
            <a:extLst>
              <a:ext uri="{FF2B5EF4-FFF2-40B4-BE49-F238E27FC236}">
                <a16:creationId xmlns:a16="http://schemas.microsoft.com/office/drawing/2014/main" id="{8FB5A40D-23A7-E4A7-989A-58BCEE8607BD}"/>
              </a:ext>
            </a:extLst>
          </p:cNvPr>
          <p:cNvSpPr>
            <a:spLocks noGrp="1"/>
          </p:cNvSpPr>
          <p:nvPr>
            <p:ph type="sldNum" sz="quarter" idx="12"/>
          </p:nvPr>
        </p:nvSpPr>
        <p:spPr/>
        <p:txBody>
          <a:bodyPr/>
          <a:lstStyle>
            <a:lvl1pPr>
              <a:defRPr smtClean="0"/>
            </a:lvl1pPr>
          </a:lstStyle>
          <a:p>
            <a:pPr>
              <a:defRPr/>
            </a:pPr>
            <a:fld id="{375D520D-789E-4C08-B6D2-581B0D19B747}" type="slidenum">
              <a:rPr lang="en-GB" altLang="en-US"/>
              <a:pPr>
                <a:defRPr/>
              </a:pPr>
              <a:t>‹#›</a:t>
            </a:fld>
            <a:endParaRPr lang="en-GB" altLang="en-US"/>
          </a:p>
        </p:txBody>
      </p:sp>
    </p:spTree>
    <p:extLst>
      <p:ext uri="{BB962C8B-B14F-4D97-AF65-F5344CB8AC3E}">
        <p14:creationId xmlns:p14="http://schemas.microsoft.com/office/powerpoint/2010/main" val="2239310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86DCBAA-8CDF-7A52-B55B-ED8A2B12EE2C}"/>
              </a:ext>
            </a:extLst>
          </p:cNvPr>
          <p:cNvSpPr>
            <a:spLocks noGrp="1"/>
          </p:cNvSpPr>
          <p:nvPr>
            <p:ph type="dt" sz="half" idx="10"/>
          </p:nvPr>
        </p:nvSpPr>
        <p:spPr/>
        <p:txBody>
          <a:bodyPr/>
          <a:lstStyle>
            <a:lvl1pPr>
              <a:defRPr/>
            </a:lvl1pPr>
          </a:lstStyle>
          <a:p>
            <a:pPr>
              <a:defRPr/>
            </a:pPr>
            <a:endParaRPr lang="en-GB" altLang="en-US"/>
          </a:p>
        </p:txBody>
      </p:sp>
      <p:sp>
        <p:nvSpPr>
          <p:cNvPr id="4" name="Footer Placeholder 3">
            <a:extLst>
              <a:ext uri="{FF2B5EF4-FFF2-40B4-BE49-F238E27FC236}">
                <a16:creationId xmlns:a16="http://schemas.microsoft.com/office/drawing/2014/main" id="{B2CC0BC8-4BD6-4E9E-B51C-3BF7249C02AE}"/>
              </a:ext>
            </a:extLst>
          </p:cNvPr>
          <p:cNvSpPr>
            <a:spLocks noGrp="1"/>
          </p:cNvSpPr>
          <p:nvPr>
            <p:ph type="ftr" sz="quarter" idx="11"/>
          </p:nvPr>
        </p:nvSpPr>
        <p:spPr/>
        <p:txBody>
          <a:bodyPr/>
          <a:lstStyle>
            <a:lvl1pPr>
              <a:defRPr/>
            </a:lvl1pPr>
          </a:lstStyle>
          <a:p>
            <a:pPr>
              <a:defRPr/>
            </a:pPr>
            <a:endParaRPr lang="en-GB" altLang="en-US"/>
          </a:p>
        </p:txBody>
      </p:sp>
      <p:sp>
        <p:nvSpPr>
          <p:cNvPr id="5" name="Slide Number Placeholder 4">
            <a:extLst>
              <a:ext uri="{FF2B5EF4-FFF2-40B4-BE49-F238E27FC236}">
                <a16:creationId xmlns:a16="http://schemas.microsoft.com/office/drawing/2014/main" id="{13634999-4B07-0290-F7F3-F68906741E3A}"/>
              </a:ext>
            </a:extLst>
          </p:cNvPr>
          <p:cNvSpPr>
            <a:spLocks noGrp="1"/>
          </p:cNvSpPr>
          <p:nvPr>
            <p:ph type="sldNum" sz="quarter" idx="12"/>
          </p:nvPr>
        </p:nvSpPr>
        <p:spPr/>
        <p:txBody>
          <a:bodyPr/>
          <a:lstStyle>
            <a:lvl1pPr>
              <a:defRPr smtClean="0"/>
            </a:lvl1pPr>
          </a:lstStyle>
          <a:p>
            <a:pPr>
              <a:defRPr/>
            </a:pPr>
            <a:fld id="{A9F0F058-EAF6-4503-B8EC-C95CB7A2D550}" type="slidenum">
              <a:rPr lang="en-GB" altLang="en-US"/>
              <a:pPr>
                <a:defRPr/>
              </a:pPr>
              <a:t>‹#›</a:t>
            </a:fld>
            <a:endParaRPr lang="en-GB" altLang="en-US"/>
          </a:p>
        </p:txBody>
      </p:sp>
    </p:spTree>
    <p:extLst>
      <p:ext uri="{BB962C8B-B14F-4D97-AF65-F5344CB8AC3E}">
        <p14:creationId xmlns:p14="http://schemas.microsoft.com/office/powerpoint/2010/main" val="5727712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50306E-1184-72DF-C927-C210D633D282}"/>
              </a:ext>
            </a:extLst>
          </p:cNvPr>
          <p:cNvSpPr>
            <a:spLocks noGrp="1"/>
          </p:cNvSpPr>
          <p:nvPr>
            <p:ph type="dt" sz="half" idx="10"/>
          </p:nvPr>
        </p:nvSpPr>
        <p:spPr/>
        <p:txBody>
          <a:bodyPr/>
          <a:lstStyle>
            <a:lvl1pPr>
              <a:defRPr/>
            </a:lvl1pPr>
          </a:lstStyle>
          <a:p>
            <a:pPr>
              <a:defRPr/>
            </a:pPr>
            <a:endParaRPr lang="en-GB" altLang="en-US"/>
          </a:p>
        </p:txBody>
      </p:sp>
      <p:sp>
        <p:nvSpPr>
          <p:cNvPr id="3" name="Footer Placeholder 2">
            <a:extLst>
              <a:ext uri="{FF2B5EF4-FFF2-40B4-BE49-F238E27FC236}">
                <a16:creationId xmlns:a16="http://schemas.microsoft.com/office/drawing/2014/main" id="{D8892947-69FD-22F7-D9C1-D71508618946}"/>
              </a:ext>
            </a:extLst>
          </p:cNvPr>
          <p:cNvSpPr>
            <a:spLocks noGrp="1"/>
          </p:cNvSpPr>
          <p:nvPr>
            <p:ph type="ftr" sz="quarter" idx="11"/>
          </p:nvPr>
        </p:nvSpPr>
        <p:spPr/>
        <p:txBody>
          <a:bodyPr/>
          <a:lstStyle>
            <a:lvl1pPr>
              <a:defRPr/>
            </a:lvl1pPr>
          </a:lstStyle>
          <a:p>
            <a:pPr>
              <a:defRPr/>
            </a:pPr>
            <a:endParaRPr lang="en-GB" altLang="en-US"/>
          </a:p>
        </p:txBody>
      </p:sp>
      <p:sp>
        <p:nvSpPr>
          <p:cNvPr id="4" name="Slide Number Placeholder 3">
            <a:extLst>
              <a:ext uri="{FF2B5EF4-FFF2-40B4-BE49-F238E27FC236}">
                <a16:creationId xmlns:a16="http://schemas.microsoft.com/office/drawing/2014/main" id="{20891F84-2A90-1760-3D0B-FE0F0149FBFC}"/>
              </a:ext>
            </a:extLst>
          </p:cNvPr>
          <p:cNvSpPr>
            <a:spLocks noGrp="1"/>
          </p:cNvSpPr>
          <p:nvPr>
            <p:ph type="sldNum" sz="quarter" idx="12"/>
          </p:nvPr>
        </p:nvSpPr>
        <p:spPr/>
        <p:txBody>
          <a:bodyPr/>
          <a:lstStyle>
            <a:lvl1pPr>
              <a:defRPr smtClean="0"/>
            </a:lvl1pPr>
          </a:lstStyle>
          <a:p>
            <a:pPr>
              <a:defRPr/>
            </a:pPr>
            <a:fld id="{561B3A1C-C877-48A8-9D4B-C96220BEB972}" type="slidenum">
              <a:rPr lang="en-GB" altLang="en-US"/>
              <a:pPr>
                <a:defRPr/>
              </a:pPr>
              <a:t>‹#›</a:t>
            </a:fld>
            <a:endParaRPr lang="en-GB" altLang="en-US"/>
          </a:p>
        </p:txBody>
      </p:sp>
    </p:spTree>
    <p:extLst>
      <p:ext uri="{BB962C8B-B14F-4D97-AF65-F5344CB8AC3E}">
        <p14:creationId xmlns:p14="http://schemas.microsoft.com/office/powerpoint/2010/main" val="10462267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04CF8-9A6B-4D1C-226D-AFB1CBD946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B046CBF-3A52-E5F4-FFEB-686F93DFFA5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EB78C6-06C9-93BA-4959-B53FA524A6F2}"/>
              </a:ext>
            </a:extLst>
          </p:cNvPr>
          <p:cNvSpPr>
            <a:spLocks noGrp="1"/>
          </p:cNvSpPr>
          <p:nvPr>
            <p:ph type="dt" sz="half" idx="10"/>
          </p:nvPr>
        </p:nvSpPr>
        <p:spPr/>
        <p:txBody>
          <a:bodyPr/>
          <a:lstStyle/>
          <a:p>
            <a:fld id="{785AE0FF-9FD2-4212-9FDF-F2ACFB090AFA}" type="datetimeFigureOut">
              <a:rPr lang="en-GB" smtClean="0"/>
              <a:t>19/09/2025</a:t>
            </a:fld>
            <a:endParaRPr lang="en-GB"/>
          </a:p>
        </p:txBody>
      </p:sp>
      <p:sp>
        <p:nvSpPr>
          <p:cNvPr id="5" name="Footer Placeholder 4">
            <a:extLst>
              <a:ext uri="{FF2B5EF4-FFF2-40B4-BE49-F238E27FC236}">
                <a16:creationId xmlns:a16="http://schemas.microsoft.com/office/drawing/2014/main" id="{E65D07FF-C731-DB1D-633B-B4373ED969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4E71EE-A3FD-BE62-50E3-1C829FF74483}"/>
              </a:ext>
            </a:extLst>
          </p:cNvPr>
          <p:cNvSpPr>
            <a:spLocks noGrp="1"/>
          </p:cNvSpPr>
          <p:nvPr>
            <p:ph type="sldNum" sz="quarter" idx="12"/>
          </p:nvPr>
        </p:nvSpPr>
        <p:spPr/>
        <p:txBody>
          <a:bodyPr/>
          <a:lstStyle/>
          <a:p>
            <a:fld id="{CE12F748-2D85-4C82-9A22-10173A9BD4EE}" type="slidenum">
              <a:rPr lang="en-GB" smtClean="0"/>
              <a:t>‹#›</a:t>
            </a:fld>
            <a:endParaRPr lang="en-GB"/>
          </a:p>
        </p:txBody>
      </p:sp>
    </p:spTree>
    <p:extLst>
      <p:ext uri="{BB962C8B-B14F-4D97-AF65-F5344CB8AC3E}">
        <p14:creationId xmlns:p14="http://schemas.microsoft.com/office/powerpoint/2010/main" val="22252671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4532CC-A677-5A6B-910C-53DD8A27552C}"/>
              </a:ext>
            </a:extLst>
          </p:cNvPr>
          <p:cNvSpPr>
            <a:spLocks noGrp="1"/>
          </p:cNvSpPr>
          <p:nvPr>
            <p:ph type="dt" sz="half" idx="10"/>
          </p:nvPr>
        </p:nvSpPr>
        <p:spPr/>
        <p:txBody>
          <a:bodyPr/>
          <a:lstStyle>
            <a:lvl1pPr>
              <a:defRPr/>
            </a:lvl1pPr>
          </a:lstStyle>
          <a:p>
            <a:pPr>
              <a:defRPr/>
            </a:pPr>
            <a:endParaRPr lang="en-GB" altLang="en-US"/>
          </a:p>
        </p:txBody>
      </p:sp>
      <p:sp>
        <p:nvSpPr>
          <p:cNvPr id="6" name="Footer Placeholder 5">
            <a:extLst>
              <a:ext uri="{FF2B5EF4-FFF2-40B4-BE49-F238E27FC236}">
                <a16:creationId xmlns:a16="http://schemas.microsoft.com/office/drawing/2014/main" id="{2D861FE3-4B55-8B2E-FA5D-C66C18866F79}"/>
              </a:ext>
            </a:extLst>
          </p:cNvPr>
          <p:cNvSpPr>
            <a:spLocks noGrp="1"/>
          </p:cNvSpPr>
          <p:nvPr>
            <p:ph type="ftr" sz="quarter" idx="11"/>
          </p:nvPr>
        </p:nvSpPr>
        <p:spPr/>
        <p:txBody>
          <a:bodyPr/>
          <a:lstStyle>
            <a:lvl1pPr>
              <a:defRPr/>
            </a:lvl1pPr>
          </a:lstStyle>
          <a:p>
            <a:pPr>
              <a:defRPr/>
            </a:pPr>
            <a:endParaRPr lang="en-GB" altLang="en-US"/>
          </a:p>
        </p:txBody>
      </p:sp>
      <p:sp>
        <p:nvSpPr>
          <p:cNvPr id="7" name="Slide Number Placeholder 6">
            <a:extLst>
              <a:ext uri="{FF2B5EF4-FFF2-40B4-BE49-F238E27FC236}">
                <a16:creationId xmlns:a16="http://schemas.microsoft.com/office/drawing/2014/main" id="{0E7ED23B-7FEC-A7D6-A7A1-8250B4B5FAD0}"/>
              </a:ext>
            </a:extLst>
          </p:cNvPr>
          <p:cNvSpPr>
            <a:spLocks noGrp="1"/>
          </p:cNvSpPr>
          <p:nvPr>
            <p:ph type="sldNum" sz="quarter" idx="12"/>
          </p:nvPr>
        </p:nvSpPr>
        <p:spPr/>
        <p:txBody>
          <a:bodyPr/>
          <a:lstStyle>
            <a:lvl1pPr>
              <a:defRPr smtClean="0"/>
            </a:lvl1pPr>
          </a:lstStyle>
          <a:p>
            <a:pPr>
              <a:defRPr/>
            </a:pPr>
            <a:fld id="{8DD9F164-ADBE-42AA-BB80-E909F11935ED}" type="slidenum">
              <a:rPr lang="en-GB" altLang="en-US"/>
              <a:pPr>
                <a:defRPr/>
              </a:pPr>
              <a:t>‹#›</a:t>
            </a:fld>
            <a:endParaRPr lang="en-GB" altLang="en-US"/>
          </a:p>
        </p:txBody>
      </p:sp>
    </p:spTree>
    <p:extLst>
      <p:ext uri="{BB962C8B-B14F-4D97-AF65-F5344CB8AC3E}">
        <p14:creationId xmlns:p14="http://schemas.microsoft.com/office/powerpoint/2010/main" val="26462638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1622F0-8985-6C95-CF5E-7EE55AA2B3E0}"/>
              </a:ext>
            </a:extLst>
          </p:cNvPr>
          <p:cNvSpPr>
            <a:spLocks noGrp="1"/>
          </p:cNvSpPr>
          <p:nvPr>
            <p:ph type="dt" sz="half" idx="10"/>
          </p:nvPr>
        </p:nvSpPr>
        <p:spPr/>
        <p:txBody>
          <a:bodyPr/>
          <a:lstStyle>
            <a:lvl1pPr>
              <a:defRPr/>
            </a:lvl1pPr>
          </a:lstStyle>
          <a:p>
            <a:pPr>
              <a:defRPr/>
            </a:pPr>
            <a:endParaRPr lang="en-GB" altLang="en-US"/>
          </a:p>
        </p:txBody>
      </p:sp>
      <p:sp>
        <p:nvSpPr>
          <p:cNvPr id="6" name="Footer Placeholder 5">
            <a:extLst>
              <a:ext uri="{FF2B5EF4-FFF2-40B4-BE49-F238E27FC236}">
                <a16:creationId xmlns:a16="http://schemas.microsoft.com/office/drawing/2014/main" id="{4D4FBD8F-BDED-051B-A95A-55BD20B5C6B2}"/>
              </a:ext>
            </a:extLst>
          </p:cNvPr>
          <p:cNvSpPr>
            <a:spLocks noGrp="1"/>
          </p:cNvSpPr>
          <p:nvPr>
            <p:ph type="ftr" sz="quarter" idx="11"/>
          </p:nvPr>
        </p:nvSpPr>
        <p:spPr/>
        <p:txBody>
          <a:bodyPr/>
          <a:lstStyle>
            <a:lvl1pPr>
              <a:defRPr/>
            </a:lvl1pPr>
          </a:lstStyle>
          <a:p>
            <a:pPr>
              <a:defRPr/>
            </a:pPr>
            <a:endParaRPr lang="en-GB" altLang="en-US"/>
          </a:p>
        </p:txBody>
      </p:sp>
      <p:sp>
        <p:nvSpPr>
          <p:cNvPr id="7" name="Slide Number Placeholder 6">
            <a:extLst>
              <a:ext uri="{FF2B5EF4-FFF2-40B4-BE49-F238E27FC236}">
                <a16:creationId xmlns:a16="http://schemas.microsoft.com/office/drawing/2014/main" id="{96F32AD8-51F8-0A98-787E-0B3CC0B3E9E1}"/>
              </a:ext>
            </a:extLst>
          </p:cNvPr>
          <p:cNvSpPr>
            <a:spLocks noGrp="1"/>
          </p:cNvSpPr>
          <p:nvPr>
            <p:ph type="sldNum" sz="quarter" idx="12"/>
          </p:nvPr>
        </p:nvSpPr>
        <p:spPr/>
        <p:txBody>
          <a:bodyPr/>
          <a:lstStyle>
            <a:lvl1pPr>
              <a:defRPr smtClean="0"/>
            </a:lvl1pPr>
          </a:lstStyle>
          <a:p>
            <a:pPr>
              <a:defRPr/>
            </a:pPr>
            <a:fld id="{1797942B-A63E-421D-B423-0F954106B0A5}" type="slidenum">
              <a:rPr lang="en-GB" altLang="en-US"/>
              <a:pPr>
                <a:defRPr/>
              </a:pPr>
              <a:t>‹#›</a:t>
            </a:fld>
            <a:endParaRPr lang="en-GB" altLang="en-US"/>
          </a:p>
        </p:txBody>
      </p:sp>
    </p:spTree>
    <p:extLst>
      <p:ext uri="{BB962C8B-B14F-4D97-AF65-F5344CB8AC3E}">
        <p14:creationId xmlns:p14="http://schemas.microsoft.com/office/powerpoint/2010/main" val="41421539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7BF477-BB0D-14A4-B7F1-64C6C53552B2}"/>
              </a:ext>
            </a:extLst>
          </p:cNvPr>
          <p:cNvSpPr>
            <a:spLocks noGrp="1"/>
          </p:cNvSpPr>
          <p:nvPr>
            <p:ph type="dt" sz="half" idx="10"/>
          </p:nvPr>
        </p:nvSpPr>
        <p:spPr/>
        <p:txBody>
          <a:bodyPr/>
          <a:lstStyle>
            <a:lvl1pPr>
              <a:defRPr/>
            </a:lvl1pPr>
          </a:lstStyle>
          <a:p>
            <a:pPr>
              <a:defRPr/>
            </a:pPr>
            <a:endParaRPr lang="en-GB" altLang="en-US"/>
          </a:p>
        </p:txBody>
      </p:sp>
      <p:sp>
        <p:nvSpPr>
          <p:cNvPr id="5" name="Footer Placeholder 4">
            <a:extLst>
              <a:ext uri="{FF2B5EF4-FFF2-40B4-BE49-F238E27FC236}">
                <a16:creationId xmlns:a16="http://schemas.microsoft.com/office/drawing/2014/main" id="{02D3D5F3-4773-76F7-5F68-D9E53BBDC888}"/>
              </a:ext>
            </a:extLst>
          </p:cNvPr>
          <p:cNvSpPr>
            <a:spLocks noGrp="1"/>
          </p:cNvSpPr>
          <p:nvPr>
            <p:ph type="ftr" sz="quarter" idx="11"/>
          </p:nvPr>
        </p:nvSpPr>
        <p:spPr/>
        <p:txBody>
          <a:bodyPr/>
          <a:lstStyle>
            <a:lvl1pPr>
              <a:defRPr/>
            </a:lvl1pPr>
          </a:lstStyle>
          <a:p>
            <a:pPr>
              <a:defRPr/>
            </a:pPr>
            <a:endParaRPr lang="en-GB" altLang="en-US"/>
          </a:p>
        </p:txBody>
      </p:sp>
      <p:sp>
        <p:nvSpPr>
          <p:cNvPr id="6" name="Slide Number Placeholder 5">
            <a:extLst>
              <a:ext uri="{FF2B5EF4-FFF2-40B4-BE49-F238E27FC236}">
                <a16:creationId xmlns:a16="http://schemas.microsoft.com/office/drawing/2014/main" id="{108448FC-C37C-F601-A8D5-32E3B8463F14}"/>
              </a:ext>
            </a:extLst>
          </p:cNvPr>
          <p:cNvSpPr>
            <a:spLocks noGrp="1"/>
          </p:cNvSpPr>
          <p:nvPr>
            <p:ph type="sldNum" sz="quarter" idx="12"/>
          </p:nvPr>
        </p:nvSpPr>
        <p:spPr/>
        <p:txBody>
          <a:bodyPr/>
          <a:lstStyle>
            <a:lvl1pPr>
              <a:defRPr smtClean="0"/>
            </a:lvl1pPr>
          </a:lstStyle>
          <a:p>
            <a:pPr>
              <a:defRPr/>
            </a:pPr>
            <a:fld id="{68F0FE72-E8B0-4BE3-8E46-ED361D90C7A1}" type="slidenum">
              <a:rPr lang="en-GB" altLang="en-US"/>
              <a:pPr>
                <a:defRPr/>
              </a:pPr>
              <a:t>‹#›</a:t>
            </a:fld>
            <a:endParaRPr lang="en-GB" altLang="en-US"/>
          </a:p>
        </p:txBody>
      </p:sp>
    </p:spTree>
    <p:extLst>
      <p:ext uri="{BB962C8B-B14F-4D97-AF65-F5344CB8AC3E}">
        <p14:creationId xmlns:p14="http://schemas.microsoft.com/office/powerpoint/2010/main" val="14319371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5394D0-58CD-4659-71CC-CB5A76D8F299}"/>
              </a:ext>
            </a:extLst>
          </p:cNvPr>
          <p:cNvSpPr>
            <a:spLocks noGrp="1"/>
          </p:cNvSpPr>
          <p:nvPr>
            <p:ph type="dt" sz="half" idx="10"/>
          </p:nvPr>
        </p:nvSpPr>
        <p:spPr/>
        <p:txBody>
          <a:bodyPr/>
          <a:lstStyle>
            <a:lvl1pPr>
              <a:defRPr/>
            </a:lvl1pPr>
          </a:lstStyle>
          <a:p>
            <a:pPr>
              <a:defRPr/>
            </a:pPr>
            <a:endParaRPr lang="en-GB" altLang="en-US"/>
          </a:p>
        </p:txBody>
      </p:sp>
      <p:sp>
        <p:nvSpPr>
          <p:cNvPr id="5" name="Footer Placeholder 4">
            <a:extLst>
              <a:ext uri="{FF2B5EF4-FFF2-40B4-BE49-F238E27FC236}">
                <a16:creationId xmlns:a16="http://schemas.microsoft.com/office/drawing/2014/main" id="{86907C43-2F89-F41A-2AA6-B899EA60697B}"/>
              </a:ext>
            </a:extLst>
          </p:cNvPr>
          <p:cNvSpPr>
            <a:spLocks noGrp="1"/>
          </p:cNvSpPr>
          <p:nvPr>
            <p:ph type="ftr" sz="quarter" idx="11"/>
          </p:nvPr>
        </p:nvSpPr>
        <p:spPr/>
        <p:txBody>
          <a:bodyPr/>
          <a:lstStyle>
            <a:lvl1pPr>
              <a:defRPr/>
            </a:lvl1pPr>
          </a:lstStyle>
          <a:p>
            <a:pPr>
              <a:defRPr/>
            </a:pPr>
            <a:endParaRPr lang="en-GB" altLang="en-US"/>
          </a:p>
        </p:txBody>
      </p:sp>
      <p:sp>
        <p:nvSpPr>
          <p:cNvPr id="6" name="Slide Number Placeholder 5">
            <a:extLst>
              <a:ext uri="{FF2B5EF4-FFF2-40B4-BE49-F238E27FC236}">
                <a16:creationId xmlns:a16="http://schemas.microsoft.com/office/drawing/2014/main" id="{FC2F2370-E6CD-AC25-153E-C737C7A82F68}"/>
              </a:ext>
            </a:extLst>
          </p:cNvPr>
          <p:cNvSpPr>
            <a:spLocks noGrp="1"/>
          </p:cNvSpPr>
          <p:nvPr>
            <p:ph type="sldNum" sz="quarter" idx="12"/>
          </p:nvPr>
        </p:nvSpPr>
        <p:spPr/>
        <p:txBody>
          <a:bodyPr/>
          <a:lstStyle>
            <a:lvl1pPr>
              <a:defRPr smtClean="0"/>
            </a:lvl1pPr>
          </a:lstStyle>
          <a:p>
            <a:pPr>
              <a:defRPr/>
            </a:pPr>
            <a:fld id="{34C4DDA3-0978-4492-9802-7D4BB9C94B1F}" type="slidenum">
              <a:rPr lang="en-GB" altLang="en-US"/>
              <a:pPr>
                <a:defRPr/>
              </a:pPr>
              <a:t>‹#›</a:t>
            </a:fld>
            <a:endParaRPr lang="en-GB" altLang="en-US"/>
          </a:p>
        </p:txBody>
      </p:sp>
    </p:spTree>
    <p:extLst>
      <p:ext uri="{BB962C8B-B14F-4D97-AF65-F5344CB8AC3E}">
        <p14:creationId xmlns:p14="http://schemas.microsoft.com/office/powerpoint/2010/main" val="28113170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0ACCC5A1-6F51-422F-539D-B137DE4EECF0}"/>
              </a:ext>
            </a:extLst>
          </p:cNvPr>
          <p:cNvSpPr>
            <a:spLocks noGrp="1"/>
          </p:cNvSpPr>
          <p:nvPr>
            <p:ph type="dt" sz="half" idx="10"/>
          </p:nvPr>
        </p:nvSpPr>
        <p:spPr/>
        <p:txBody>
          <a:bodyPr/>
          <a:lstStyle>
            <a:lvl1pPr>
              <a:defRPr/>
            </a:lvl1pPr>
          </a:lstStyle>
          <a:p>
            <a:pPr>
              <a:defRPr/>
            </a:pPr>
            <a:endParaRPr lang="en-GB" altLang="en-US"/>
          </a:p>
        </p:txBody>
      </p:sp>
      <p:sp>
        <p:nvSpPr>
          <p:cNvPr id="4" name="Footer Placeholder 3">
            <a:extLst>
              <a:ext uri="{FF2B5EF4-FFF2-40B4-BE49-F238E27FC236}">
                <a16:creationId xmlns:a16="http://schemas.microsoft.com/office/drawing/2014/main" id="{402D3834-F2CF-37C8-946A-67F1A53042E8}"/>
              </a:ext>
            </a:extLst>
          </p:cNvPr>
          <p:cNvSpPr>
            <a:spLocks noGrp="1"/>
          </p:cNvSpPr>
          <p:nvPr>
            <p:ph type="ftr" sz="quarter" idx="11"/>
          </p:nvPr>
        </p:nvSpPr>
        <p:spPr/>
        <p:txBody>
          <a:bodyPr/>
          <a:lstStyle>
            <a:lvl1pPr>
              <a:defRPr/>
            </a:lvl1pPr>
          </a:lstStyle>
          <a:p>
            <a:pPr>
              <a:defRPr/>
            </a:pPr>
            <a:endParaRPr lang="en-GB" altLang="en-US"/>
          </a:p>
        </p:txBody>
      </p:sp>
      <p:sp>
        <p:nvSpPr>
          <p:cNvPr id="5" name="Slide Number Placeholder 4">
            <a:extLst>
              <a:ext uri="{FF2B5EF4-FFF2-40B4-BE49-F238E27FC236}">
                <a16:creationId xmlns:a16="http://schemas.microsoft.com/office/drawing/2014/main" id="{61A9C226-CF28-281C-C922-6739B461D8CD}"/>
              </a:ext>
            </a:extLst>
          </p:cNvPr>
          <p:cNvSpPr>
            <a:spLocks noGrp="1"/>
          </p:cNvSpPr>
          <p:nvPr>
            <p:ph type="sldNum" sz="quarter" idx="12"/>
          </p:nvPr>
        </p:nvSpPr>
        <p:spPr/>
        <p:txBody>
          <a:bodyPr/>
          <a:lstStyle>
            <a:lvl1pPr>
              <a:defRPr smtClean="0"/>
            </a:lvl1pPr>
          </a:lstStyle>
          <a:p>
            <a:pPr>
              <a:defRPr/>
            </a:pPr>
            <a:fld id="{33D156BB-EDBE-4597-9EF5-71CC97D415ED}" type="slidenum">
              <a:rPr lang="en-GB" altLang="en-US"/>
              <a:pPr>
                <a:defRPr/>
              </a:pPr>
              <a:t>‹#›</a:t>
            </a:fld>
            <a:endParaRPr lang="en-GB" altLang="en-US"/>
          </a:p>
        </p:txBody>
      </p:sp>
    </p:spTree>
    <p:extLst>
      <p:ext uri="{BB962C8B-B14F-4D97-AF65-F5344CB8AC3E}">
        <p14:creationId xmlns:p14="http://schemas.microsoft.com/office/powerpoint/2010/main" val="30170074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a:defRPr/>
            </a:pPr>
            <a:fld id="{4F23CFDA-4002-405E-9BDF-E9621A60F59D}" type="datetimeFigureOut">
              <a:rPr lang="en-GB" smtClean="0">
                <a:solidFill>
                  <a:prstClr val="black">
                    <a:tint val="75000"/>
                  </a:prstClr>
                </a:solidFill>
              </a:rPr>
              <a:pPr>
                <a:defRPr/>
              </a:pPr>
              <a:t>19/09/2025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3149446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4F23CFDA-4002-405E-9BDF-E9621A60F59D}" type="datetimeFigureOut">
              <a:rPr lang="en-GB" smtClean="0">
                <a:solidFill>
                  <a:prstClr val="black">
                    <a:tint val="75000"/>
                  </a:prstClr>
                </a:solidFill>
              </a:rPr>
              <a:pPr>
                <a:defRPr/>
              </a:pPr>
              <a:t>19/09/2025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0635244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4F23CFDA-4002-405E-9BDF-E9621A60F59D}" type="datetimeFigureOut">
              <a:rPr lang="en-GB" smtClean="0">
                <a:solidFill>
                  <a:prstClr val="black">
                    <a:tint val="75000"/>
                  </a:prstClr>
                </a:solidFill>
              </a:rPr>
              <a:pPr>
                <a:defRPr/>
              </a:pPr>
              <a:t>19/09/2025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5747282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a:defRPr/>
            </a:pPr>
            <a:fld id="{4F23CFDA-4002-405E-9BDF-E9621A60F59D}" type="datetimeFigureOut">
              <a:rPr lang="en-GB" smtClean="0">
                <a:solidFill>
                  <a:prstClr val="black">
                    <a:tint val="75000"/>
                  </a:prstClr>
                </a:solidFill>
              </a:rPr>
              <a:pPr>
                <a:defRPr/>
              </a:pPr>
              <a:t>19/09/2025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1334267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a:defRPr/>
            </a:pPr>
            <a:fld id="{4F23CFDA-4002-405E-9BDF-E9621A60F59D}" type="datetimeFigureOut">
              <a:rPr lang="en-GB" smtClean="0">
                <a:solidFill>
                  <a:prstClr val="black">
                    <a:tint val="75000"/>
                  </a:prstClr>
                </a:solidFill>
              </a:rPr>
              <a:pPr>
                <a:defRPr/>
              </a:pPr>
              <a:t>19/09/2025</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1777658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BA939-7692-E696-2CA5-2D4C6BAB898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420AE6-E01F-1D7A-8AB8-D4F977DB7D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0B41E48-D1CE-9190-FD26-44D719881C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5210DAD-3624-6096-A7A8-2B5A5CA3C4C8}"/>
              </a:ext>
            </a:extLst>
          </p:cNvPr>
          <p:cNvSpPr>
            <a:spLocks noGrp="1"/>
          </p:cNvSpPr>
          <p:nvPr>
            <p:ph type="dt" sz="half" idx="10"/>
          </p:nvPr>
        </p:nvSpPr>
        <p:spPr/>
        <p:txBody>
          <a:bodyPr/>
          <a:lstStyle/>
          <a:p>
            <a:fld id="{785AE0FF-9FD2-4212-9FDF-F2ACFB090AFA}" type="datetimeFigureOut">
              <a:rPr lang="en-GB" smtClean="0"/>
              <a:t>19/09/2025</a:t>
            </a:fld>
            <a:endParaRPr lang="en-GB"/>
          </a:p>
        </p:txBody>
      </p:sp>
      <p:sp>
        <p:nvSpPr>
          <p:cNvPr id="6" name="Footer Placeholder 5">
            <a:extLst>
              <a:ext uri="{FF2B5EF4-FFF2-40B4-BE49-F238E27FC236}">
                <a16:creationId xmlns:a16="http://schemas.microsoft.com/office/drawing/2014/main" id="{9AB02A5F-396E-E3CD-11C6-1E871307088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7AF934-BD58-FE20-26DB-5D6426342F81}"/>
              </a:ext>
            </a:extLst>
          </p:cNvPr>
          <p:cNvSpPr>
            <a:spLocks noGrp="1"/>
          </p:cNvSpPr>
          <p:nvPr>
            <p:ph type="sldNum" sz="quarter" idx="12"/>
          </p:nvPr>
        </p:nvSpPr>
        <p:spPr/>
        <p:txBody>
          <a:bodyPr/>
          <a:lstStyle/>
          <a:p>
            <a:fld id="{CE12F748-2D85-4C82-9A22-10173A9BD4EE}" type="slidenum">
              <a:rPr lang="en-GB" smtClean="0"/>
              <a:t>‹#›</a:t>
            </a:fld>
            <a:endParaRPr lang="en-GB"/>
          </a:p>
        </p:txBody>
      </p:sp>
    </p:spTree>
    <p:extLst>
      <p:ext uri="{BB962C8B-B14F-4D97-AF65-F5344CB8AC3E}">
        <p14:creationId xmlns:p14="http://schemas.microsoft.com/office/powerpoint/2010/main" val="15304297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a:defRPr/>
            </a:pPr>
            <a:fld id="{4F23CFDA-4002-405E-9BDF-E9621A60F59D}" type="datetimeFigureOut">
              <a:rPr lang="en-GB" smtClean="0">
                <a:solidFill>
                  <a:prstClr val="black">
                    <a:tint val="75000"/>
                  </a:prstClr>
                </a:solidFill>
              </a:rPr>
              <a:pPr>
                <a:defRPr/>
              </a:pPr>
              <a:t>19/09/2025</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7512333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F23CFDA-4002-405E-9BDF-E9621A60F59D}" type="datetimeFigureOut">
              <a:rPr lang="en-GB" smtClean="0">
                <a:solidFill>
                  <a:prstClr val="black">
                    <a:tint val="75000"/>
                  </a:prstClr>
                </a:solidFill>
              </a:rPr>
              <a:pPr>
                <a:defRPr/>
              </a:pPr>
              <a:t>19/09/2025</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7965309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F23CFDA-4002-405E-9BDF-E9621A60F59D}" type="datetimeFigureOut">
              <a:rPr lang="en-GB" smtClean="0">
                <a:solidFill>
                  <a:prstClr val="black">
                    <a:tint val="75000"/>
                  </a:prstClr>
                </a:solidFill>
              </a:rPr>
              <a:pPr>
                <a:defRPr/>
              </a:pPr>
              <a:t>19/09/2025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2748481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F23CFDA-4002-405E-9BDF-E9621A60F59D}" type="datetimeFigureOut">
              <a:rPr lang="en-GB" smtClean="0">
                <a:solidFill>
                  <a:prstClr val="black">
                    <a:tint val="75000"/>
                  </a:prstClr>
                </a:solidFill>
              </a:rPr>
              <a:pPr>
                <a:defRPr/>
              </a:pPr>
              <a:t>19/09/2025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9407357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4F23CFDA-4002-405E-9BDF-E9621A60F59D}" type="datetimeFigureOut">
              <a:rPr lang="en-GB" smtClean="0">
                <a:solidFill>
                  <a:prstClr val="black">
                    <a:tint val="75000"/>
                  </a:prstClr>
                </a:solidFill>
              </a:rPr>
              <a:pPr>
                <a:defRPr/>
              </a:pPr>
              <a:t>19/09/2025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2208162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4F23CFDA-4002-405E-9BDF-E9621A60F59D}" type="datetimeFigureOut">
              <a:rPr lang="en-GB" smtClean="0">
                <a:solidFill>
                  <a:prstClr val="black">
                    <a:tint val="75000"/>
                  </a:prstClr>
                </a:solidFill>
              </a:rPr>
              <a:pPr>
                <a:defRPr/>
              </a:pPr>
              <a:t>19/09/2025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2148014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391937A3-158A-4A21-B822-F9B552D06246}"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36317835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6126ABB2-033E-4A6D-856D-9EF7BE1726AF}"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37655404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128B2C44-47E1-4739-8EBD-CD9ADE520B7C}"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9882251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BF6B560B-1DDC-4A27-898A-D1442BF1EB63}"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5839766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D65EF-39CC-4B13-F994-C9A7C22B719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DEB11DA-94AB-5FD0-A345-E74D5BD6B0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22E187-96AF-C252-98CF-A811D0AC35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5DE6D06-E5FD-0840-ACD3-F54A7FC9F9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494EDD-E7F8-2CF1-7ADC-C266E802FB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186F292-E85C-7BC9-1EFA-33666CD8EED9}"/>
              </a:ext>
            </a:extLst>
          </p:cNvPr>
          <p:cNvSpPr>
            <a:spLocks noGrp="1"/>
          </p:cNvSpPr>
          <p:nvPr>
            <p:ph type="dt" sz="half" idx="10"/>
          </p:nvPr>
        </p:nvSpPr>
        <p:spPr/>
        <p:txBody>
          <a:bodyPr/>
          <a:lstStyle/>
          <a:p>
            <a:fld id="{785AE0FF-9FD2-4212-9FDF-F2ACFB090AFA}" type="datetimeFigureOut">
              <a:rPr lang="en-GB" smtClean="0"/>
              <a:t>19/09/2025</a:t>
            </a:fld>
            <a:endParaRPr lang="en-GB"/>
          </a:p>
        </p:txBody>
      </p:sp>
      <p:sp>
        <p:nvSpPr>
          <p:cNvPr id="8" name="Footer Placeholder 7">
            <a:extLst>
              <a:ext uri="{FF2B5EF4-FFF2-40B4-BE49-F238E27FC236}">
                <a16:creationId xmlns:a16="http://schemas.microsoft.com/office/drawing/2014/main" id="{B418F7BE-AA86-26D9-A06E-B99C20315AF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708B00C-C015-87D3-7E1F-77236000C641}"/>
              </a:ext>
            </a:extLst>
          </p:cNvPr>
          <p:cNvSpPr>
            <a:spLocks noGrp="1"/>
          </p:cNvSpPr>
          <p:nvPr>
            <p:ph type="sldNum" sz="quarter" idx="12"/>
          </p:nvPr>
        </p:nvSpPr>
        <p:spPr/>
        <p:txBody>
          <a:bodyPr/>
          <a:lstStyle/>
          <a:p>
            <a:fld id="{CE12F748-2D85-4C82-9A22-10173A9BD4EE}" type="slidenum">
              <a:rPr lang="en-GB" smtClean="0"/>
              <a:t>‹#›</a:t>
            </a:fld>
            <a:endParaRPr lang="en-GB"/>
          </a:p>
        </p:txBody>
      </p:sp>
    </p:spTree>
    <p:extLst>
      <p:ext uri="{BB962C8B-B14F-4D97-AF65-F5344CB8AC3E}">
        <p14:creationId xmlns:p14="http://schemas.microsoft.com/office/powerpoint/2010/main" val="10502336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0AB15ABD-1377-457C-910B-D5DB3F6AF8D9}"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31199380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C7F883D7-CE25-4DE7-9739-5DD2EA0DF3E3}"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42136928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29C93491-6AFB-4458-AD9C-07E9B32D5DC2}"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329620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D4B96143-430B-4CA6-BCAF-63E1BE1655F6}"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4236167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FD0DAC16-EDE4-477F-87F8-BD2175609CA1}"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4259409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CC830C8A-76B4-4424-B1D6-0BB44D6E3121}"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25481028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C448018D-2788-4605-B8C9-2FDC8B8BA68C}"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40254165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391937A3-158A-4A21-B822-F9B552D06246}" type="slidenum">
              <a:rPr lang="en-GB" altLang="en-US"/>
              <a:pPr/>
              <a:t>‹#›</a:t>
            </a:fld>
            <a:endParaRPr lang="en-GB" altLang="en-US"/>
          </a:p>
        </p:txBody>
      </p:sp>
    </p:spTree>
    <p:extLst>
      <p:ext uri="{BB962C8B-B14F-4D97-AF65-F5344CB8AC3E}">
        <p14:creationId xmlns:p14="http://schemas.microsoft.com/office/powerpoint/2010/main" val="33267632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6126ABB2-033E-4A6D-856D-9EF7BE1726AF}" type="slidenum">
              <a:rPr lang="en-GB" altLang="en-US"/>
              <a:pPr/>
              <a:t>‹#›</a:t>
            </a:fld>
            <a:endParaRPr lang="en-GB" altLang="en-US"/>
          </a:p>
        </p:txBody>
      </p:sp>
    </p:spTree>
    <p:extLst>
      <p:ext uri="{BB962C8B-B14F-4D97-AF65-F5344CB8AC3E}">
        <p14:creationId xmlns:p14="http://schemas.microsoft.com/office/powerpoint/2010/main" val="40124097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128B2C44-47E1-4739-8EBD-CD9ADE520B7C}" type="slidenum">
              <a:rPr lang="en-GB" altLang="en-US"/>
              <a:pPr/>
              <a:t>‹#›</a:t>
            </a:fld>
            <a:endParaRPr lang="en-GB" altLang="en-US"/>
          </a:p>
        </p:txBody>
      </p:sp>
    </p:spTree>
    <p:extLst>
      <p:ext uri="{BB962C8B-B14F-4D97-AF65-F5344CB8AC3E}">
        <p14:creationId xmlns:p14="http://schemas.microsoft.com/office/powerpoint/2010/main" val="15210956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B272C-6150-F164-C1B1-B0F644B4B5E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17AC4D3-D0D0-15AD-57AC-A87A6FA9A8AE}"/>
              </a:ext>
            </a:extLst>
          </p:cNvPr>
          <p:cNvSpPr>
            <a:spLocks noGrp="1"/>
          </p:cNvSpPr>
          <p:nvPr>
            <p:ph type="dt" sz="half" idx="10"/>
          </p:nvPr>
        </p:nvSpPr>
        <p:spPr/>
        <p:txBody>
          <a:bodyPr/>
          <a:lstStyle/>
          <a:p>
            <a:fld id="{785AE0FF-9FD2-4212-9FDF-F2ACFB090AFA}" type="datetimeFigureOut">
              <a:rPr lang="en-GB" smtClean="0"/>
              <a:t>19/09/2025</a:t>
            </a:fld>
            <a:endParaRPr lang="en-GB"/>
          </a:p>
        </p:txBody>
      </p:sp>
      <p:sp>
        <p:nvSpPr>
          <p:cNvPr id="4" name="Footer Placeholder 3">
            <a:extLst>
              <a:ext uri="{FF2B5EF4-FFF2-40B4-BE49-F238E27FC236}">
                <a16:creationId xmlns:a16="http://schemas.microsoft.com/office/drawing/2014/main" id="{F44E3604-A6FB-1E81-741A-200054577A7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2F56A2F-118A-929F-3EDB-F036F2921A8D}"/>
              </a:ext>
            </a:extLst>
          </p:cNvPr>
          <p:cNvSpPr>
            <a:spLocks noGrp="1"/>
          </p:cNvSpPr>
          <p:nvPr>
            <p:ph type="sldNum" sz="quarter" idx="12"/>
          </p:nvPr>
        </p:nvSpPr>
        <p:spPr/>
        <p:txBody>
          <a:bodyPr/>
          <a:lstStyle/>
          <a:p>
            <a:fld id="{CE12F748-2D85-4C82-9A22-10173A9BD4EE}" type="slidenum">
              <a:rPr lang="en-GB" smtClean="0"/>
              <a:t>‹#›</a:t>
            </a:fld>
            <a:endParaRPr lang="en-GB"/>
          </a:p>
        </p:txBody>
      </p:sp>
    </p:spTree>
    <p:extLst>
      <p:ext uri="{BB962C8B-B14F-4D97-AF65-F5344CB8AC3E}">
        <p14:creationId xmlns:p14="http://schemas.microsoft.com/office/powerpoint/2010/main" val="19264473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fld id="{BF6B560B-1DDC-4A27-898A-D1442BF1EB63}" type="slidenum">
              <a:rPr lang="en-GB" altLang="en-US"/>
              <a:pPr/>
              <a:t>‹#›</a:t>
            </a:fld>
            <a:endParaRPr lang="en-GB" altLang="en-US"/>
          </a:p>
        </p:txBody>
      </p:sp>
    </p:spTree>
    <p:extLst>
      <p:ext uri="{BB962C8B-B14F-4D97-AF65-F5344CB8AC3E}">
        <p14:creationId xmlns:p14="http://schemas.microsoft.com/office/powerpoint/2010/main" val="4395724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fld id="{0AB15ABD-1377-457C-910B-D5DB3F6AF8D9}" type="slidenum">
              <a:rPr lang="en-GB" altLang="en-US"/>
              <a:pPr/>
              <a:t>‹#›</a:t>
            </a:fld>
            <a:endParaRPr lang="en-GB" altLang="en-US"/>
          </a:p>
        </p:txBody>
      </p:sp>
    </p:spTree>
    <p:extLst>
      <p:ext uri="{BB962C8B-B14F-4D97-AF65-F5344CB8AC3E}">
        <p14:creationId xmlns:p14="http://schemas.microsoft.com/office/powerpoint/2010/main" val="23595321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fld id="{C7F883D7-CE25-4DE7-9739-5DD2EA0DF3E3}" type="slidenum">
              <a:rPr lang="en-GB" altLang="en-US"/>
              <a:pPr/>
              <a:t>‹#›</a:t>
            </a:fld>
            <a:endParaRPr lang="en-GB" altLang="en-US"/>
          </a:p>
        </p:txBody>
      </p:sp>
    </p:spTree>
    <p:extLst>
      <p:ext uri="{BB962C8B-B14F-4D97-AF65-F5344CB8AC3E}">
        <p14:creationId xmlns:p14="http://schemas.microsoft.com/office/powerpoint/2010/main" val="2143651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29C93491-6AFB-4458-AD9C-07E9B32D5DC2}" type="slidenum">
              <a:rPr lang="en-GB" altLang="en-US"/>
              <a:pPr/>
              <a:t>‹#›</a:t>
            </a:fld>
            <a:endParaRPr lang="en-GB" altLang="en-US"/>
          </a:p>
        </p:txBody>
      </p:sp>
    </p:spTree>
    <p:extLst>
      <p:ext uri="{BB962C8B-B14F-4D97-AF65-F5344CB8AC3E}">
        <p14:creationId xmlns:p14="http://schemas.microsoft.com/office/powerpoint/2010/main" val="3959148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D4B96143-430B-4CA6-BCAF-63E1BE1655F6}" type="slidenum">
              <a:rPr lang="en-GB" altLang="en-US"/>
              <a:pPr/>
              <a:t>‹#›</a:t>
            </a:fld>
            <a:endParaRPr lang="en-GB" altLang="en-US"/>
          </a:p>
        </p:txBody>
      </p:sp>
    </p:spTree>
    <p:extLst>
      <p:ext uri="{BB962C8B-B14F-4D97-AF65-F5344CB8AC3E}">
        <p14:creationId xmlns:p14="http://schemas.microsoft.com/office/powerpoint/2010/main" val="38249305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FD0DAC16-EDE4-477F-87F8-BD2175609CA1}" type="slidenum">
              <a:rPr lang="en-GB" altLang="en-US"/>
              <a:pPr/>
              <a:t>‹#›</a:t>
            </a:fld>
            <a:endParaRPr lang="en-GB" altLang="en-US"/>
          </a:p>
        </p:txBody>
      </p:sp>
    </p:spTree>
    <p:extLst>
      <p:ext uri="{BB962C8B-B14F-4D97-AF65-F5344CB8AC3E}">
        <p14:creationId xmlns:p14="http://schemas.microsoft.com/office/powerpoint/2010/main" val="7871167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CC830C8A-76B4-4424-B1D6-0BB44D6E3121}" type="slidenum">
              <a:rPr lang="en-GB" altLang="en-US"/>
              <a:pPr/>
              <a:t>‹#›</a:t>
            </a:fld>
            <a:endParaRPr lang="en-GB" altLang="en-US"/>
          </a:p>
        </p:txBody>
      </p:sp>
    </p:spTree>
    <p:extLst>
      <p:ext uri="{BB962C8B-B14F-4D97-AF65-F5344CB8AC3E}">
        <p14:creationId xmlns:p14="http://schemas.microsoft.com/office/powerpoint/2010/main" val="5598733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fld id="{C448018D-2788-4605-B8C9-2FDC8B8BA68C}" type="slidenum">
              <a:rPr lang="en-GB" altLang="en-US"/>
              <a:pPr/>
              <a:t>‹#›</a:t>
            </a:fld>
            <a:endParaRPr lang="en-GB" altLang="en-US"/>
          </a:p>
        </p:txBody>
      </p:sp>
    </p:spTree>
    <p:extLst>
      <p:ext uri="{BB962C8B-B14F-4D97-AF65-F5344CB8AC3E}">
        <p14:creationId xmlns:p14="http://schemas.microsoft.com/office/powerpoint/2010/main" val="9525053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381000" y="2803525"/>
            <a:ext cx="2117"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5122"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pPr lvl="0"/>
            <a:r>
              <a:rPr lang="en-GB" noProof="0"/>
              <a:t>Click to edit Master title style</a:t>
            </a:r>
          </a:p>
        </p:txBody>
      </p:sp>
      <p:sp>
        <p:nvSpPr>
          <p:cNvPr id="512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GB" noProof="0"/>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GB"/>
          </a:p>
        </p:txBody>
      </p:sp>
      <p:sp>
        <p:nvSpPr>
          <p:cNvPr id="6" name="Rectangle 6"/>
          <p:cNvSpPr>
            <a:spLocks noGrp="1" noChangeArrowheads="1"/>
          </p:cNvSpPr>
          <p:nvPr>
            <p:ph type="sldNum" sz="quarter" idx="11"/>
          </p:nvPr>
        </p:nvSpPr>
        <p:spPr/>
        <p:txBody>
          <a:bodyPr/>
          <a:lstStyle>
            <a:lvl1pPr>
              <a:defRPr/>
            </a:lvl1pPr>
          </a:lstStyle>
          <a:p>
            <a:fld id="{986CDFC8-482A-4A6D-9540-99962DD48E8E}" type="slidenum">
              <a:rPr lang="en-GB" altLang="en-US"/>
              <a:pPr/>
              <a:t>‹#›</a:t>
            </a:fld>
            <a:endParaRPr lang="en-GB" altLang="en-US"/>
          </a:p>
        </p:txBody>
      </p:sp>
      <p:sp>
        <p:nvSpPr>
          <p:cNvPr id="7" name="Rectangle 7"/>
          <p:cNvSpPr>
            <a:spLocks noGrp="1" noChangeArrowheads="1"/>
          </p:cNvSpPr>
          <p:nvPr>
            <p:ph type="dt" sz="quarter" idx="12"/>
          </p:nvPr>
        </p:nvSpPr>
        <p:spPr/>
        <p:txBody>
          <a:bodyPr/>
          <a:lstStyle>
            <a:lvl1pPr>
              <a:defRPr/>
            </a:lvl1pPr>
          </a:lstStyle>
          <a:p>
            <a:pPr>
              <a:defRPr/>
            </a:pPr>
            <a:endParaRPr lang="en-GB"/>
          </a:p>
        </p:txBody>
      </p:sp>
    </p:spTree>
    <p:extLst>
      <p:ext uri="{BB962C8B-B14F-4D97-AF65-F5344CB8AC3E}">
        <p14:creationId xmlns:p14="http://schemas.microsoft.com/office/powerpoint/2010/main" val="9103640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EEE30CB6-B395-41E1-8198-6368D9B9D2BD}" type="slidenum">
              <a:rPr lang="en-GB" altLang="en-US"/>
              <a:pPr/>
              <a:t>‹#›</a:t>
            </a:fld>
            <a:endParaRPr lang="en-GB" altLang="en-US"/>
          </a:p>
        </p:txBody>
      </p:sp>
    </p:spTree>
    <p:extLst>
      <p:ext uri="{BB962C8B-B14F-4D97-AF65-F5344CB8AC3E}">
        <p14:creationId xmlns:p14="http://schemas.microsoft.com/office/powerpoint/2010/main" val="369065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4A4FEB-DE39-45C6-E8B0-39DF034E7D83}"/>
              </a:ext>
            </a:extLst>
          </p:cNvPr>
          <p:cNvSpPr>
            <a:spLocks noGrp="1"/>
          </p:cNvSpPr>
          <p:nvPr>
            <p:ph type="dt" sz="half" idx="10"/>
          </p:nvPr>
        </p:nvSpPr>
        <p:spPr/>
        <p:txBody>
          <a:bodyPr/>
          <a:lstStyle/>
          <a:p>
            <a:fld id="{785AE0FF-9FD2-4212-9FDF-F2ACFB090AFA}" type="datetimeFigureOut">
              <a:rPr lang="en-GB" smtClean="0"/>
              <a:t>19/09/2025</a:t>
            </a:fld>
            <a:endParaRPr lang="en-GB"/>
          </a:p>
        </p:txBody>
      </p:sp>
      <p:sp>
        <p:nvSpPr>
          <p:cNvPr id="3" name="Footer Placeholder 2">
            <a:extLst>
              <a:ext uri="{FF2B5EF4-FFF2-40B4-BE49-F238E27FC236}">
                <a16:creationId xmlns:a16="http://schemas.microsoft.com/office/drawing/2014/main" id="{3D71C121-E42F-1B16-1AEE-A899C7D1F51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CB34522-2DF1-015F-3DCF-081080BB6573}"/>
              </a:ext>
            </a:extLst>
          </p:cNvPr>
          <p:cNvSpPr>
            <a:spLocks noGrp="1"/>
          </p:cNvSpPr>
          <p:nvPr>
            <p:ph type="sldNum" sz="quarter" idx="12"/>
          </p:nvPr>
        </p:nvSpPr>
        <p:spPr/>
        <p:txBody>
          <a:bodyPr/>
          <a:lstStyle/>
          <a:p>
            <a:fld id="{CE12F748-2D85-4C82-9A22-10173A9BD4EE}" type="slidenum">
              <a:rPr lang="en-GB" smtClean="0"/>
              <a:t>‹#›</a:t>
            </a:fld>
            <a:endParaRPr lang="en-GB"/>
          </a:p>
        </p:txBody>
      </p:sp>
    </p:spTree>
    <p:extLst>
      <p:ext uri="{BB962C8B-B14F-4D97-AF65-F5344CB8AC3E}">
        <p14:creationId xmlns:p14="http://schemas.microsoft.com/office/powerpoint/2010/main" val="5900553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B11A1581-1691-4CB4-8E00-2F94F4006566}" type="slidenum">
              <a:rPr lang="en-GB" altLang="en-US"/>
              <a:pPr/>
              <a:t>‹#›</a:t>
            </a:fld>
            <a:endParaRPr lang="en-GB" altLang="en-US"/>
          </a:p>
        </p:txBody>
      </p:sp>
    </p:spTree>
    <p:extLst>
      <p:ext uri="{BB962C8B-B14F-4D97-AF65-F5344CB8AC3E}">
        <p14:creationId xmlns:p14="http://schemas.microsoft.com/office/powerpoint/2010/main" val="30437538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358E827B-D2E0-485B-8192-07FB771340CB}" type="slidenum">
              <a:rPr lang="en-GB" altLang="en-US"/>
              <a:pPr/>
              <a:t>‹#›</a:t>
            </a:fld>
            <a:endParaRPr lang="en-GB" altLang="en-US"/>
          </a:p>
        </p:txBody>
      </p:sp>
    </p:spTree>
    <p:extLst>
      <p:ext uri="{BB962C8B-B14F-4D97-AF65-F5344CB8AC3E}">
        <p14:creationId xmlns:p14="http://schemas.microsoft.com/office/powerpoint/2010/main" val="42310934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fld id="{AE8D5B70-495D-481F-9CDB-671CCDD07D6B}" type="slidenum">
              <a:rPr lang="en-GB" altLang="en-US"/>
              <a:pPr/>
              <a:t>‹#›</a:t>
            </a:fld>
            <a:endParaRPr lang="en-GB" altLang="en-US"/>
          </a:p>
        </p:txBody>
      </p:sp>
    </p:spTree>
    <p:extLst>
      <p:ext uri="{BB962C8B-B14F-4D97-AF65-F5344CB8AC3E}">
        <p14:creationId xmlns:p14="http://schemas.microsoft.com/office/powerpoint/2010/main" val="38920435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fld id="{E624167C-804D-4265-BC94-49C0AD9E3F9E}" type="slidenum">
              <a:rPr lang="en-GB" altLang="en-US"/>
              <a:pPr/>
              <a:t>‹#›</a:t>
            </a:fld>
            <a:endParaRPr lang="en-GB" altLang="en-US"/>
          </a:p>
        </p:txBody>
      </p:sp>
    </p:spTree>
    <p:extLst>
      <p:ext uri="{BB962C8B-B14F-4D97-AF65-F5344CB8AC3E}">
        <p14:creationId xmlns:p14="http://schemas.microsoft.com/office/powerpoint/2010/main" val="15087972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fld id="{C68FAF8B-81F1-4AAD-B1CF-AC90B6FE3F56}" type="slidenum">
              <a:rPr lang="en-GB" altLang="en-US"/>
              <a:pPr/>
              <a:t>‹#›</a:t>
            </a:fld>
            <a:endParaRPr lang="en-GB" altLang="en-US"/>
          </a:p>
        </p:txBody>
      </p:sp>
    </p:spTree>
    <p:extLst>
      <p:ext uri="{BB962C8B-B14F-4D97-AF65-F5344CB8AC3E}">
        <p14:creationId xmlns:p14="http://schemas.microsoft.com/office/powerpoint/2010/main" val="21174570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0013798E-C074-4D31-97C0-9D9634ABE1A5}" type="slidenum">
              <a:rPr lang="en-GB" altLang="en-US"/>
              <a:pPr/>
              <a:t>‹#›</a:t>
            </a:fld>
            <a:endParaRPr lang="en-GB" altLang="en-US"/>
          </a:p>
        </p:txBody>
      </p:sp>
    </p:spTree>
    <p:extLst>
      <p:ext uri="{BB962C8B-B14F-4D97-AF65-F5344CB8AC3E}">
        <p14:creationId xmlns:p14="http://schemas.microsoft.com/office/powerpoint/2010/main" val="15188833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AFA3C65A-C6D9-4941-B08B-E88F55E19646}" type="slidenum">
              <a:rPr lang="en-GB" altLang="en-US"/>
              <a:pPr/>
              <a:t>‹#›</a:t>
            </a:fld>
            <a:endParaRPr lang="en-GB" altLang="en-US"/>
          </a:p>
        </p:txBody>
      </p:sp>
    </p:spTree>
    <p:extLst>
      <p:ext uri="{BB962C8B-B14F-4D97-AF65-F5344CB8AC3E}">
        <p14:creationId xmlns:p14="http://schemas.microsoft.com/office/powerpoint/2010/main" val="41306471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73CD2B15-2D1E-43DE-B9F4-837EDE994133}" type="slidenum">
              <a:rPr lang="en-GB" altLang="en-US"/>
              <a:pPr/>
              <a:t>‹#›</a:t>
            </a:fld>
            <a:endParaRPr lang="en-GB" altLang="en-US"/>
          </a:p>
        </p:txBody>
      </p:sp>
    </p:spTree>
    <p:extLst>
      <p:ext uri="{BB962C8B-B14F-4D97-AF65-F5344CB8AC3E}">
        <p14:creationId xmlns:p14="http://schemas.microsoft.com/office/powerpoint/2010/main" val="17022662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90E78B7D-D18F-44D0-9CE5-34419B70694B}" type="slidenum">
              <a:rPr lang="en-GB" altLang="en-US"/>
              <a:pPr/>
              <a:t>‹#›</a:t>
            </a:fld>
            <a:endParaRPr lang="en-GB" altLang="en-US"/>
          </a:p>
        </p:txBody>
      </p:sp>
    </p:spTree>
    <p:extLst>
      <p:ext uri="{BB962C8B-B14F-4D97-AF65-F5344CB8AC3E}">
        <p14:creationId xmlns:p14="http://schemas.microsoft.com/office/powerpoint/2010/main" val="3669539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fld id="{A31A865F-2CA0-4595-9015-CFD6D19BAD64}" type="slidenum">
              <a:rPr lang="en-GB" altLang="en-US"/>
              <a:pPr/>
              <a:t>‹#›</a:t>
            </a:fld>
            <a:endParaRPr lang="en-GB" altLang="en-US"/>
          </a:p>
        </p:txBody>
      </p:sp>
    </p:spTree>
    <p:extLst>
      <p:ext uri="{BB962C8B-B14F-4D97-AF65-F5344CB8AC3E}">
        <p14:creationId xmlns:p14="http://schemas.microsoft.com/office/powerpoint/2010/main" val="33507860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F3507-F4A7-28AD-A24D-F2265E0603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13FC48D-7811-78EB-3ECB-B0C4DA05C9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95570CF-6D3A-67FF-36A7-75DAE43424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23C1AD-03DA-E694-C8C1-3CD532B42EA7}"/>
              </a:ext>
            </a:extLst>
          </p:cNvPr>
          <p:cNvSpPr>
            <a:spLocks noGrp="1"/>
          </p:cNvSpPr>
          <p:nvPr>
            <p:ph type="dt" sz="half" idx="10"/>
          </p:nvPr>
        </p:nvSpPr>
        <p:spPr/>
        <p:txBody>
          <a:bodyPr/>
          <a:lstStyle/>
          <a:p>
            <a:fld id="{785AE0FF-9FD2-4212-9FDF-F2ACFB090AFA}" type="datetimeFigureOut">
              <a:rPr lang="en-GB" smtClean="0"/>
              <a:t>19/09/2025</a:t>
            </a:fld>
            <a:endParaRPr lang="en-GB"/>
          </a:p>
        </p:txBody>
      </p:sp>
      <p:sp>
        <p:nvSpPr>
          <p:cNvPr id="6" name="Footer Placeholder 5">
            <a:extLst>
              <a:ext uri="{FF2B5EF4-FFF2-40B4-BE49-F238E27FC236}">
                <a16:creationId xmlns:a16="http://schemas.microsoft.com/office/drawing/2014/main" id="{4FA74129-85FB-770F-F6E8-83305C19D9F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5CDA300-3AAD-C126-55F9-8F2130013BCE}"/>
              </a:ext>
            </a:extLst>
          </p:cNvPr>
          <p:cNvSpPr>
            <a:spLocks noGrp="1"/>
          </p:cNvSpPr>
          <p:nvPr>
            <p:ph type="sldNum" sz="quarter" idx="12"/>
          </p:nvPr>
        </p:nvSpPr>
        <p:spPr/>
        <p:txBody>
          <a:bodyPr/>
          <a:lstStyle/>
          <a:p>
            <a:fld id="{CE12F748-2D85-4C82-9A22-10173A9BD4EE}" type="slidenum">
              <a:rPr lang="en-GB" smtClean="0"/>
              <a:t>‹#›</a:t>
            </a:fld>
            <a:endParaRPr lang="en-GB"/>
          </a:p>
        </p:txBody>
      </p:sp>
    </p:spTree>
    <p:extLst>
      <p:ext uri="{BB962C8B-B14F-4D97-AF65-F5344CB8AC3E}">
        <p14:creationId xmlns:p14="http://schemas.microsoft.com/office/powerpoint/2010/main" val="5591796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381000" y="2803525"/>
            <a:ext cx="2117"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FFFFFF"/>
              </a:solidFill>
              <a:cs typeface="Arial" panose="020B0604020202020204" pitchFamily="34" charset="0"/>
            </a:endParaRPr>
          </a:p>
        </p:txBody>
      </p:sp>
      <p:sp>
        <p:nvSpPr>
          <p:cNvPr id="5122" name="Rectangle 2"/>
          <p:cNvSpPr>
            <a:spLocks noGrp="1" noChangeArrowheads="1"/>
          </p:cNvSpPr>
          <p:nvPr>
            <p:ph type="ctrTitle" sz="quarter"/>
          </p:nvPr>
        </p:nvSpPr>
        <p:spPr>
          <a:xfrm>
            <a:off x="914400" y="1997082"/>
            <a:ext cx="10363200" cy="1431925"/>
          </a:xfrm>
        </p:spPr>
        <p:txBody>
          <a:bodyPr anchor="b" anchorCtr="1"/>
          <a:lstStyle>
            <a:lvl1pPr algn="ctr">
              <a:defRPr/>
            </a:lvl1pPr>
          </a:lstStyle>
          <a:p>
            <a:pPr lvl="0"/>
            <a:r>
              <a:rPr lang="en-GB" noProof="0"/>
              <a:t>Click to edit Master title style</a:t>
            </a:r>
          </a:p>
        </p:txBody>
      </p:sp>
      <p:sp>
        <p:nvSpPr>
          <p:cNvPr id="512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GB" noProof="0"/>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GB"/>
          </a:p>
        </p:txBody>
      </p:sp>
      <p:sp>
        <p:nvSpPr>
          <p:cNvPr id="6" name="Rectangle 6"/>
          <p:cNvSpPr>
            <a:spLocks noGrp="1" noChangeArrowheads="1"/>
          </p:cNvSpPr>
          <p:nvPr>
            <p:ph type="sldNum" sz="quarter" idx="11"/>
          </p:nvPr>
        </p:nvSpPr>
        <p:spPr/>
        <p:txBody>
          <a:bodyPr/>
          <a:lstStyle>
            <a:lvl1pPr>
              <a:defRPr/>
            </a:lvl1pPr>
          </a:lstStyle>
          <a:p>
            <a:pPr>
              <a:defRPr/>
            </a:pPr>
            <a:fld id="{267223A4-EC31-407F-B0E5-367A57E4BAFC}" type="slidenum">
              <a:rPr lang="en-GB" altLang="en-US"/>
              <a:pPr>
                <a:defRPr/>
              </a:pPr>
              <a:t>‹#›</a:t>
            </a:fld>
            <a:endParaRPr lang="en-GB" altLang="en-US"/>
          </a:p>
        </p:txBody>
      </p:sp>
      <p:sp>
        <p:nvSpPr>
          <p:cNvPr id="7" name="Rectangle 7"/>
          <p:cNvSpPr>
            <a:spLocks noGrp="1" noChangeArrowheads="1"/>
          </p:cNvSpPr>
          <p:nvPr>
            <p:ph type="dt" sz="quarter" idx="12"/>
          </p:nvPr>
        </p:nvSpPr>
        <p:spPr/>
        <p:txBody>
          <a:bodyPr/>
          <a:lstStyle>
            <a:lvl1pPr>
              <a:defRPr/>
            </a:lvl1pPr>
          </a:lstStyle>
          <a:p>
            <a:pPr>
              <a:defRPr/>
            </a:pPr>
            <a:endParaRPr lang="en-GB"/>
          </a:p>
        </p:txBody>
      </p:sp>
    </p:spTree>
    <p:extLst>
      <p:ext uri="{BB962C8B-B14F-4D97-AF65-F5344CB8AC3E}">
        <p14:creationId xmlns:p14="http://schemas.microsoft.com/office/powerpoint/2010/main" val="38639406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27667FF-EF8B-4612-87B3-0B92A70CA8BA}" type="slidenum">
              <a:rPr lang="en-GB" altLang="en-US"/>
              <a:pPr>
                <a:defRPr/>
              </a:pPr>
              <a:t>‹#›</a:t>
            </a:fld>
            <a:endParaRPr lang="en-GB" altLang="en-US"/>
          </a:p>
        </p:txBody>
      </p:sp>
    </p:spTree>
    <p:extLst>
      <p:ext uri="{BB962C8B-B14F-4D97-AF65-F5344CB8AC3E}">
        <p14:creationId xmlns:p14="http://schemas.microsoft.com/office/powerpoint/2010/main" val="12204479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4B57663-3C78-467A-BD3C-6E18F8C9334E}" type="slidenum">
              <a:rPr lang="en-GB" altLang="en-US"/>
              <a:pPr>
                <a:defRPr/>
              </a:pPr>
              <a:t>‹#›</a:t>
            </a:fld>
            <a:endParaRPr lang="en-GB" altLang="en-US"/>
          </a:p>
        </p:txBody>
      </p:sp>
    </p:spTree>
    <p:extLst>
      <p:ext uri="{BB962C8B-B14F-4D97-AF65-F5344CB8AC3E}">
        <p14:creationId xmlns:p14="http://schemas.microsoft.com/office/powerpoint/2010/main" val="14445615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B7BAC4E-CFA2-48AB-9FD6-114D6E037CD2}" type="slidenum">
              <a:rPr lang="en-GB" altLang="en-US"/>
              <a:pPr>
                <a:defRPr/>
              </a:pPr>
              <a:t>‹#›</a:t>
            </a:fld>
            <a:endParaRPr lang="en-GB" altLang="en-US"/>
          </a:p>
        </p:txBody>
      </p:sp>
    </p:spTree>
    <p:extLst>
      <p:ext uri="{BB962C8B-B14F-4D97-AF65-F5344CB8AC3E}">
        <p14:creationId xmlns:p14="http://schemas.microsoft.com/office/powerpoint/2010/main" val="28950546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679C54B2-7781-4922-A415-0FD7FCA347C9}" type="slidenum">
              <a:rPr lang="en-GB" altLang="en-US"/>
              <a:pPr>
                <a:defRPr/>
              </a:pPr>
              <a:t>‹#›</a:t>
            </a:fld>
            <a:endParaRPr lang="en-GB" altLang="en-US"/>
          </a:p>
        </p:txBody>
      </p:sp>
    </p:spTree>
    <p:extLst>
      <p:ext uri="{BB962C8B-B14F-4D97-AF65-F5344CB8AC3E}">
        <p14:creationId xmlns:p14="http://schemas.microsoft.com/office/powerpoint/2010/main" val="30530328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BC7A091A-4E7E-4DCA-BCD3-922C79B8E5F2}" type="slidenum">
              <a:rPr lang="en-GB" altLang="en-US"/>
              <a:pPr>
                <a:defRPr/>
              </a:pPr>
              <a:t>‹#›</a:t>
            </a:fld>
            <a:endParaRPr lang="en-GB" altLang="en-US"/>
          </a:p>
        </p:txBody>
      </p:sp>
    </p:spTree>
    <p:extLst>
      <p:ext uri="{BB962C8B-B14F-4D97-AF65-F5344CB8AC3E}">
        <p14:creationId xmlns:p14="http://schemas.microsoft.com/office/powerpoint/2010/main" val="41391484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C32DB001-6F13-4D2E-8C75-D411FC3F9C92}" type="slidenum">
              <a:rPr lang="en-GB" altLang="en-US"/>
              <a:pPr>
                <a:defRPr/>
              </a:pPr>
              <a:t>‹#›</a:t>
            </a:fld>
            <a:endParaRPr lang="en-GB" altLang="en-US"/>
          </a:p>
        </p:txBody>
      </p:sp>
    </p:spTree>
    <p:extLst>
      <p:ext uri="{BB962C8B-B14F-4D97-AF65-F5344CB8AC3E}">
        <p14:creationId xmlns:p14="http://schemas.microsoft.com/office/powerpoint/2010/main" val="37256544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C8255352-1EE7-4886-ABCA-BA8C884EC4F8}" type="slidenum">
              <a:rPr lang="en-GB" altLang="en-US"/>
              <a:pPr>
                <a:defRPr/>
              </a:pPr>
              <a:t>‹#›</a:t>
            </a:fld>
            <a:endParaRPr lang="en-GB" altLang="en-US"/>
          </a:p>
        </p:txBody>
      </p:sp>
    </p:spTree>
    <p:extLst>
      <p:ext uri="{BB962C8B-B14F-4D97-AF65-F5344CB8AC3E}">
        <p14:creationId xmlns:p14="http://schemas.microsoft.com/office/powerpoint/2010/main" val="27922498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D9C7CB48-2039-443D-81FA-E5A02B0E273A}" type="slidenum">
              <a:rPr lang="en-GB" altLang="en-US"/>
              <a:pPr>
                <a:defRPr/>
              </a:pPr>
              <a:t>‹#›</a:t>
            </a:fld>
            <a:endParaRPr lang="en-GB" altLang="en-US"/>
          </a:p>
        </p:txBody>
      </p:sp>
    </p:spTree>
    <p:extLst>
      <p:ext uri="{BB962C8B-B14F-4D97-AF65-F5344CB8AC3E}">
        <p14:creationId xmlns:p14="http://schemas.microsoft.com/office/powerpoint/2010/main" val="35575365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2EB1D60-8C2A-4342-B734-C695A4F3F9FE}" type="slidenum">
              <a:rPr lang="en-GB" altLang="en-US"/>
              <a:pPr>
                <a:defRPr/>
              </a:pPr>
              <a:t>‹#›</a:t>
            </a:fld>
            <a:endParaRPr lang="en-GB" altLang="en-US"/>
          </a:p>
        </p:txBody>
      </p:sp>
    </p:spTree>
    <p:extLst>
      <p:ext uri="{BB962C8B-B14F-4D97-AF65-F5344CB8AC3E}">
        <p14:creationId xmlns:p14="http://schemas.microsoft.com/office/powerpoint/2010/main" val="8317889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DF211-AC9D-6113-0E6D-927D686C00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602D2E1-A7A5-C965-4784-1313CF3EE6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F009E7D-9875-3362-C622-6DA20A51E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14E770-AAAB-0DA2-8EAA-BD0FCB648FBB}"/>
              </a:ext>
            </a:extLst>
          </p:cNvPr>
          <p:cNvSpPr>
            <a:spLocks noGrp="1"/>
          </p:cNvSpPr>
          <p:nvPr>
            <p:ph type="dt" sz="half" idx="10"/>
          </p:nvPr>
        </p:nvSpPr>
        <p:spPr/>
        <p:txBody>
          <a:bodyPr/>
          <a:lstStyle/>
          <a:p>
            <a:fld id="{785AE0FF-9FD2-4212-9FDF-F2ACFB090AFA}" type="datetimeFigureOut">
              <a:rPr lang="en-GB" smtClean="0"/>
              <a:t>19/09/2025</a:t>
            </a:fld>
            <a:endParaRPr lang="en-GB"/>
          </a:p>
        </p:txBody>
      </p:sp>
      <p:sp>
        <p:nvSpPr>
          <p:cNvPr id="6" name="Footer Placeholder 5">
            <a:extLst>
              <a:ext uri="{FF2B5EF4-FFF2-40B4-BE49-F238E27FC236}">
                <a16:creationId xmlns:a16="http://schemas.microsoft.com/office/drawing/2014/main" id="{AF9E6567-E09B-2396-624A-09DABA36F8E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08A7B73-92EB-F26B-B10C-7E58CBA348D0}"/>
              </a:ext>
            </a:extLst>
          </p:cNvPr>
          <p:cNvSpPr>
            <a:spLocks noGrp="1"/>
          </p:cNvSpPr>
          <p:nvPr>
            <p:ph type="sldNum" sz="quarter" idx="12"/>
          </p:nvPr>
        </p:nvSpPr>
        <p:spPr/>
        <p:txBody>
          <a:bodyPr/>
          <a:lstStyle/>
          <a:p>
            <a:fld id="{CE12F748-2D85-4C82-9A22-10173A9BD4EE}" type="slidenum">
              <a:rPr lang="en-GB" smtClean="0"/>
              <a:t>‹#›</a:t>
            </a:fld>
            <a:endParaRPr lang="en-GB"/>
          </a:p>
        </p:txBody>
      </p:sp>
    </p:spTree>
    <p:extLst>
      <p:ext uri="{BB962C8B-B14F-4D97-AF65-F5344CB8AC3E}">
        <p14:creationId xmlns:p14="http://schemas.microsoft.com/office/powerpoint/2010/main" val="35855801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E7750F4-7417-4A85-895B-B4DBB1392E8E}" type="slidenum">
              <a:rPr lang="en-GB" altLang="en-US"/>
              <a:pPr>
                <a:defRPr/>
              </a:pPr>
              <a:t>‹#›</a:t>
            </a:fld>
            <a:endParaRPr lang="en-GB" altLang="en-US"/>
          </a:p>
        </p:txBody>
      </p:sp>
    </p:spTree>
    <p:extLst>
      <p:ext uri="{BB962C8B-B14F-4D97-AF65-F5344CB8AC3E}">
        <p14:creationId xmlns:p14="http://schemas.microsoft.com/office/powerpoint/2010/main" val="7976370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A66FB296-7B64-4AC0-8B60-FDA33A1A0D5B}" type="slidenum">
              <a:rPr lang="en-GB" altLang="en-US"/>
              <a:pPr>
                <a:defRPr/>
              </a:pPr>
              <a:t>‹#›</a:t>
            </a:fld>
            <a:endParaRPr lang="en-GB" altLang="en-US"/>
          </a:p>
        </p:txBody>
      </p:sp>
    </p:spTree>
    <p:extLst>
      <p:ext uri="{BB962C8B-B14F-4D97-AF65-F5344CB8AC3E}">
        <p14:creationId xmlns:p14="http://schemas.microsoft.com/office/powerpoint/2010/main" val="1989963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B16DE1D0-D797-490F-AE87-C06DD9A60840}"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8047450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89086E79-1812-457C-A108-B9C3E438D828}"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0700087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218D444D-76DA-4ADA-A0BA-A8E76B59F108}"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22623996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D7187526-833C-458A-B064-F9605AFAF37C}"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40967628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7F87FD00-DD13-4F2D-8BF1-F1B6F5D11874}"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9224385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451D8E9C-5EDC-4983-BC6A-D088F63A3B11}"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575050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1FFD1028-A9CE-4286-8CBE-F0EAC5E980C1}"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41714713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286C9B27-60AF-4FE3-9997-153007CE82BD}"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22372139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image" Target="../media/image2.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theme" Target="../theme/theme12.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theme" Target="../theme/theme13.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theme" Target="../theme/theme14.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theme" Target="../theme/theme15.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image" Target="../media/image2.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theme" Target="../theme/theme16.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7.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theme" Target="../theme/theme18.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image" Target="../media/image2.jpe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19.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theme" Target="../theme/theme20.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1.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2.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7A4D08-6D03-4F50-81C7-F152B0DCFF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BE1E76-32DE-C18A-8090-6B9C433630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EF2A18-DB93-1538-73F9-C1D81E9A10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85AE0FF-9FD2-4212-9FDF-F2ACFB090AFA}" type="datetimeFigureOut">
              <a:rPr lang="en-GB" smtClean="0"/>
              <a:t>19/09/2025</a:t>
            </a:fld>
            <a:endParaRPr lang="en-GB"/>
          </a:p>
        </p:txBody>
      </p:sp>
      <p:sp>
        <p:nvSpPr>
          <p:cNvPr id="5" name="Footer Placeholder 4">
            <a:extLst>
              <a:ext uri="{FF2B5EF4-FFF2-40B4-BE49-F238E27FC236}">
                <a16:creationId xmlns:a16="http://schemas.microsoft.com/office/drawing/2014/main" id="{1FACA7BD-AF4C-2E96-EF21-2B27A4BD8C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F2B3178-5C1E-72E0-B2F1-1B815128E6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E12F748-2D85-4C82-9A22-10173A9BD4EE}" type="slidenum">
              <a:rPr lang="en-GB" smtClean="0"/>
              <a:t>‹#›</a:t>
            </a:fld>
            <a:endParaRPr lang="en-GB"/>
          </a:p>
        </p:txBody>
      </p:sp>
    </p:spTree>
    <p:extLst>
      <p:ext uri="{BB962C8B-B14F-4D97-AF65-F5344CB8AC3E}">
        <p14:creationId xmlns:p14="http://schemas.microsoft.com/office/powerpoint/2010/main" val="7124796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8A67EB46-36D8-40F6-A43C-44F879E68ED6}"/>
              </a:ext>
            </a:extLst>
          </p:cNvPr>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a:extLst>
              <a:ext uri="{FF2B5EF4-FFF2-40B4-BE49-F238E27FC236}">
                <a16:creationId xmlns:a16="http://schemas.microsoft.com/office/drawing/2014/main" id="{C712FE62-A150-4D76-AE5C-3FB5411FA858}"/>
              </a:ext>
            </a:extLst>
          </p:cNvPr>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a:extLst>
              <a:ext uri="{FF2B5EF4-FFF2-40B4-BE49-F238E27FC236}">
                <a16:creationId xmlns:a16="http://schemas.microsoft.com/office/drawing/2014/main" id="{80C36923-1BE0-408F-8BB2-37E69C917369}"/>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cs typeface="Arial"/>
              </a:defRPr>
            </a:lvl1pPr>
          </a:lstStyle>
          <a:p>
            <a:pPr>
              <a:defRPr/>
            </a:pPr>
            <a:endParaRPr lang="en-GB"/>
          </a:p>
        </p:txBody>
      </p:sp>
      <p:sp>
        <p:nvSpPr>
          <p:cNvPr id="4101" name="Rectangle 5">
            <a:extLst>
              <a:ext uri="{FF2B5EF4-FFF2-40B4-BE49-F238E27FC236}">
                <a16:creationId xmlns:a16="http://schemas.microsoft.com/office/drawing/2014/main" id="{013DD51C-A701-48A1-8089-866911B06DFD}"/>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cs typeface="Arial"/>
              </a:defRPr>
            </a:lvl1pPr>
          </a:lstStyle>
          <a:p>
            <a:pPr>
              <a:defRPr/>
            </a:pPr>
            <a:endParaRPr lang="en-GB"/>
          </a:p>
        </p:txBody>
      </p:sp>
      <p:sp>
        <p:nvSpPr>
          <p:cNvPr id="4102" name="Rectangle 6">
            <a:extLst>
              <a:ext uri="{FF2B5EF4-FFF2-40B4-BE49-F238E27FC236}">
                <a16:creationId xmlns:a16="http://schemas.microsoft.com/office/drawing/2014/main" id="{9B2E1699-D1C5-4916-B299-340039AB0074}"/>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panose="020B0604020202020204" pitchFamily="34" charset="0"/>
              </a:defRPr>
            </a:lvl1pPr>
          </a:lstStyle>
          <a:p>
            <a:fld id="{9716A413-CDAD-4E58-B78A-2AE3978EC653}" type="slidenum">
              <a:rPr lang="en-GB" altLang="en-US"/>
              <a:pPr/>
              <a:t>‹#›</a:t>
            </a:fld>
            <a:endParaRPr lang="en-GB" altLang="en-US"/>
          </a:p>
        </p:txBody>
      </p:sp>
    </p:spTree>
    <p:extLst>
      <p:ext uri="{BB962C8B-B14F-4D97-AF65-F5344CB8AC3E}">
        <p14:creationId xmlns:p14="http://schemas.microsoft.com/office/powerpoint/2010/main" val="1627813538"/>
      </p:ext>
    </p:extLst>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C0C0C0"/>
                  </a:outerShdw>
                </a:effectLst>
                <a:latin typeface="Arial" charset="0"/>
                <a:cs typeface="Arial" charset="0"/>
              </a:defRPr>
            </a:lvl1pPr>
          </a:lstStyle>
          <a:p>
            <a:pPr>
              <a:defRPr/>
            </a:pPr>
            <a:endParaRPr lang="en-GB">
              <a:solidFill>
                <a:srgbClr val="FFFFFF"/>
              </a:solidFill>
            </a:endParaRPr>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C0C0C0"/>
                  </a:outerShdw>
                </a:effectLst>
                <a:latin typeface="Arial" charset="0"/>
                <a:cs typeface="Arial" charset="0"/>
              </a:defRPr>
            </a:lvl1pPr>
          </a:lstStyle>
          <a:p>
            <a:pPr>
              <a:defRPr/>
            </a:pPr>
            <a:endParaRPr lang="en-GB">
              <a:solidFill>
                <a:srgbClr val="FFFFFF"/>
              </a:solidFill>
            </a:endParaRPr>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C0C0C0"/>
                  </a:outerShdw>
                </a:effectLst>
                <a:latin typeface="Arial" charset="0"/>
              </a:defRPr>
            </a:lvl1pPr>
          </a:lstStyle>
          <a:p>
            <a:fld id="{CF4B72F4-A55F-481A-88CE-27507264BF08}" type="slidenum">
              <a:rPr lang="en-GB" altLang="en-US">
                <a:solidFill>
                  <a:srgbClr val="FFFFFF"/>
                </a:solidFill>
                <a:cs typeface="Arial"/>
              </a:rPr>
              <a:pPr/>
              <a:t>‹#›</a:t>
            </a:fld>
            <a:endParaRPr lang="en-GB" altLang="en-US">
              <a:solidFill>
                <a:srgbClr val="FFFFFF"/>
              </a:solidFill>
              <a:cs typeface="Arial"/>
            </a:endParaRPr>
          </a:p>
        </p:txBody>
      </p:sp>
    </p:spTree>
    <p:extLst>
      <p:ext uri="{BB962C8B-B14F-4D97-AF65-F5344CB8AC3E}">
        <p14:creationId xmlns:p14="http://schemas.microsoft.com/office/powerpoint/2010/main" val="1348198484"/>
      </p:ext>
    </p:extLst>
  </p:cSld>
  <p:clrMap bg1="dk2" tx1="lt1" bg2="dk1"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C0C0C0"/>
                  </a:outerShdw>
                </a:effectLst>
                <a:latin typeface="Arial" panose="020B0604020202020204" pitchFamily="34" charset="0"/>
                <a:cs typeface="Arial" panose="020B0604020202020204" pitchFamily="34" charset="0"/>
              </a:defRPr>
            </a:lvl1pPr>
          </a:lstStyle>
          <a:p>
            <a:pPr>
              <a:defRPr/>
            </a:pPr>
            <a:endParaRPr lang="en-GB" altLang="en-US"/>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C0C0C0"/>
                  </a:outerShdw>
                </a:effectLst>
                <a:latin typeface="Arial" panose="020B0604020202020204" pitchFamily="34" charset="0"/>
                <a:cs typeface="Arial" panose="020B0604020202020204" pitchFamily="34" charset="0"/>
              </a:defRPr>
            </a:lvl1pPr>
          </a:lstStyle>
          <a:p>
            <a:pPr>
              <a:defRPr/>
            </a:pPr>
            <a:endParaRPr lang="en-GB" altLang="en-US"/>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C0C0C0"/>
                  </a:outerShdw>
                </a:effectLst>
                <a:latin typeface="Arial" charset="0"/>
              </a:defRPr>
            </a:lvl1pPr>
          </a:lstStyle>
          <a:p>
            <a:fld id="{3241FC4E-3337-4887-A6FE-F1551C8520B5}" type="slidenum">
              <a:rPr lang="en-GB" altLang="en-US"/>
              <a:pPr/>
              <a:t>‹#›</a:t>
            </a:fld>
            <a:endParaRPr lang="en-GB" altLang="en-US"/>
          </a:p>
        </p:txBody>
      </p:sp>
    </p:spTree>
    <p:extLst>
      <p:ext uri="{BB962C8B-B14F-4D97-AF65-F5344CB8AC3E}">
        <p14:creationId xmlns:p14="http://schemas.microsoft.com/office/powerpoint/2010/main" val="3166856387"/>
      </p:ext>
    </p:extLst>
  </p:cSld>
  <p:clrMap bg1="dk2" tx1="lt1" bg2="dk1" tx2="lt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spcBef>
          <a:spcPct val="0"/>
        </a:spcBef>
        <a:spcAft>
          <a:spcPct val="0"/>
        </a:spcAft>
        <a:defRPr sz="4400" kern="12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kern="1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kern="1200">
          <a:solidFill>
            <a:schemeClr val="tx1"/>
          </a:solidFill>
          <a:effectLst>
            <a:outerShdw blurRad="38100" dist="38100" dir="2700000" algn="tl">
              <a:srgbClr val="C0C0C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120000"/>
        <a:buChar char="•"/>
        <a:defRPr sz="2400" kern="1200">
          <a:solidFill>
            <a:schemeClr val="tx1"/>
          </a:solidFill>
          <a:effectLst>
            <a:outerShdw blurRad="38100" dist="38100" dir="2700000" algn="tl">
              <a:srgbClr val="C0C0C0"/>
            </a:outerShdw>
          </a:effectLst>
          <a:latin typeface="+mn-lt"/>
          <a:ea typeface="+mn-ea"/>
          <a:cs typeface="+mn-cs"/>
        </a:defRPr>
      </a:lvl3pPr>
      <a:lvl4pPr marL="1600200" indent="-228600" algn="l" rtl="0" eaLnBrk="0" fontAlgn="base" hangingPunct="0">
        <a:spcBef>
          <a:spcPct val="20000"/>
        </a:spcBef>
        <a:spcAft>
          <a:spcPct val="0"/>
        </a:spcAft>
        <a:buFont typeface="Tahoma" pitchFamily="34" charset="0"/>
        <a:buChar char="–"/>
        <a:defRPr sz="2000" kern="1200">
          <a:solidFill>
            <a:schemeClr val="tx1"/>
          </a:solidFill>
          <a:effectLst>
            <a:outerShdw blurRad="38100" dist="38100" dir="2700000" algn="tl">
              <a:srgbClr val="C0C0C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kern="1200">
          <a:solidFill>
            <a:schemeClr val="tx1"/>
          </a:solidFill>
          <a:effectLst>
            <a:outerShdw blurRad="38100" dist="38100" dir="2700000" algn="tl">
              <a:srgbClr val="C0C0C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A289DDFC-A1FA-4F1A-B859-7E94561244B0}"/>
              </a:ext>
            </a:extLst>
          </p:cNvPr>
          <p:cNvSpPr>
            <a:spLocks noGrp="1" noChangeArrowheads="1"/>
          </p:cNvSpPr>
          <p:nvPr>
            <p:ph type="title"/>
          </p:nvPr>
        </p:nvSpPr>
        <p:spPr bwMode="auto">
          <a:xfrm>
            <a:off x="609600" y="292100"/>
            <a:ext cx="10972800" cy="13843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4099" name="Rectangle 3">
            <a:extLst>
              <a:ext uri="{FF2B5EF4-FFF2-40B4-BE49-F238E27FC236}">
                <a16:creationId xmlns:a16="http://schemas.microsoft.com/office/drawing/2014/main" id="{3FF9AC7B-8DD5-445D-8051-52DE1C117360}"/>
              </a:ext>
            </a:extLst>
          </p:cNvPr>
          <p:cNvSpPr>
            <a:spLocks noGrp="1" noChangeArrowheads="1"/>
          </p:cNvSpPr>
          <p:nvPr>
            <p:ph type="body" idx="1"/>
          </p:nvPr>
        </p:nvSpPr>
        <p:spPr bwMode="auto">
          <a:xfrm>
            <a:off x="609600" y="1905000"/>
            <a:ext cx="109728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4100" name="Rectangle 4">
            <a:extLst>
              <a:ext uri="{FF2B5EF4-FFF2-40B4-BE49-F238E27FC236}">
                <a16:creationId xmlns:a16="http://schemas.microsoft.com/office/drawing/2014/main" id="{5389C0DB-BF81-402B-9573-663F8EBA571A}"/>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C0C0C0"/>
                  </a:outerShdw>
                </a:effectLst>
                <a:latin typeface="Arial" panose="020B0604020202020204" pitchFamily="34" charset="0"/>
              </a:defRPr>
            </a:lvl1pPr>
          </a:lstStyle>
          <a:p>
            <a:pPr>
              <a:defRPr/>
            </a:pPr>
            <a:endParaRPr lang="en-GB" altLang="en-US"/>
          </a:p>
        </p:txBody>
      </p:sp>
      <p:sp>
        <p:nvSpPr>
          <p:cNvPr id="4101" name="Rectangle 5">
            <a:extLst>
              <a:ext uri="{FF2B5EF4-FFF2-40B4-BE49-F238E27FC236}">
                <a16:creationId xmlns:a16="http://schemas.microsoft.com/office/drawing/2014/main" id="{5AE883B0-F3F3-4E75-880E-C9304492038F}"/>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C0C0C0"/>
                  </a:outerShdw>
                </a:effectLst>
                <a:latin typeface="Arial" panose="020B0604020202020204" pitchFamily="34" charset="0"/>
              </a:defRPr>
            </a:lvl1pPr>
          </a:lstStyle>
          <a:p>
            <a:pPr>
              <a:defRPr/>
            </a:pPr>
            <a:endParaRPr lang="en-GB" altLang="en-US"/>
          </a:p>
        </p:txBody>
      </p:sp>
      <p:sp>
        <p:nvSpPr>
          <p:cNvPr id="4102" name="Rectangle 6">
            <a:extLst>
              <a:ext uri="{FF2B5EF4-FFF2-40B4-BE49-F238E27FC236}">
                <a16:creationId xmlns:a16="http://schemas.microsoft.com/office/drawing/2014/main" id="{993BF2B2-FE52-4893-BA40-F0E298033A70}"/>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C0C0C0"/>
                  </a:outerShdw>
                </a:effectLst>
                <a:latin typeface="Arial" panose="020B0604020202020204" pitchFamily="34" charset="0"/>
              </a:defRPr>
            </a:lvl1pPr>
          </a:lstStyle>
          <a:p>
            <a:pPr>
              <a:defRPr/>
            </a:pPr>
            <a:fld id="{963B524E-EDB2-46B1-A47F-82A8DE33BE0D}" type="slidenum">
              <a:rPr lang="en-GB" altLang="en-US"/>
              <a:pPr>
                <a:defRPr/>
              </a:pPr>
              <a:t>‹#›</a:t>
            </a:fld>
            <a:endParaRPr lang="en-GB" altLang="en-US"/>
          </a:p>
        </p:txBody>
      </p:sp>
    </p:spTree>
    <p:extLst>
      <p:ext uri="{BB962C8B-B14F-4D97-AF65-F5344CB8AC3E}">
        <p14:creationId xmlns:p14="http://schemas.microsoft.com/office/powerpoint/2010/main" val="3758762952"/>
      </p:ext>
    </p:extLst>
  </p:cSld>
  <p:clrMap bg1="dk2" tx1="lt1" bg2="dk1" tx2="lt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spcBef>
          <a:spcPct val="0"/>
        </a:spcBef>
        <a:spcAft>
          <a:spcPct val="0"/>
        </a:spcAft>
        <a:defRPr sz="4400" kern="12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kern="1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kern="1200">
          <a:solidFill>
            <a:schemeClr val="tx1"/>
          </a:solidFill>
          <a:effectLst>
            <a:outerShdw blurRad="38100" dist="38100" dir="2700000" algn="tl">
              <a:srgbClr val="C0C0C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120000"/>
        <a:buChar char="•"/>
        <a:defRPr sz="2400" kern="1200">
          <a:solidFill>
            <a:schemeClr val="tx1"/>
          </a:solidFill>
          <a:effectLst>
            <a:outerShdw blurRad="38100" dist="38100" dir="2700000" algn="tl">
              <a:srgbClr val="C0C0C0"/>
            </a:outerShdw>
          </a:effectLst>
          <a:latin typeface="+mn-lt"/>
          <a:ea typeface="+mn-ea"/>
          <a:cs typeface="+mn-cs"/>
        </a:defRPr>
      </a:lvl3pPr>
      <a:lvl4pPr marL="1600200" indent="-228600" algn="l" rtl="0" eaLnBrk="0" fontAlgn="base" hangingPunct="0">
        <a:spcBef>
          <a:spcPct val="20000"/>
        </a:spcBef>
        <a:spcAft>
          <a:spcPct val="0"/>
        </a:spcAft>
        <a:buFont typeface="Tahoma" panose="020B0604030504040204" pitchFamily="34" charset="0"/>
        <a:buChar char="–"/>
        <a:defRPr sz="2000" kern="1200">
          <a:solidFill>
            <a:schemeClr val="tx1"/>
          </a:solidFill>
          <a:effectLst>
            <a:outerShdw blurRad="38100" dist="38100" dir="2700000" algn="tl">
              <a:srgbClr val="C0C0C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outerShdw blurRad="38100" dist="38100" dir="2700000" algn="tl">
              <a:srgbClr val="C0C0C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C0C0C0"/>
                  </a:outerShdw>
                </a:effectLst>
                <a:latin typeface="Arial" charset="0"/>
                <a:cs typeface="Arial" charset="0"/>
              </a:defRPr>
            </a:lvl1pPr>
          </a:lstStyle>
          <a:p>
            <a:pPr fontAlgn="base">
              <a:spcBef>
                <a:spcPct val="0"/>
              </a:spcBef>
              <a:spcAft>
                <a:spcPct val="0"/>
              </a:spcAft>
              <a:defRPr/>
            </a:pPr>
            <a:endParaRPr lang="en-GB"/>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C0C0C0"/>
                  </a:outerShdw>
                </a:effectLst>
                <a:latin typeface="Arial" charset="0"/>
                <a:cs typeface="Arial" charset="0"/>
              </a:defRPr>
            </a:lvl1pPr>
          </a:lstStyle>
          <a:p>
            <a:pPr fontAlgn="base">
              <a:spcBef>
                <a:spcPct val="0"/>
              </a:spcBef>
              <a:spcAft>
                <a:spcPct val="0"/>
              </a:spcAft>
              <a:defRPr/>
            </a:pPr>
            <a:endParaRPr lang="en-GB"/>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C0C0C0"/>
                  </a:outerShdw>
                </a:effectLst>
                <a:latin typeface="Arial" panose="020B0604020202020204" pitchFamily="34" charset="0"/>
              </a:defRPr>
            </a:lvl1pPr>
          </a:lstStyle>
          <a:p>
            <a:pPr fontAlgn="base">
              <a:spcBef>
                <a:spcPct val="0"/>
              </a:spcBef>
              <a:spcAft>
                <a:spcPct val="0"/>
              </a:spcAft>
              <a:defRPr/>
            </a:pPr>
            <a:fld id="{7D8AB33D-F8BF-478B-88F0-5E6C5D1DEC3A}"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2502952494"/>
      </p:ext>
    </p:extLst>
  </p:cSld>
  <p:clrMap bg1="dk2" tx1="lt1" bg2="dk1" tx2="lt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en-GB">
              <a:solidFill>
                <a:srgbClr val="FFFFFF"/>
              </a:solidFill>
            </a:endParaRPr>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en-GB">
              <a:solidFill>
                <a:srgbClr val="FFFFFF"/>
              </a:solidFill>
            </a:endParaRPr>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defRPr>
            </a:lvl1pPr>
          </a:lstStyle>
          <a:p>
            <a:pPr fontAlgn="base">
              <a:spcBef>
                <a:spcPct val="0"/>
              </a:spcBef>
              <a:spcAft>
                <a:spcPct val="0"/>
              </a:spcAft>
              <a:defRPr/>
            </a:pPr>
            <a:fld id="{DEB1CCA7-1100-44C2-8A39-025C2CB6ACAC}" type="slidenum">
              <a:rPr lang="en-GB">
                <a:solidFill>
                  <a:srgbClr val="FFFFFF"/>
                </a:solidFill>
              </a:rPr>
              <a:pPr fontAlgn="base">
                <a:spcBef>
                  <a:spcPct val="0"/>
                </a:spcBef>
                <a:spcAft>
                  <a:spcPct val="0"/>
                </a:spcAft>
                <a:defRPr/>
              </a:pPr>
              <a:t>‹#›</a:t>
            </a:fld>
            <a:endParaRPr lang="en-GB">
              <a:solidFill>
                <a:srgbClr val="FFFFFF"/>
              </a:solidFill>
            </a:endParaRPr>
          </a:p>
        </p:txBody>
      </p:sp>
    </p:spTree>
    <p:extLst>
      <p:ext uri="{BB962C8B-B14F-4D97-AF65-F5344CB8AC3E}">
        <p14:creationId xmlns:p14="http://schemas.microsoft.com/office/powerpoint/2010/main" val="1583116264"/>
      </p:ext>
    </p:extLst>
  </p:cSld>
  <p:clrMap bg1="dk2" tx1="lt1" bg2="dk1" tx2="lt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effectLst>
                  <a:outerShdw blurRad="38100" dist="38100" dir="2700000" algn="tl">
                    <a:srgbClr val="000000"/>
                  </a:outerShdw>
                </a:effectLst>
                <a:latin typeface="Arial" charset="0"/>
              </a:defRPr>
            </a:lvl1pPr>
          </a:lstStyle>
          <a:p>
            <a:pPr fontAlgn="base">
              <a:spcBef>
                <a:spcPct val="0"/>
              </a:spcBef>
              <a:spcAft>
                <a:spcPct val="0"/>
              </a:spcAft>
              <a:defRPr/>
            </a:pPr>
            <a:endParaRPr lang="en-GB"/>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effectLst>
                  <a:outerShdw blurRad="38100" dist="38100" dir="2700000" algn="tl">
                    <a:srgbClr val="000000"/>
                  </a:outerShdw>
                </a:effectLst>
                <a:latin typeface="Arial" charset="0"/>
              </a:defRPr>
            </a:lvl1pPr>
          </a:lstStyle>
          <a:p>
            <a:pPr fontAlgn="base">
              <a:spcBef>
                <a:spcPct val="0"/>
              </a:spcBef>
              <a:spcAft>
                <a:spcPct val="0"/>
              </a:spcAft>
              <a:defRPr/>
            </a:pPr>
            <a:endParaRPr lang="en-GB"/>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effectLst>
                  <a:outerShdw blurRad="38100" dist="38100" dir="2700000" algn="tl">
                    <a:srgbClr val="000000"/>
                  </a:outerShdw>
                </a:effectLst>
                <a:latin typeface="Arial" charset="0"/>
              </a:defRPr>
            </a:lvl1pPr>
          </a:lstStyle>
          <a:p>
            <a:pPr fontAlgn="base">
              <a:spcBef>
                <a:spcPct val="0"/>
              </a:spcBef>
              <a:spcAft>
                <a:spcPct val="0"/>
              </a:spcAft>
              <a:defRPr/>
            </a:pPr>
            <a:fld id="{DDA6CA4F-D31B-41C8-AC11-770E2C859A18}" type="slidenum">
              <a:rPr lang="en-GB"/>
              <a:pPr fontAlgn="base">
                <a:spcBef>
                  <a:spcPct val="0"/>
                </a:spcBef>
                <a:spcAft>
                  <a:spcPct val="0"/>
                </a:spcAft>
                <a:defRPr/>
              </a:pPr>
              <a:t>‹#›</a:t>
            </a:fld>
            <a:endParaRPr lang="en-GB"/>
          </a:p>
        </p:txBody>
      </p:sp>
    </p:spTree>
    <p:extLst>
      <p:ext uri="{BB962C8B-B14F-4D97-AF65-F5344CB8AC3E}">
        <p14:creationId xmlns:p14="http://schemas.microsoft.com/office/powerpoint/2010/main" val="1362959402"/>
      </p:ext>
    </p:extLst>
  </p:cSld>
  <p:clrMap bg1="dk2" tx1="lt1" bg2="dk1" tx2="lt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 id="2147483924" r:id="rId14"/>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C0C0C0"/>
                  </a:outerShdw>
                </a:effectLst>
                <a:latin typeface="Arial" charset="0"/>
                <a:cs typeface="Arial" charset="0"/>
              </a:defRPr>
            </a:lvl1pPr>
          </a:lstStyle>
          <a:p>
            <a:pPr fontAlgn="base">
              <a:spcBef>
                <a:spcPct val="0"/>
              </a:spcBef>
              <a:spcAft>
                <a:spcPct val="0"/>
              </a:spcAft>
              <a:defRPr/>
            </a:pPr>
            <a:endParaRPr lang="en-GB">
              <a:solidFill>
                <a:srgbClr val="FFFFFF"/>
              </a:solidFill>
            </a:endParaRPr>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C0C0C0"/>
                  </a:outerShdw>
                </a:effectLst>
                <a:latin typeface="Arial" charset="0"/>
                <a:cs typeface="Arial" charset="0"/>
              </a:defRPr>
            </a:lvl1pPr>
          </a:lstStyle>
          <a:p>
            <a:pPr fontAlgn="base">
              <a:spcBef>
                <a:spcPct val="0"/>
              </a:spcBef>
              <a:spcAft>
                <a:spcPct val="0"/>
              </a:spcAft>
              <a:defRPr/>
            </a:pPr>
            <a:endParaRPr lang="en-GB">
              <a:solidFill>
                <a:srgbClr val="FFFFFF"/>
              </a:solidFill>
            </a:endParaRPr>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C0C0C0"/>
                  </a:outerShdw>
                </a:effectLst>
                <a:latin typeface="Arial" charset="0"/>
              </a:defRPr>
            </a:lvl1pPr>
          </a:lstStyle>
          <a:p>
            <a:pPr fontAlgn="base">
              <a:spcBef>
                <a:spcPct val="0"/>
              </a:spcBef>
              <a:spcAft>
                <a:spcPct val="0"/>
              </a:spcAft>
              <a:defRPr/>
            </a:pPr>
            <a:fld id="{0D34056F-AA49-45AB-9BB5-E3A86B881351}"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3638537326"/>
      </p:ext>
    </p:extLst>
  </p:cSld>
  <p:clrMap bg1="dk2" tx1="lt1" bg2="dk1" tx2="lt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solidFill>
                  <a:srgbClr val="FFFFFF"/>
                </a:solidFill>
                <a:effectLst>
                  <a:outerShdw blurRad="38100" dist="38100" dir="2700000" algn="tl">
                    <a:srgbClr val="000000"/>
                  </a:outerShdw>
                </a:effectLst>
                <a:latin typeface="Arial" charset="0"/>
                <a:cs typeface="Arial" charset="0"/>
              </a:defRPr>
            </a:lvl1pPr>
          </a:lstStyle>
          <a:p>
            <a:pPr fontAlgn="base">
              <a:spcBef>
                <a:spcPct val="0"/>
              </a:spcBef>
              <a:spcAft>
                <a:spcPct val="0"/>
              </a:spcAft>
              <a:defRPr/>
            </a:pPr>
            <a:endParaRPr lang="en-GB"/>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solidFill>
                  <a:srgbClr val="FFFFFF"/>
                </a:solidFill>
                <a:effectLst>
                  <a:outerShdw blurRad="38100" dist="38100" dir="2700000" algn="tl">
                    <a:srgbClr val="000000"/>
                  </a:outerShdw>
                </a:effectLst>
                <a:latin typeface="Arial" charset="0"/>
                <a:cs typeface="Arial" charset="0"/>
              </a:defRPr>
            </a:lvl1pPr>
          </a:lstStyle>
          <a:p>
            <a:pPr fontAlgn="base">
              <a:spcBef>
                <a:spcPct val="0"/>
              </a:spcBef>
              <a:spcAft>
                <a:spcPct val="0"/>
              </a:spcAft>
              <a:defRPr/>
            </a:pPr>
            <a:endParaRPr lang="en-GB"/>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solidFill>
                  <a:srgbClr val="FFFFFF"/>
                </a:solidFill>
                <a:effectLst>
                  <a:outerShdw blurRad="38100" dist="38100" dir="2700000" algn="tl">
                    <a:srgbClr val="000000"/>
                  </a:outerShdw>
                </a:effectLst>
                <a:latin typeface="Arial" charset="0"/>
                <a:cs typeface="Arial" charset="0"/>
              </a:defRPr>
            </a:lvl1pPr>
          </a:lstStyle>
          <a:p>
            <a:pPr fontAlgn="base">
              <a:spcBef>
                <a:spcPct val="0"/>
              </a:spcBef>
              <a:spcAft>
                <a:spcPct val="0"/>
              </a:spcAft>
              <a:defRPr/>
            </a:pPr>
            <a:fld id="{85DE2717-3D68-49D5-B6EF-99E8FDF57FD7}" type="slidenum">
              <a:rPr lang="en-GB"/>
              <a:pPr fontAlgn="base">
                <a:spcBef>
                  <a:spcPct val="0"/>
                </a:spcBef>
                <a:spcAft>
                  <a:spcPct val="0"/>
                </a:spcAft>
                <a:defRPr/>
              </a:pPr>
              <a:t>‹#›</a:t>
            </a:fld>
            <a:endParaRPr lang="en-GB"/>
          </a:p>
        </p:txBody>
      </p:sp>
    </p:spTree>
    <p:extLst>
      <p:ext uri="{BB962C8B-B14F-4D97-AF65-F5344CB8AC3E}">
        <p14:creationId xmlns:p14="http://schemas.microsoft.com/office/powerpoint/2010/main" val="1583540858"/>
      </p:ext>
    </p:extLst>
  </p:cSld>
  <p:clrMap bg1="dk2" tx1="lt1" bg2="dk1" tx2="lt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solidFill>
                  <a:srgbClr val="FFFFFF"/>
                </a:solidFill>
                <a:effectLst>
                  <a:outerShdw blurRad="38100" dist="38100" dir="2700000" algn="tl">
                    <a:srgbClr val="C0C0C0"/>
                  </a:outerShdw>
                </a:effectLst>
                <a:latin typeface="Arial" charset="0"/>
              </a:defRPr>
            </a:lvl1pPr>
          </a:lstStyle>
          <a:p>
            <a:pPr fontAlgn="base">
              <a:spcBef>
                <a:spcPct val="0"/>
              </a:spcBef>
              <a:spcAft>
                <a:spcPct val="0"/>
              </a:spcAft>
              <a:defRPr/>
            </a:pPr>
            <a:endParaRPr lang="en-GB"/>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solidFill>
                  <a:srgbClr val="FFFFFF"/>
                </a:solidFill>
                <a:effectLst>
                  <a:outerShdw blurRad="38100" dist="38100" dir="2700000" algn="tl">
                    <a:srgbClr val="C0C0C0"/>
                  </a:outerShdw>
                </a:effectLst>
                <a:latin typeface="Arial" charset="0"/>
              </a:defRPr>
            </a:lvl1pPr>
          </a:lstStyle>
          <a:p>
            <a:pPr fontAlgn="base">
              <a:spcBef>
                <a:spcPct val="0"/>
              </a:spcBef>
              <a:spcAft>
                <a:spcPct val="0"/>
              </a:spcAft>
              <a:defRPr/>
            </a:pPr>
            <a:endParaRPr lang="en-GB"/>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solidFill>
                  <a:srgbClr val="FFFFFF"/>
                </a:solidFill>
                <a:effectLst>
                  <a:outerShdw blurRad="38100" dist="38100" dir="2700000" algn="tl">
                    <a:srgbClr val="C0C0C0"/>
                  </a:outerShdw>
                </a:effectLst>
                <a:latin typeface="Arial" charset="0"/>
              </a:defRPr>
            </a:lvl1pPr>
          </a:lstStyle>
          <a:p>
            <a:pPr fontAlgn="base">
              <a:spcBef>
                <a:spcPct val="0"/>
              </a:spcBef>
              <a:spcAft>
                <a:spcPct val="0"/>
              </a:spcAft>
              <a:defRPr/>
            </a:pPr>
            <a:fld id="{4FAA87F2-7CA2-4623-800A-5DC907D184BD}" type="slidenum">
              <a:rPr lang="en-GB"/>
              <a:pPr fontAlgn="base">
                <a:spcBef>
                  <a:spcPct val="0"/>
                </a:spcBef>
                <a:spcAft>
                  <a:spcPct val="0"/>
                </a:spcAft>
                <a:defRPr/>
              </a:pPr>
              <a:t>‹#›</a:t>
            </a:fld>
            <a:endParaRPr lang="en-GB"/>
          </a:p>
        </p:txBody>
      </p:sp>
    </p:spTree>
    <p:extLst>
      <p:ext uri="{BB962C8B-B14F-4D97-AF65-F5344CB8AC3E}">
        <p14:creationId xmlns:p14="http://schemas.microsoft.com/office/powerpoint/2010/main" val="3216411546"/>
      </p:ext>
    </p:extLst>
  </p:cSld>
  <p:clrMap bg1="dk2" tx1="lt1" bg2="dk1" tx2="lt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C0C0C0"/>
                  </a:outerShdw>
                </a:effectLst>
                <a:latin typeface="Arial" charset="0"/>
                <a:cs typeface="Arial" charset="0"/>
              </a:defRPr>
            </a:lvl1pPr>
          </a:lstStyle>
          <a:p>
            <a:pPr>
              <a:defRPr/>
            </a:pPr>
            <a:endParaRPr lang="en-GB">
              <a:solidFill>
                <a:srgbClr val="FFFFFF"/>
              </a:solidFill>
            </a:endParaRPr>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C0C0C0"/>
                  </a:outerShdw>
                </a:effectLst>
                <a:latin typeface="Arial" charset="0"/>
                <a:cs typeface="Arial" charset="0"/>
              </a:defRPr>
            </a:lvl1pPr>
          </a:lstStyle>
          <a:p>
            <a:pPr>
              <a:defRPr/>
            </a:pPr>
            <a:endParaRPr lang="en-GB">
              <a:solidFill>
                <a:srgbClr val="FFFFFF"/>
              </a:solidFill>
            </a:endParaRPr>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C0C0C0"/>
                  </a:outerShdw>
                </a:effectLst>
                <a:latin typeface="Arial" panose="020B0604020202020204" pitchFamily="34" charset="0"/>
              </a:defRPr>
            </a:lvl1pPr>
          </a:lstStyle>
          <a:p>
            <a:pPr>
              <a:defRPr/>
            </a:pPr>
            <a:fld id="{52AC575B-DA62-49A6-B4D3-7AF99D885C7B}" type="slidenum">
              <a:rPr lang="en-GB" altLang="en-US">
                <a:solidFill>
                  <a:srgbClr val="FFFFFF"/>
                </a:solidFill>
                <a:cs typeface="Arial" panose="020B0604020202020204" pitchFamily="34" charset="0"/>
              </a:rPr>
              <a:pPr>
                <a:defRPr/>
              </a:pPr>
              <a:t>‹#›</a:t>
            </a:fld>
            <a:endParaRPr lang="en-GB" altLang="en-US">
              <a:solidFill>
                <a:srgbClr val="FFFFFF"/>
              </a:solidFill>
              <a:cs typeface="Arial" panose="020B0604020202020204" pitchFamily="34" charset="0"/>
            </a:endParaRPr>
          </a:p>
        </p:txBody>
      </p:sp>
    </p:spTree>
    <p:extLst>
      <p:ext uri="{BB962C8B-B14F-4D97-AF65-F5344CB8AC3E}">
        <p14:creationId xmlns:p14="http://schemas.microsoft.com/office/powerpoint/2010/main" val="4133039261"/>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794772661"/>
      </p:ext>
    </p:extLst>
  </p:cSld>
  <p:clrMap bg1="lt1" tx1="dk1" bg2="dk2" tx2="lt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A620A6-2A7B-43F7-9D7E-17CAF801E823}" type="datetimeFigureOut">
              <a:rPr lang="en-GB" smtClean="0"/>
              <a:t>19/09/2025</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5DB7A0-835C-4766-B69B-9CED15AB2281}" type="slidenum">
              <a:rPr lang="en-GB" smtClean="0"/>
              <a:t>‹#›</a:t>
            </a:fld>
            <a:endParaRPr lang="en-GB"/>
          </a:p>
        </p:txBody>
      </p:sp>
    </p:spTree>
    <p:extLst>
      <p:ext uri="{BB962C8B-B14F-4D97-AF65-F5344CB8AC3E}">
        <p14:creationId xmlns:p14="http://schemas.microsoft.com/office/powerpoint/2010/main" val="2929504941"/>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C0C0C0"/>
                  </a:outerShdw>
                </a:effectLst>
                <a:latin typeface="Arial" charset="0"/>
                <a:cs typeface="Arial" charset="0"/>
              </a:defRPr>
            </a:lvl1pPr>
          </a:lstStyle>
          <a:p>
            <a:pPr fontAlgn="base">
              <a:spcBef>
                <a:spcPct val="0"/>
              </a:spcBef>
              <a:spcAft>
                <a:spcPct val="0"/>
              </a:spcAft>
              <a:defRPr/>
            </a:pPr>
            <a:endParaRPr lang="en-GB">
              <a:solidFill>
                <a:srgbClr val="FFFFFF"/>
              </a:solidFill>
            </a:endParaRPr>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C0C0C0"/>
                  </a:outerShdw>
                </a:effectLst>
                <a:latin typeface="Arial" charset="0"/>
                <a:cs typeface="Arial" charset="0"/>
              </a:defRPr>
            </a:lvl1pPr>
          </a:lstStyle>
          <a:p>
            <a:pPr fontAlgn="base">
              <a:spcBef>
                <a:spcPct val="0"/>
              </a:spcBef>
              <a:spcAft>
                <a:spcPct val="0"/>
              </a:spcAft>
              <a:defRPr/>
            </a:pPr>
            <a:endParaRPr lang="en-GB">
              <a:solidFill>
                <a:srgbClr val="FFFFFF"/>
              </a:solidFill>
            </a:endParaRPr>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C0C0C0"/>
                  </a:outerShdw>
                </a:effectLst>
                <a:latin typeface="Arial" panose="020B0604020202020204" pitchFamily="34" charset="0"/>
              </a:defRPr>
            </a:lvl1pPr>
          </a:lstStyle>
          <a:p>
            <a:pPr fontAlgn="base">
              <a:spcBef>
                <a:spcPct val="0"/>
              </a:spcBef>
              <a:spcAft>
                <a:spcPct val="0"/>
              </a:spcAft>
              <a:defRPr/>
            </a:pPr>
            <a:fld id="{4696E35C-FA3A-403F-B8C6-45B547C640E8}"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878922557"/>
      </p:ext>
    </p:extLst>
  </p:cSld>
  <p:clrMap bg1="dk2" tx1="lt1" bg2="dk1" tx2="lt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89B25718-28AA-BDE7-9076-49DC03795DC3}"/>
              </a:ext>
            </a:extLst>
          </p:cNvPr>
          <p:cNvSpPr>
            <a:spLocks noGrp="1" noChangeArrowheads="1"/>
          </p:cNvSpPr>
          <p:nvPr>
            <p:ph type="title"/>
          </p:nvPr>
        </p:nvSpPr>
        <p:spPr bwMode="auto">
          <a:xfrm>
            <a:off x="609600" y="292100"/>
            <a:ext cx="10972800" cy="13843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4099" name="Rectangle 3">
            <a:extLst>
              <a:ext uri="{FF2B5EF4-FFF2-40B4-BE49-F238E27FC236}">
                <a16:creationId xmlns:a16="http://schemas.microsoft.com/office/drawing/2014/main" id="{3E011B98-6769-935C-49CE-BEA17F6EE9D8}"/>
              </a:ext>
            </a:extLst>
          </p:cNvPr>
          <p:cNvSpPr>
            <a:spLocks noGrp="1" noChangeArrowheads="1"/>
          </p:cNvSpPr>
          <p:nvPr>
            <p:ph type="body" idx="1"/>
          </p:nvPr>
        </p:nvSpPr>
        <p:spPr bwMode="auto">
          <a:xfrm>
            <a:off x="609600" y="1905000"/>
            <a:ext cx="109728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4100" name="Rectangle 4">
            <a:extLst>
              <a:ext uri="{FF2B5EF4-FFF2-40B4-BE49-F238E27FC236}">
                <a16:creationId xmlns:a16="http://schemas.microsoft.com/office/drawing/2014/main" id="{1A6E3816-3D65-4249-0167-3E11E56514D6}"/>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C0C0C0"/>
                  </a:outerShdw>
                </a:effectLst>
                <a:latin typeface="Arial" panose="020B0604020202020204" pitchFamily="34" charset="0"/>
              </a:defRPr>
            </a:lvl1pPr>
          </a:lstStyle>
          <a:p>
            <a:pPr>
              <a:defRPr/>
            </a:pPr>
            <a:endParaRPr lang="en-GB" altLang="en-US"/>
          </a:p>
        </p:txBody>
      </p:sp>
      <p:sp>
        <p:nvSpPr>
          <p:cNvPr id="4101" name="Rectangle 5">
            <a:extLst>
              <a:ext uri="{FF2B5EF4-FFF2-40B4-BE49-F238E27FC236}">
                <a16:creationId xmlns:a16="http://schemas.microsoft.com/office/drawing/2014/main" id="{4E5828F9-A0EA-C9E2-A158-329589CC4064}"/>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C0C0C0"/>
                  </a:outerShdw>
                </a:effectLst>
                <a:latin typeface="Arial" panose="020B0604020202020204" pitchFamily="34" charset="0"/>
              </a:defRPr>
            </a:lvl1pPr>
          </a:lstStyle>
          <a:p>
            <a:pPr>
              <a:defRPr/>
            </a:pPr>
            <a:endParaRPr lang="en-GB" altLang="en-US"/>
          </a:p>
        </p:txBody>
      </p:sp>
      <p:sp>
        <p:nvSpPr>
          <p:cNvPr id="4102" name="Rectangle 6">
            <a:extLst>
              <a:ext uri="{FF2B5EF4-FFF2-40B4-BE49-F238E27FC236}">
                <a16:creationId xmlns:a16="http://schemas.microsoft.com/office/drawing/2014/main" id="{A9BDB3B7-077E-DCF0-32B7-6324DD1298DB}"/>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C0C0C0"/>
                  </a:outerShdw>
                </a:effectLst>
                <a:latin typeface="Arial" panose="020B0604020202020204" pitchFamily="34" charset="0"/>
              </a:defRPr>
            </a:lvl1pPr>
          </a:lstStyle>
          <a:p>
            <a:pPr>
              <a:defRPr/>
            </a:pPr>
            <a:fld id="{EBDFD904-EB3D-43E9-9BCE-6D647CC3850B}" type="slidenum">
              <a:rPr lang="en-GB" altLang="en-US"/>
              <a:pPr>
                <a:defRPr/>
              </a:pPr>
              <a:t>‹#›</a:t>
            </a:fld>
            <a:endParaRPr lang="en-GB" altLang="en-US"/>
          </a:p>
        </p:txBody>
      </p:sp>
    </p:spTree>
    <p:extLst>
      <p:ext uri="{BB962C8B-B14F-4D97-AF65-F5344CB8AC3E}">
        <p14:creationId xmlns:p14="http://schemas.microsoft.com/office/powerpoint/2010/main" val="1329905110"/>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spcBef>
          <a:spcPct val="0"/>
        </a:spcBef>
        <a:spcAft>
          <a:spcPct val="0"/>
        </a:spcAft>
        <a:defRPr sz="4400" kern="12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kern="1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kern="1200">
          <a:solidFill>
            <a:schemeClr val="tx1"/>
          </a:solidFill>
          <a:effectLst>
            <a:outerShdw blurRad="38100" dist="38100" dir="2700000" algn="tl">
              <a:srgbClr val="C0C0C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120000"/>
        <a:buChar char="•"/>
        <a:defRPr sz="2400" kern="1200">
          <a:solidFill>
            <a:schemeClr val="tx1"/>
          </a:solidFill>
          <a:effectLst>
            <a:outerShdw blurRad="38100" dist="38100" dir="2700000" algn="tl">
              <a:srgbClr val="C0C0C0"/>
            </a:outerShdw>
          </a:effectLst>
          <a:latin typeface="+mn-lt"/>
          <a:ea typeface="+mn-ea"/>
          <a:cs typeface="+mn-cs"/>
        </a:defRPr>
      </a:lvl3pPr>
      <a:lvl4pPr marL="1600200" indent="-228600" algn="l" rtl="0" eaLnBrk="0" fontAlgn="base" hangingPunct="0">
        <a:spcBef>
          <a:spcPct val="20000"/>
        </a:spcBef>
        <a:spcAft>
          <a:spcPct val="0"/>
        </a:spcAft>
        <a:buFont typeface="Tahoma" panose="020B0604030504040204" pitchFamily="34" charset="0"/>
        <a:buChar char="–"/>
        <a:defRPr sz="2000" kern="1200">
          <a:solidFill>
            <a:schemeClr val="tx1"/>
          </a:solidFill>
          <a:effectLst>
            <a:outerShdw blurRad="38100" dist="38100" dir="2700000" algn="tl">
              <a:srgbClr val="C0C0C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outerShdw blurRad="38100" dist="38100" dir="2700000" algn="tl">
              <a:srgbClr val="C0C0C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4F23CFDA-4002-405E-9BDF-E9621A60F59D}" type="datetimeFigureOut">
              <a:rPr lang="en-GB" smtClean="0">
                <a:solidFill>
                  <a:prstClr val="black">
                    <a:tint val="75000"/>
                  </a:prstClr>
                </a:solidFill>
              </a:rPr>
              <a:pPr>
                <a:defRPr/>
              </a:pPr>
              <a:t>19/09/2025</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04757176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C0C0C0"/>
                  </a:outerShdw>
                </a:effectLst>
                <a:latin typeface="Arial" charset="0"/>
                <a:cs typeface="Arial" charset="0"/>
              </a:defRPr>
            </a:lvl1pPr>
          </a:lstStyle>
          <a:p>
            <a:pPr>
              <a:defRPr/>
            </a:pPr>
            <a:endParaRPr lang="en-GB">
              <a:solidFill>
                <a:srgbClr val="FFFFFF"/>
              </a:solidFill>
            </a:endParaRPr>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C0C0C0"/>
                  </a:outerShdw>
                </a:effectLst>
                <a:latin typeface="Arial" charset="0"/>
                <a:cs typeface="Arial" charset="0"/>
              </a:defRPr>
            </a:lvl1pPr>
          </a:lstStyle>
          <a:p>
            <a:pPr>
              <a:defRPr/>
            </a:pPr>
            <a:endParaRPr lang="en-GB">
              <a:solidFill>
                <a:srgbClr val="FFFFFF"/>
              </a:solidFill>
            </a:endParaRPr>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C0C0C0"/>
                  </a:outerShdw>
                </a:effectLst>
                <a:latin typeface="Arial" charset="0"/>
              </a:defRPr>
            </a:lvl1pPr>
          </a:lstStyle>
          <a:p>
            <a:fld id="{CF4B72F4-A55F-481A-88CE-27507264BF08}" type="slidenum">
              <a:rPr lang="en-GB" altLang="en-US">
                <a:solidFill>
                  <a:srgbClr val="FFFFFF"/>
                </a:solidFill>
                <a:cs typeface="Arial"/>
              </a:rPr>
              <a:pPr/>
              <a:t>‹#›</a:t>
            </a:fld>
            <a:endParaRPr lang="en-GB" altLang="en-US">
              <a:solidFill>
                <a:srgbClr val="FFFFFF"/>
              </a:solidFill>
              <a:cs typeface="Arial"/>
            </a:endParaRPr>
          </a:p>
        </p:txBody>
      </p:sp>
    </p:spTree>
    <p:extLst>
      <p:ext uri="{BB962C8B-B14F-4D97-AF65-F5344CB8AC3E}">
        <p14:creationId xmlns:p14="http://schemas.microsoft.com/office/powerpoint/2010/main" val="3742439032"/>
      </p:ext>
    </p:extLst>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C0C0C0"/>
                  </a:outerShdw>
                </a:effectLst>
                <a:latin typeface="Arial" charset="0"/>
                <a:cs typeface="Arial" charset="0"/>
              </a:defRPr>
            </a:lvl1pPr>
          </a:lstStyle>
          <a:p>
            <a:pPr>
              <a:defRPr/>
            </a:pPr>
            <a:endParaRPr lang="en-GB"/>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C0C0C0"/>
                  </a:outerShdw>
                </a:effectLst>
                <a:latin typeface="Arial" charset="0"/>
                <a:cs typeface="Arial" charset="0"/>
              </a:defRPr>
            </a:lvl1pPr>
          </a:lstStyle>
          <a:p>
            <a:pPr>
              <a:defRPr/>
            </a:pPr>
            <a:endParaRPr lang="en-GB"/>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C0C0C0"/>
                  </a:outerShdw>
                </a:effectLst>
                <a:latin typeface="Arial" charset="0"/>
              </a:defRPr>
            </a:lvl1pPr>
          </a:lstStyle>
          <a:p>
            <a:fld id="{CF4B72F4-A55F-481A-88CE-27507264BF08}" type="slidenum">
              <a:rPr lang="en-GB" altLang="en-US"/>
              <a:pPr/>
              <a:t>‹#›</a:t>
            </a:fld>
            <a:endParaRPr lang="en-GB" altLang="en-US"/>
          </a:p>
        </p:txBody>
      </p:sp>
    </p:spTree>
    <p:extLst>
      <p:ext uri="{BB962C8B-B14F-4D97-AF65-F5344CB8AC3E}">
        <p14:creationId xmlns:p14="http://schemas.microsoft.com/office/powerpoint/2010/main" val="2235446562"/>
      </p:ext>
    </p:extLst>
  </p:cSld>
  <p:clrMap bg1="dk2" tx1="lt1" bg2="dk1"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C0C0C0"/>
                  </a:outerShdw>
                </a:effectLst>
                <a:latin typeface="Arial" charset="0"/>
                <a:cs typeface="Arial" charset="0"/>
              </a:defRPr>
            </a:lvl1pPr>
          </a:lstStyle>
          <a:p>
            <a:pPr>
              <a:defRPr/>
            </a:pPr>
            <a:endParaRPr lang="en-GB"/>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C0C0C0"/>
                  </a:outerShdw>
                </a:effectLst>
                <a:latin typeface="Arial" charset="0"/>
                <a:cs typeface="Arial" charset="0"/>
              </a:defRPr>
            </a:lvl1pPr>
          </a:lstStyle>
          <a:p>
            <a:pPr>
              <a:defRPr/>
            </a:pPr>
            <a:endParaRPr lang="en-GB"/>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C0C0C0"/>
                  </a:outerShdw>
                </a:effectLst>
                <a:latin typeface="Arial" charset="0"/>
              </a:defRPr>
            </a:lvl1pPr>
          </a:lstStyle>
          <a:p>
            <a:fld id="{9C346674-EAA2-404E-A5A3-3B750CE461A6}" type="slidenum">
              <a:rPr lang="en-GB" altLang="en-US"/>
              <a:pPr/>
              <a:t>‹#›</a:t>
            </a:fld>
            <a:endParaRPr lang="en-GB" altLang="en-US"/>
          </a:p>
        </p:txBody>
      </p:sp>
    </p:spTree>
    <p:extLst>
      <p:ext uri="{BB962C8B-B14F-4D97-AF65-F5344CB8AC3E}">
        <p14:creationId xmlns:p14="http://schemas.microsoft.com/office/powerpoint/2010/main" val="2267510822"/>
      </p:ext>
    </p:extLst>
  </p:cSld>
  <p:clrMap bg1="dk2" tx1="lt1" bg2="dk1"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C0C0C0"/>
                  </a:outerShdw>
                </a:effectLst>
                <a:latin typeface="Arial" charset="0"/>
                <a:cs typeface="Arial" charset="0"/>
              </a:defRPr>
            </a:lvl1pPr>
          </a:lstStyle>
          <a:p>
            <a:pPr>
              <a:defRPr/>
            </a:pPr>
            <a:endParaRPr lang="en-GB"/>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C0C0C0"/>
                  </a:outerShdw>
                </a:effectLst>
                <a:latin typeface="Arial" charset="0"/>
                <a:cs typeface="Arial" charset="0"/>
              </a:defRPr>
            </a:lvl1pPr>
          </a:lstStyle>
          <a:p>
            <a:pPr>
              <a:defRPr/>
            </a:pPr>
            <a:endParaRPr lang="en-GB"/>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C0C0C0"/>
                  </a:outerShdw>
                </a:effectLst>
                <a:latin typeface="Arial" panose="020B0604020202020204" pitchFamily="34" charset="0"/>
              </a:defRPr>
            </a:lvl1pPr>
          </a:lstStyle>
          <a:p>
            <a:pPr>
              <a:defRPr/>
            </a:pPr>
            <a:fld id="{351EE2EE-EBC9-41BF-9ED9-1B88F7261A21}" type="slidenum">
              <a:rPr lang="en-GB" altLang="en-US">
                <a:cs typeface="Arial" panose="020B0604020202020204" pitchFamily="34" charset="0"/>
              </a:rPr>
              <a:pPr>
                <a:defRPr/>
              </a:pPr>
              <a:t>‹#›</a:t>
            </a:fld>
            <a:endParaRPr lang="en-GB" altLang="en-US">
              <a:cs typeface="Arial" panose="020B0604020202020204" pitchFamily="34" charset="0"/>
            </a:endParaRPr>
          </a:p>
        </p:txBody>
      </p:sp>
    </p:spTree>
    <p:extLst>
      <p:ext uri="{BB962C8B-B14F-4D97-AF65-F5344CB8AC3E}">
        <p14:creationId xmlns:p14="http://schemas.microsoft.com/office/powerpoint/2010/main" val="979963041"/>
      </p:ext>
    </p:extLst>
  </p:cSld>
  <p:clrMap bg1="dk2" tx1="lt1" bg2="dk1"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C0C0C0"/>
                  </a:outerShdw>
                </a:effectLst>
                <a:latin typeface="Arial" charset="0"/>
                <a:cs typeface="Arial" charset="0"/>
              </a:defRPr>
            </a:lvl1pPr>
          </a:lstStyle>
          <a:p>
            <a:pPr>
              <a:defRPr/>
            </a:pPr>
            <a:endParaRPr lang="en-GB">
              <a:solidFill>
                <a:srgbClr val="FFFFFF"/>
              </a:solidFill>
            </a:endParaRPr>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C0C0C0"/>
                  </a:outerShdw>
                </a:effectLst>
                <a:latin typeface="Arial" charset="0"/>
                <a:cs typeface="Arial" charset="0"/>
              </a:defRPr>
            </a:lvl1pPr>
          </a:lstStyle>
          <a:p>
            <a:pPr>
              <a:defRPr/>
            </a:pPr>
            <a:endParaRPr lang="en-GB">
              <a:solidFill>
                <a:srgbClr val="FFFFFF"/>
              </a:solidFill>
            </a:endParaRPr>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C0C0C0"/>
                  </a:outerShdw>
                </a:effectLst>
                <a:latin typeface="Arial" charset="0"/>
              </a:defRPr>
            </a:lvl1pPr>
          </a:lstStyle>
          <a:p>
            <a:fld id="{0D34056F-AA49-45AB-9BB5-E3A86B881351}" type="slidenum">
              <a:rPr lang="en-GB" altLang="en-US" smtClean="0">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3405658710"/>
      </p:ext>
    </p:extLst>
  </p:cSld>
  <p:clrMap bg1="dk2" tx1="lt1" bg2="dk1"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34.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4.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86.xml"/><Relationship Id="rId5" Type="http://schemas.openxmlformats.org/officeDocument/2006/relationships/image" Target="../media/image18.jp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Layout" Target="../slideLayouts/slideLayout175.xml"/><Relationship Id="rId6" Type="http://schemas.openxmlformats.org/officeDocument/2006/relationships/image" Target="../media/image4.pn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Layout" Target="../slideLayouts/slideLayout29.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4.xml"/><Relationship Id="rId5" Type="http://schemas.openxmlformats.org/officeDocument/2006/relationships/image" Target="../media/image17.pn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2.xml"/><Relationship Id="rId5" Type="http://schemas.openxmlformats.org/officeDocument/2006/relationships/image" Target="../media/image17.pn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51.xml"/><Relationship Id="rId5" Type="http://schemas.openxmlformats.org/officeDocument/2006/relationships/image" Target="../media/image10.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79.xml"/><Relationship Id="rId5" Type="http://schemas.openxmlformats.org/officeDocument/2006/relationships/image" Target="../media/image1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79.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74.xml"/><Relationship Id="rId5" Type="http://schemas.openxmlformats.org/officeDocument/2006/relationships/image" Target="../media/image17.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5.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74.xml"/><Relationship Id="rId5" Type="http://schemas.openxmlformats.org/officeDocument/2006/relationships/image" Target="../media/image30.jp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74.xml"/><Relationship Id="rId5" Type="http://schemas.openxmlformats.org/officeDocument/2006/relationships/image" Target="../media/image30.jp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81.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163.xml"/></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4.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188.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51.xml"/><Relationship Id="rId5" Type="http://schemas.openxmlformats.org/officeDocument/2006/relationships/image" Target="../media/image10.pn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109.xml"/><Relationship Id="rId5" Type="http://schemas.openxmlformats.org/officeDocument/2006/relationships/image" Target="../media/image35.jp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74.xml"/><Relationship Id="rId5" Type="http://schemas.openxmlformats.org/officeDocument/2006/relationships/image" Target="../media/image18.jp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50.xml"/><Relationship Id="rId5" Type="http://schemas.openxmlformats.org/officeDocument/2006/relationships/image" Target="../media/image38.jpe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74.xml"/><Relationship Id="rId5" Type="http://schemas.openxmlformats.org/officeDocument/2006/relationships/image" Target="../media/image34.jpe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74.xml"/><Relationship Id="rId5" Type="http://schemas.openxmlformats.org/officeDocument/2006/relationships/image" Target="../media/image18.jp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74.xml"/><Relationship Id="rId5" Type="http://schemas.openxmlformats.org/officeDocument/2006/relationships/image" Target="../media/image34.jpe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79.xml"/><Relationship Id="rId5" Type="http://schemas.openxmlformats.org/officeDocument/2006/relationships/image" Target="../media/image40.jp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120.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73.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0.xml"/><Relationship Id="rId1" Type="http://schemas.openxmlformats.org/officeDocument/2006/relationships/slideLayout" Target="../slideLayouts/slideLayout51.xml"/><Relationship Id="rId5" Type="http://schemas.openxmlformats.org/officeDocument/2006/relationships/image" Target="../media/image10.png"/><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35.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44.jp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51.xml"/><Relationship Id="rId5" Type="http://schemas.openxmlformats.org/officeDocument/2006/relationships/image" Target="../media/image10.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35.xml"/><Relationship Id="rId5" Type="http://schemas.openxmlformats.org/officeDocument/2006/relationships/image" Target="../media/image45.png"/><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35.xml"/><Relationship Id="rId5" Type="http://schemas.openxmlformats.org/officeDocument/2006/relationships/image" Target="../media/image10.png"/><Relationship Id="rId4" Type="http://schemas.openxmlformats.org/officeDocument/2006/relationships/image" Target="../media/image44.jpg"/></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35.xml"/><Relationship Id="rId5" Type="http://schemas.openxmlformats.org/officeDocument/2006/relationships/image" Target="../media/image10.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79.xml"/><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69.xml"/><Relationship Id="rId4" Type="http://schemas.openxmlformats.org/officeDocument/2006/relationships/image" Target="../media/image46.jpeg"/></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120.xml"/><Relationship Id="rId6" Type="http://schemas.openxmlformats.org/officeDocument/2006/relationships/image" Target="../media/image47.jpeg"/><Relationship Id="rId5" Type="http://schemas.openxmlformats.org/officeDocument/2006/relationships/image" Target="../media/image20.jpeg"/><Relationship Id="rId4" Type="http://schemas.openxmlformats.org/officeDocument/2006/relationships/image" Target="../media/image19.png"/></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69.xml"/><Relationship Id="rId4" Type="http://schemas.openxmlformats.org/officeDocument/2006/relationships/image" Target="../media/image17.png"/></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9.xml"/><Relationship Id="rId1" Type="http://schemas.openxmlformats.org/officeDocument/2006/relationships/slideLayout" Target="../slideLayouts/slideLayout120.xml"/><Relationship Id="rId6" Type="http://schemas.openxmlformats.org/officeDocument/2006/relationships/image" Target="../media/image38.jpeg"/><Relationship Id="rId5" Type="http://schemas.openxmlformats.org/officeDocument/2006/relationships/image" Target="../media/image20.jpeg"/><Relationship Id="rId4" Type="http://schemas.openxmlformats.org/officeDocument/2006/relationships/image" Target="../media/image19.png"/></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34.xml"/><Relationship Id="rId4" Type="http://schemas.openxmlformats.org/officeDocument/2006/relationships/image" Target="../media/image48.jpeg"/></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1.xml"/><Relationship Id="rId1" Type="http://schemas.openxmlformats.org/officeDocument/2006/relationships/slideLayout" Target="../slideLayouts/slideLayout34.xml"/><Relationship Id="rId4" Type="http://schemas.openxmlformats.org/officeDocument/2006/relationships/image" Target="../media/image4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51.xml"/><Relationship Id="rId5" Type="http://schemas.openxmlformats.org/officeDocument/2006/relationships/image" Target="../media/image10.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2.xml"/><Relationship Id="rId1" Type="http://schemas.openxmlformats.org/officeDocument/2006/relationships/slideLayout" Target="../slideLayouts/slideLayout120.xml"/><Relationship Id="rId6" Type="http://schemas.openxmlformats.org/officeDocument/2006/relationships/image" Target="../media/image50.png"/><Relationship Id="rId5" Type="http://schemas.openxmlformats.org/officeDocument/2006/relationships/image" Target="../media/image20.jpeg"/><Relationship Id="rId4" Type="http://schemas.openxmlformats.org/officeDocument/2006/relationships/image" Target="../media/image19.png"/></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74.xml"/></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120.xml"/><Relationship Id="rId5" Type="http://schemas.openxmlformats.org/officeDocument/2006/relationships/image" Target="../media/image52.jpeg"/><Relationship Id="rId4" Type="http://schemas.openxmlformats.org/officeDocument/2006/relationships/image" Target="../media/image19.png"/></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5.xml"/><Relationship Id="rId1" Type="http://schemas.openxmlformats.org/officeDocument/2006/relationships/slideLayout" Target="../slideLayouts/slideLayout62.xml"/><Relationship Id="rId5" Type="http://schemas.openxmlformats.org/officeDocument/2006/relationships/image" Target="../media/image17.png"/><Relationship Id="rId4" Type="http://schemas.openxmlformats.org/officeDocument/2006/relationships/image" Target="../media/image53.jpeg"/></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6.xml"/><Relationship Id="rId1" Type="http://schemas.openxmlformats.org/officeDocument/2006/relationships/slideLayout" Target="../slideLayouts/slideLayout200.xml"/><Relationship Id="rId5" Type="http://schemas.openxmlformats.org/officeDocument/2006/relationships/image" Target="../media/image17.png"/><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7.xml"/><Relationship Id="rId1" Type="http://schemas.openxmlformats.org/officeDocument/2006/relationships/slideLayout" Target="../slideLayouts/slideLayout120.xml"/><Relationship Id="rId5" Type="http://schemas.openxmlformats.org/officeDocument/2006/relationships/image" Target="../media/image56.jpeg"/><Relationship Id="rId4" Type="http://schemas.openxmlformats.org/officeDocument/2006/relationships/image" Target="../media/image19.png"/></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8.xml"/><Relationship Id="rId1" Type="http://schemas.openxmlformats.org/officeDocument/2006/relationships/slideLayout" Target="../slideLayouts/slideLayout74.xml"/><Relationship Id="rId5" Type="http://schemas.openxmlformats.org/officeDocument/2006/relationships/image" Target="../media/image17.png"/><Relationship Id="rId4" Type="http://schemas.openxmlformats.org/officeDocument/2006/relationships/image" Target="../media/image57.jpeg"/></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9.xml"/><Relationship Id="rId1" Type="http://schemas.openxmlformats.org/officeDocument/2006/relationships/slideLayout" Target="../slideLayouts/slideLayout67.xml"/><Relationship Id="rId5" Type="http://schemas.openxmlformats.org/officeDocument/2006/relationships/image" Target="../media/image58.jpg"/><Relationship Id="rId4" Type="http://schemas.openxmlformats.org/officeDocument/2006/relationships/image" Target="../media/image17.png"/></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74.xml"/><Relationship Id="rId5" Type="http://schemas.openxmlformats.org/officeDocument/2006/relationships/image" Target="../media/image60.png"/><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1.xml"/><Relationship Id="rId1" Type="http://schemas.openxmlformats.org/officeDocument/2006/relationships/slideLayout" Target="../slideLayouts/slideLayout62.xml"/><Relationship Id="rId5" Type="http://schemas.openxmlformats.org/officeDocument/2006/relationships/image" Target="../media/image17.png"/><Relationship Id="rId4" Type="http://schemas.openxmlformats.org/officeDocument/2006/relationships/image" Target="../media/image61.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2.xml"/><Relationship Id="rId1" Type="http://schemas.openxmlformats.org/officeDocument/2006/relationships/slideLayout" Target="../slideLayouts/slideLayout127.xml"/></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3.xml"/><Relationship Id="rId1" Type="http://schemas.openxmlformats.org/officeDocument/2006/relationships/slideLayout" Target="../slideLayouts/slideLayout24.xml"/><Relationship Id="rId4" Type="http://schemas.openxmlformats.org/officeDocument/2006/relationships/image" Target="../media/image63.jpeg"/></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4.xml"/><Relationship Id="rId1" Type="http://schemas.openxmlformats.org/officeDocument/2006/relationships/slideLayout" Target="../slideLayouts/slideLayout24.xml"/><Relationship Id="rId4" Type="http://schemas.openxmlformats.org/officeDocument/2006/relationships/image" Target="../media/image63.jpeg"/></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5.xml"/><Relationship Id="rId1" Type="http://schemas.openxmlformats.org/officeDocument/2006/relationships/slideLayout" Target="../slideLayouts/slideLayout24.xml"/><Relationship Id="rId4" Type="http://schemas.openxmlformats.org/officeDocument/2006/relationships/image" Target="../media/image63.jpeg"/></Relationships>
</file>

<file path=ppt/slides/_rels/slide6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6.xml"/><Relationship Id="rId1" Type="http://schemas.openxmlformats.org/officeDocument/2006/relationships/slideLayout" Target="../slideLayouts/slideLayout67.xml"/><Relationship Id="rId5" Type="http://schemas.openxmlformats.org/officeDocument/2006/relationships/image" Target="../media/image17.png"/><Relationship Id="rId4" Type="http://schemas.openxmlformats.org/officeDocument/2006/relationships/image" Target="../media/image57.jpeg"/></Relationships>
</file>

<file path=ppt/slides/_rels/slide6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7.xml"/><Relationship Id="rId1" Type="http://schemas.openxmlformats.org/officeDocument/2006/relationships/slideLayout" Target="../slideLayouts/slideLayout51.xml"/><Relationship Id="rId5" Type="http://schemas.openxmlformats.org/officeDocument/2006/relationships/image" Target="../media/image10.png"/><Relationship Id="rId4" Type="http://schemas.openxmlformats.org/officeDocument/2006/relationships/image" Target="../media/image12.png"/></Relationships>
</file>

<file path=ppt/slides/_rels/slide6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8.xml"/><Relationship Id="rId1" Type="http://schemas.openxmlformats.org/officeDocument/2006/relationships/slideLayout" Target="../slideLayouts/slideLayout163.xml"/></Relationships>
</file>

<file path=ppt/slides/_rels/slide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9.xml"/><Relationship Id="rId1" Type="http://schemas.openxmlformats.org/officeDocument/2006/relationships/slideLayout" Target="../slideLayouts/slideLayout216.xml"/><Relationship Id="rId4" Type="http://schemas.openxmlformats.org/officeDocument/2006/relationships/image" Target="../media/image64.jpeg"/></Relationships>
</file>

<file path=ppt/slides/_rels/slide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66.jpg"/></Relationships>
</file>

<file path=ppt/slides/_rels/slide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66.jpg"/></Relationships>
</file>

<file path=ppt/slides/_rels/slide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jpeg"/><Relationship Id="rId1" Type="http://schemas.openxmlformats.org/officeDocument/2006/relationships/slideLayout" Target="../slideLayouts/slideLayout144.xml"/></Relationships>
</file>

<file path=ppt/slides/_rels/slide7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jpeg"/><Relationship Id="rId1" Type="http://schemas.openxmlformats.org/officeDocument/2006/relationships/slideLayout" Target="../slideLayouts/slideLayout144.xml"/></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jpeg"/><Relationship Id="rId1" Type="http://schemas.openxmlformats.org/officeDocument/2006/relationships/slideLayout" Target="../slideLayouts/slideLayout144.xml"/></Relationships>
</file>

<file path=ppt/slides/_rels/slide7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jpeg"/><Relationship Id="rId1" Type="http://schemas.openxmlformats.org/officeDocument/2006/relationships/slideLayout" Target="../slideLayouts/slideLayout144.xml"/></Relationships>
</file>

<file path=ppt/slides/_rels/slide7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0.xml"/><Relationship Id="rId1" Type="http://schemas.openxmlformats.org/officeDocument/2006/relationships/slideLayout" Target="../slideLayouts/slideLayout144.xml"/><Relationship Id="rId4" Type="http://schemas.openxmlformats.org/officeDocument/2006/relationships/image" Target="../media/image69.png"/></Relationships>
</file>

<file path=ppt/slides/_rels/slide7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jpeg"/><Relationship Id="rId1" Type="http://schemas.openxmlformats.org/officeDocument/2006/relationships/slideLayout" Target="../slideLayouts/slideLayout14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1.xml"/><Relationship Id="rId1" Type="http://schemas.openxmlformats.org/officeDocument/2006/relationships/slideLayout" Target="../slideLayouts/slideLayout74.xml"/><Relationship Id="rId5" Type="http://schemas.openxmlformats.org/officeDocument/2006/relationships/image" Target="../media/image17.png"/><Relationship Id="rId4" Type="http://schemas.openxmlformats.org/officeDocument/2006/relationships/image" Target="../media/image70.jpeg"/></Relationships>
</file>

<file path=ppt/slides/_rels/slide8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2.xml"/><Relationship Id="rId1" Type="http://schemas.openxmlformats.org/officeDocument/2006/relationships/slideLayout" Target="../slideLayouts/slideLayout51.xml"/><Relationship Id="rId5" Type="http://schemas.openxmlformats.org/officeDocument/2006/relationships/image" Target="../media/image10.png"/><Relationship Id="rId4" Type="http://schemas.openxmlformats.org/officeDocument/2006/relationships/image" Target="../media/image12.png"/></Relationships>
</file>

<file path=ppt/slides/_rels/slide8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3.xml"/><Relationship Id="rId1" Type="http://schemas.openxmlformats.org/officeDocument/2006/relationships/slideLayout" Target="../slideLayouts/slideLayout22.xml"/><Relationship Id="rId5" Type="http://schemas.openxmlformats.org/officeDocument/2006/relationships/image" Target="../media/image17.png"/><Relationship Id="rId4" Type="http://schemas.openxmlformats.org/officeDocument/2006/relationships/image" Target="../media/image25.jpeg"/></Relationships>
</file>

<file path=ppt/slides/_rels/slide8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3.jpg"/><Relationship Id="rId2" Type="http://schemas.openxmlformats.org/officeDocument/2006/relationships/notesSlide" Target="../notesSlides/notesSlide64.xml"/><Relationship Id="rId1" Type="http://schemas.openxmlformats.org/officeDocument/2006/relationships/slideLayout" Target="../slideLayouts/slideLayout223.xml"/><Relationship Id="rId6" Type="http://schemas.openxmlformats.org/officeDocument/2006/relationships/image" Target="../media/image72.jpeg"/><Relationship Id="rId5" Type="http://schemas.openxmlformats.org/officeDocument/2006/relationships/image" Target="../media/image50.png"/><Relationship Id="rId4" Type="http://schemas.openxmlformats.org/officeDocument/2006/relationships/image" Target="../media/image71.jpg"/></Relationships>
</file>

<file path=ppt/slides/_rels/slide8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jpeg"/><Relationship Id="rId1" Type="http://schemas.openxmlformats.org/officeDocument/2006/relationships/slideLayout" Target="../slideLayouts/slideLayout22.xml"/><Relationship Id="rId4" Type="http://schemas.openxmlformats.org/officeDocument/2006/relationships/image" Target="../media/image75.png"/></Relationships>
</file>

<file path=ppt/slides/_rels/slide8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63.xml"/></Relationships>
</file>

<file path=ppt/slides/_rels/slide8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5.xml"/><Relationship Id="rId1" Type="http://schemas.openxmlformats.org/officeDocument/2006/relationships/slideLayout" Target="../slideLayouts/slideLayout156.xml"/><Relationship Id="rId5" Type="http://schemas.openxmlformats.org/officeDocument/2006/relationships/image" Target="../media/image77.jpeg"/><Relationship Id="rId4" Type="http://schemas.openxmlformats.org/officeDocument/2006/relationships/image" Target="../media/image17.png"/></Relationships>
</file>

<file path=ppt/slides/_rels/slide8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6.xml"/><Relationship Id="rId1" Type="http://schemas.openxmlformats.org/officeDocument/2006/relationships/slideLayout" Target="../slideLayouts/slideLayout156.xml"/><Relationship Id="rId5" Type="http://schemas.openxmlformats.org/officeDocument/2006/relationships/image" Target="../media/image78.jpg"/><Relationship Id="rId4" Type="http://schemas.openxmlformats.org/officeDocument/2006/relationships/image" Target="../media/image17.png"/></Relationships>
</file>

<file path=ppt/slides/_rels/slide8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7.xml"/><Relationship Id="rId1" Type="http://schemas.openxmlformats.org/officeDocument/2006/relationships/slideLayout" Target="../slideLayouts/slideLayout156.xml"/><Relationship Id="rId5" Type="http://schemas.openxmlformats.org/officeDocument/2006/relationships/image" Target="../media/image77.jpeg"/><Relationship Id="rId4" Type="http://schemas.openxmlformats.org/officeDocument/2006/relationships/image" Target="../media/image17.png"/></Relationships>
</file>

<file path=ppt/slides/_rels/slide8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8.xml"/><Relationship Id="rId1" Type="http://schemas.openxmlformats.org/officeDocument/2006/relationships/slideLayout" Target="../slideLayouts/slideLayout156.xml"/><Relationship Id="rId5" Type="http://schemas.openxmlformats.org/officeDocument/2006/relationships/image" Target="../media/image78.jp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9.xml"/><Relationship Id="rId1" Type="http://schemas.openxmlformats.org/officeDocument/2006/relationships/slideLayout" Target="../slideLayouts/slideLayout156.xml"/><Relationship Id="rId5" Type="http://schemas.openxmlformats.org/officeDocument/2006/relationships/image" Target="../media/image77.jpeg"/><Relationship Id="rId4" Type="http://schemas.openxmlformats.org/officeDocument/2006/relationships/image" Target="../media/image17.png"/></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34.xml"/><Relationship Id="rId5" Type="http://schemas.openxmlformats.org/officeDocument/2006/relationships/image" Target="../media/image6.png"/><Relationship Id="rId4" Type="http://schemas.openxmlformats.org/officeDocument/2006/relationships/image" Target="../media/image5.png"/></Relationships>
</file>

<file path=ppt/slides/_rels/slide9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0.xml"/><Relationship Id="rId1" Type="http://schemas.openxmlformats.org/officeDocument/2006/relationships/slideLayout" Target="../slideLayouts/slideLayout9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937B2139-0DD1-E473-BCE9-8DFAC7354DD6}"/>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2DBB7C98-06E4-07E7-6769-4048DD94C30A}"/>
              </a:ext>
            </a:extLst>
          </p:cNvPr>
          <p:cNvSpPr>
            <a:spLocks noChangeArrowheads="1"/>
          </p:cNvSpPr>
          <p:nvPr/>
        </p:nvSpPr>
        <p:spPr bwMode="auto">
          <a:xfrm flipV="1">
            <a:off x="3812900" y="-3933608"/>
            <a:ext cx="316409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defRPr/>
            </a:pPr>
            <a:endParaRPr lang="en-GB">
              <a:solidFill>
                <a:prstClr val="black"/>
              </a:solidFill>
              <a:latin typeface="Calibri"/>
              <a:cs typeface="Arial" charset="0"/>
            </a:endParaRPr>
          </a:p>
        </p:txBody>
      </p:sp>
      <p:sp>
        <p:nvSpPr>
          <p:cNvPr id="11" name="AutoShape 2">
            <a:extLst>
              <a:ext uri="{FF2B5EF4-FFF2-40B4-BE49-F238E27FC236}">
                <a16:creationId xmlns:a16="http://schemas.microsoft.com/office/drawing/2014/main" id="{64972696-2296-DA90-35B5-F253BD56935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GB">
              <a:solidFill>
                <a:prstClr val="black"/>
              </a:solidFill>
              <a:latin typeface="Calibri"/>
              <a:cs typeface="Arial" charset="0"/>
            </a:endParaRPr>
          </a:p>
        </p:txBody>
      </p:sp>
      <p:pic>
        <p:nvPicPr>
          <p:cNvPr id="14" name="Picture 13" descr="A graduation cap and colorful text&#10;&#10;AI-generated content may be incorrect.">
            <a:extLst>
              <a:ext uri="{FF2B5EF4-FFF2-40B4-BE49-F238E27FC236}">
                <a16:creationId xmlns:a16="http://schemas.microsoft.com/office/drawing/2014/main" id="{04E3B3C8-0C67-55C8-027B-961481A81F12}"/>
              </a:ext>
            </a:extLst>
          </p:cNvPr>
          <p:cNvPicPr>
            <a:picLocks noChangeAspect="1"/>
          </p:cNvPicPr>
          <p:nvPr/>
        </p:nvPicPr>
        <p:blipFill>
          <a:blip r:embed="rId3">
            <a:extLst>
              <a:ext uri="{28A0092B-C50C-407E-A947-70E740481C1C}">
                <a14:useLocalDpi xmlns:a14="http://schemas.microsoft.com/office/drawing/2010/main" val="0"/>
              </a:ext>
            </a:extLst>
          </a:blip>
          <a:srcRect b="15433"/>
          <a:stretch>
            <a:fillRect/>
          </a:stretch>
        </p:blipFill>
        <p:spPr>
          <a:xfrm>
            <a:off x="1" y="-2"/>
            <a:ext cx="12192000" cy="6858002"/>
          </a:xfrm>
          <a:prstGeom prst="rect">
            <a:avLst/>
          </a:prstGeom>
        </p:spPr>
      </p:pic>
      <p:pic>
        <p:nvPicPr>
          <p:cNvPr id="15" name="Picture 8" descr="E:\New BEO Badge.png">
            <a:extLst>
              <a:ext uri="{FF2B5EF4-FFF2-40B4-BE49-F238E27FC236}">
                <a16:creationId xmlns:a16="http://schemas.microsoft.com/office/drawing/2014/main" id="{40F63014-74C0-29CC-3349-933F51431D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6509" y="141538"/>
            <a:ext cx="1136514" cy="1500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a:extLst>
              <a:ext uri="{FF2B5EF4-FFF2-40B4-BE49-F238E27FC236}">
                <a16:creationId xmlns:a16="http://schemas.microsoft.com/office/drawing/2014/main" id="{D876F38D-226B-9F8D-7BBA-FA063473926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94176" y="170490"/>
            <a:ext cx="1498652" cy="15003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11">
            <a:extLst>
              <a:ext uri="{FF2B5EF4-FFF2-40B4-BE49-F238E27FC236}">
                <a16:creationId xmlns:a16="http://schemas.microsoft.com/office/drawing/2014/main" id="{6562816A-78CC-43B6-A426-E6F82A2C1F39}"/>
              </a:ext>
            </a:extLst>
          </p:cNvPr>
          <p:cNvSpPr txBox="1">
            <a:spLocks noChangeArrowheads="1"/>
          </p:cNvSpPr>
          <p:nvPr/>
        </p:nvSpPr>
        <p:spPr bwMode="auto">
          <a:xfrm>
            <a:off x="1858912" y="170490"/>
            <a:ext cx="8169375" cy="830997"/>
          </a:xfrm>
          <a:prstGeom prst="rect">
            <a:avLst/>
          </a:prstGeom>
          <a:solidFill>
            <a:schemeClr val="bg1"/>
          </a:solidFill>
          <a:ln w="9525">
            <a:solidFill>
              <a:srgbClr val="000000"/>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algn="ctr">
              <a:spcBef>
                <a:spcPct val="50000"/>
              </a:spcBef>
              <a:buClrTx/>
              <a:buSzTx/>
              <a:buNone/>
              <a:defRPr/>
            </a:pPr>
            <a:r>
              <a:rPr lang="en-GB" altLang="en-US" sz="4800" b="1" kern="0" dirty="0">
                <a:solidFill>
                  <a:srgbClr val="C00000"/>
                </a:solidFill>
                <a:latin typeface="Comic Sans MS" pitchFamily="66" charset="0"/>
              </a:rPr>
              <a:t>YEAR 7 WELCOME MASS </a:t>
            </a:r>
            <a:endParaRPr lang="en-US" altLang="en-US" sz="4800" b="1" kern="0" dirty="0">
              <a:solidFill>
                <a:srgbClr val="C00000"/>
              </a:solidFill>
              <a:latin typeface="Comic Sans MS" pitchFamily="66" charset="0"/>
            </a:endParaRPr>
          </a:p>
        </p:txBody>
      </p:sp>
      <p:sp>
        <p:nvSpPr>
          <p:cNvPr id="9" name="Text Box 5">
            <a:extLst>
              <a:ext uri="{FF2B5EF4-FFF2-40B4-BE49-F238E27FC236}">
                <a16:creationId xmlns:a16="http://schemas.microsoft.com/office/drawing/2014/main" id="{AA39E262-3BCA-412D-871C-80375F9E375A}"/>
              </a:ext>
            </a:extLst>
          </p:cNvPr>
          <p:cNvSpPr txBox="1">
            <a:spLocks noChangeArrowheads="1"/>
          </p:cNvSpPr>
          <p:nvPr/>
        </p:nvSpPr>
        <p:spPr bwMode="auto">
          <a:xfrm>
            <a:off x="256509" y="6347130"/>
            <a:ext cx="3012266" cy="369332"/>
          </a:xfrm>
          <a:prstGeom prst="rect">
            <a:avLst/>
          </a:prstGeom>
          <a:solidFill>
            <a:schemeClr val="bg1"/>
          </a:solidFill>
          <a:ln w="9525">
            <a:solidFill>
              <a:schemeClr val="tx1"/>
            </a:solidFill>
            <a:miter lim="800000"/>
            <a:headEnd/>
            <a:tailEnd/>
          </a:ln>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algn="ctr" eaLnBrk="1" fontAlgn="base" hangingPunct="1">
              <a:spcBef>
                <a:spcPct val="50000"/>
              </a:spcBef>
              <a:spcAft>
                <a:spcPct val="0"/>
              </a:spcAft>
              <a:buClrTx/>
              <a:buSzTx/>
              <a:buNone/>
              <a:defRPr/>
            </a:pPr>
            <a:r>
              <a:rPr lang="en-GB" altLang="en-US" sz="1800" kern="0" dirty="0">
                <a:solidFill>
                  <a:prstClr val="black"/>
                </a:solidFill>
                <a:latin typeface="Comic Sans MS" pitchFamily="66" charset="0"/>
              </a:rPr>
              <a:t>Friday 17</a:t>
            </a:r>
            <a:r>
              <a:rPr lang="en-GB" altLang="en-US" sz="1800" kern="0" baseline="30000" dirty="0">
                <a:solidFill>
                  <a:prstClr val="black"/>
                </a:solidFill>
                <a:latin typeface="Comic Sans MS" pitchFamily="66" charset="0"/>
              </a:rPr>
              <a:t>th</a:t>
            </a:r>
            <a:r>
              <a:rPr lang="en-GB" altLang="en-US" sz="1800" kern="0" dirty="0">
                <a:solidFill>
                  <a:prstClr val="black"/>
                </a:solidFill>
                <a:latin typeface="Comic Sans MS" pitchFamily="66" charset="0"/>
              </a:rPr>
              <a:t> October 2025</a:t>
            </a:r>
            <a:endParaRPr lang="en-US" altLang="en-US" sz="1800" kern="0" dirty="0">
              <a:solidFill>
                <a:prstClr val="black"/>
              </a:solidFill>
              <a:latin typeface="Comic Sans MS" pitchFamily="66" charset="0"/>
            </a:endParaRPr>
          </a:p>
        </p:txBody>
      </p:sp>
    </p:spTree>
    <p:extLst>
      <p:ext uri="{BB962C8B-B14F-4D97-AF65-F5344CB8AC3E}">
        <p14:creationId xmlns:p14="http://schemas.microsoft.com/office/powerpoint/2010/main" val="1189989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22882" name="WordArt 2"/>
          <p:cNvSpPr>
            <a:spLocks noChangeArrowheads="1" noChangeShapeType="1" noTextEdit="1"/>
          </p:cNvSpPr>
          <p:nvPr/>
        </p:nvSpPr>
        <p:spPr bwMode="auto">
          <a:xfrm>
            <a:off x="7459214" y="2264729"/>
            <a:ext cx="3024187" cy="719137"/>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defRPr/>
            </a:pPr>
            <a:r>
              <a:rPr lang="en-GB" sz="3600" kern="10" dirty="0">
                <a:ln w="9525">
                  <a:solidFill>
                    <a:srgbClr val="000000"/>
                  </a:solidFill>
                  <a:round/>
                  <a:headEnd/>
                  <a:tailEnd/>
                </a:ln>
                <a:solidFill>
                  <a:srgbClr val="0000FF"/>
                </a:solidFill>
                <a:latin typeface="Comic Sans MS"/>
                <a:cs typeface="Arial" charset="0"/>
              </a:rPr>
              <a:t>AMEN.</a:t>
            </a:r>
          </a:p>
        </p:txBody>
      </p:sp>
      <p:sp>
        <p:nvSpPr>
          <p:cNvPr id="122883" name="Text Box 4"/>
          <p:cNvSpPr txBox="1">
            <a:spLocks noChangeArrowheads="1"/>
          </p:cNvSpPr>
          <p:nvPr/>
        </p:nvSpPr>
        <p:spPr bwMode="auto">
          <a:xfrm>
            <a:off x="6268781" y="262868"/>
            <a:ext cx="5405059" cy="156966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fontAlgn="base">
              <a:spcBef>
                <a:spcPct val="50000"/>
              </a:spcBef>
              <a:spcAft>
                <a:spcPct val="0"/>
              </a:spcAft>
              <a:buClrTx/>
              <a:buSzTx/>
              <a:buNone/>
              <a:defRPr/>
            </a:pPr>
            <a:r>
              <a:rPr lang="en-US" altLang="en-US" dirty="0">
                <a:solidFill>
                  <a:srgbClr val="000000"/>
                </a:solidFill>
                <a:latin typeface="Comic Sans MS" pitchFamily="66" charset="0"/>
              </a:rPr>
              <a:t>In the name of the Father,                                   and of the Son,                                                    and of the Holy Spirit,</a:t>
            </a:r>
          </a:p>
        </p:txBody>
      </p:sp>
      <p:pic>
        <p:nvPicPr>
          <p:cNvPr id="122884" name="Picture 8" descr="E:\New BEO Ba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7527" y="3644647"/>
            <a:ext cx="2087563"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95BCE81-9021-C13C-7C04-D004EEA1E31C}"/>
              </a:ext>
            </a:extLst>
          </p:cNvPr>
          <p:cNvPicPr>
            <a:picLocks noChangeAspect="1"/>
          </p:cNvPicPr>
          <p:nvPr/>
        </p:nvPicPr>
        <p:blipFill>
          <a:blip r:embed="rId5"/>
          <a:stretch>
            <a:fillRect/>
          </a:stretch>
        </p:blipFill>
        <p:spPr>
          <a:xfrm>
            <a:off x="758597" y="396588"/>
            <a:ext cx="4708243" cy="6277658"/>
          </a:xfrm>
          <a:prstGeom prst="rect">
            <a:avLst/>
          </a:prstGeom>
          <a:ln>
            <a:solidFill>
              <a:srgbClr val="000000"/>
            </a:solidFill>
          </a:ln>
        </p:spPr>
      </p:pic>
      <p:sp>
        <p:nvSpPr>
          <p:cNvPr id="5" name="TextBox 4">
            <a:extLst>
              <a:ext uri="{FF2B5EF4-FFF2-40B4-BE49-F238E27FC236}">
                <a16:creationId xmlns:a16="http://schemas.microsoft.com/office/drawing/2014/main" id="{66EAAC92-A7AB-7834-697B-C63465E468E7}"/>
              </a:ext>
            </a:extLst>
          </p:cNvPr>
          <p:cNvSpPr txBox="1"/>
          <p:nvPr/>
        </p:nvSpPr>
        <p:spPr>
          <a:xfrm>
            <a:off x="1918601" y="182275"/>
            <a:ext cx="2653399" cy="338554"/>
          </a:xfrm>
          <a:prstGeom prst="rect">
            <a:avLst/>
          </a:prstGeom>
          <a:solidFill>
            <a:srgbClr val="FFFFFF"/>
          </a:solidFill>
          <a:ln>
            <a:solidFill>
              <a:srgbClr val="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000000"/>
                </a:solidFill>
                <a:effectLst/>
                <a:uLnTx/>
                <a:uFillTx/>
                <a:latin typeface="Comic Sans MS" panose="030F0702030302020204" pitchFamily="66" charset="0"/>
                <a:sym typeface="Arial"/>
              </a:rPr>
              <a:t>Ronan Guppy - Head Boy</a:t>
            </a:r>
          </a:p>
        </p:txBody>
      </p:sp>
    </p:spTree>
    <p:extLst>
      <p:ext uri="{BB962C8B-B14F-4D97-AF65-F5344CB8AC3E}">
        <p14:creationId xmlns:p14="http://schemas.microsoft.com/office/powerpoint/2010/main" val="17385482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14690" name="WordArt 2"/>
          <p:cNvSpPr>
            <a:spLocks noChangeArrowheads="1" noChangeShapeType="1" noTextEdit="1"/>
          </p:cNvSpPr>
          <p:nvPr/>
        </p:nvSpPr>
        <p:spPr bwMode="auto">
          <a:xfrm>
            <a:off x="5766118" y="2797633"/>
            <a:ext cx="4752975" cy="190817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defRPr/>
            </a:pPr>
            <a:r>
              <a:rPr lang="en-GB" sz="3600" kern="10" dirty="0">
                <a:ln w="9525">
                  <a:solidFill>
                    <a:srgbClr val="000000"/>
                  </a:solidFill>
                  <a:round/>
                  <a:headEnd/>
                  <a:tailEnd/>
                </a:ln>
                <a:solidFill>
                  <a:srgbClr val="0000FF"/>
                </a:solidFill>
                <a:latin typeface="Comic Sans MS" pitchFamily="66" charset="0"/>
                <a:cs typeface="Arial" panose="020B0604020202020204" pitchFamily="34" charset="0"/>
              </a:rPr>
              <a:t>AND WITH </a:t>
            </a:r>
          </a:p>
          <a:p>
            <a:pPr algn="ctr" eaLnBrk="0" fontAlgn="base" hangingPunct="0">
              <a:spcBef>
                <a:spcPct val="0"/>
              </a:spcBef>
              <a:spcAft>
                <a:spcPct val="0"/>
              </a:spcAft>
              <a:defRPr/>
            </a:pPr>
            <a:r>
              <a:rPr lang="en-GB" sz="3600" kern="10" dirty="0">
                <a:ln w="9525">
                  <a:solidFill>
                    <a:srgbClr val="000000"/>
                  </a:solidFill>
                  <a:round/>
                  <a:headEnd/>
                  <a:tailEnd/>
                </a:ln>
                <a:solidFill>
                  <a:srgbClr val="0000FF"/>
                </a:solidFill>
                <a:latin typeface="Comic Sans MS" pitchFamily="66" charset="0"/>
                <a:cs typeface="Arial" panose="020B0604020202020204" pitchFamily="34" charset="0"/>
              </a:rPr>
              <a:t>YOUR SPIRIT.</a:t>
            </a:r>
          </a:p>
        </p:txBody>
      </p:sp>
      <p:sp>
        <p:nvSpPr>
          <p:cNvPr id="114691" name="Text Box 3"/>
          <p:cNvSpPr txBox="1">
            <a:spLocks noChangeArrowheads="1"/>
          </p:cNvSpPr>
          <p:nvPr/>
        </p:nvSpPr>
        <p:spPr bwMode="auto">
          <a:xfrm>
            <a:off x="4184586" y="420406"/>
            <a:ext cx="7689850" cy="2062103"/>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defRPr/>
            </a:pPr>
            <a:r>
              <a:rPr lang="en-US" altLang="en-US" dirty="0">
                <a:solidFill>
                  <a:srgbClr val="000000"/>
                </a:solidFill>
                <a:latin typeface="Comic Sans MS" panose="030F0702030302020204" pitchFamily="66" charset="0"/>
              </a:rPr>
              <a:t>The grace of our Lord Jesus Christ  and the Love of God                                          and the communion of the Holy Spirit be with you all.</a:t>
            </a:r>
          </a:p>
        </p:txBody>
      </p:sp>
      <p:pic>
        <p:nvPicPr>
          <p:cNvPr id="114693" name="Picture 8" descr="E:\New BEO Ba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2367" y="4912768"/>
            <a:ext cx="1260475"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erson in a white robe with a person in a blue shirt&#10;&#10;AI-generated content may be incorrect.">
            <a:extLst>
              <a:ext uri="{FF2B5EF4-FFF2-40B4-BE49-F238E27FC236}">
                <a16:creationId xmlns:a16="http://schemas.microsoft.com/office/drawing/2014/main" id="{C2455005-756B-B490-76FB-B2B1D28E361E}"/>
              </a:ext>
            </a:extLst>
          </p:cNvPr>
          <p:cNvPicPr>
            <a:picLocks noChangeAspect="1"/>
          </p:cNvPicPr>
          <p:nvPr/>
        </p:nvPicPr>
        <p:blipFill>
          <a:blip r:embed="rId5"/>
          <a:srcRect l="12460" t="25321" r="29675" b="32119"/>
          <a:stretch>
            <a:fillRect/>
          </a:stretch>
        </p:blipFill>
        <p:spPr>
          <a:xfrm rot="5400000">
            <a:off x="-1092927" y="1693609"/>
            <a:ext cx="6291763" cy="3470780"/>
          </a:xfrm>
          <a:prstGeom prst="rect">
            <a:avLst/>
          </a:prstGeom>
          <a:ln w="28575">
            <a:solidFill>
              <a:schemeClr val="bg2"/>
            </a:solidFill>
          </a:ln>
        </p:spPr>
      </p:pic>
    </p:spTree>
    <p:extLst>
      <p:ext uri="{BB962C8B-B14F-4D97-AF65-F5344CB8AC3E}">
        <p14:creationId xmlns:p14="http://schemas.microsoft.com/office/powerpoint/2010/main" val="17181174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3318" name="Text Box 22"/>
          <p:cNvSpPr txBox="1">
            <a:spLocks noChangeArrowheads="1"/>
          </p:cNvSpPr>
          <p:nvPr/>
        </p:nvSpPr>
        <p:spPr bwMode="auto">
          <a:xfrm>
            <a:off x="1788748" y="490067"/>
            <a:ext cx="8128998" cy="1785104"/>
          </a:xfrm>
          <a:prstGeom prst="rect">
            <a:avLst/>
          </a:prstGeom>
          <a:noFill/>
          <a:ln w="9525">
            <a:noFill/>
            <a:miter lim="800000"/>
            <a:headEnd/>
            <a:tailEnd/>
          </a:ln>
          <a:effectLst/>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11000" b="1" i="0" u="none" strike="noStrike" kern="1200" cap="none" spc="0" normalizeH="0" baseline="0" noProof="0" dirty="0">
                <a:ln>
                  <a:noFill/>
                </a:ln>
                <a:solidFill>
                  <a:schemeClr val="bg2"/>
                </a:solidFill>
                <a:effectLst/>
                <a:uLnTx/>
                <a:uFillTx/>
                <a:latin typeface="Comic Sans MS" pitchFamily="66" charset="0"/>
                <a:ea typeface="+mn-ea"/>
                <a:cs typeface="Arial" charset="0"/>
              </a:rPr>
              <a:t>WELCOME</a:t>
            </a:r>
            <a:endParaRPr kumimoji="0" lang="en-US" altLang="en-US" sz="11000" b="1" i="0" u="none" strike="noStrike" kern="1200" cap="none" spc="0" normalizeH="0" baseline="0" noProof="0" dirty="0">
              <a:ln>
                <a:noFill/>
              </a:ln>
              <a:solidFill>
                <a:schemeClr val="bg2"/>
              </a:solidFill>
              <a:effectLst/>
              <a:uLnTx/>
              <a:uFillTx/>
              <a:latin typeface="Comic Sans MS" pitchFamily="66" charset="0"/>
              <a:ea typeface="+mn-ea"/>
              <a:cs typeface="Arial" charset="0"/>
            </a:endParaRPr>
          </a:p>
        </p:txBody>
      </p:sp>
      <p:pic>
        <p:nvPicPr>
          <p:cNvPr id="7" name="Picture 8" descr="E:\New BEO Badg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605" y="397279"/>
            <a:ext cx="1516115" cy="1789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55009" y="490067"/>
            <a:ext cx="1666386" cy="1594343"/>
          </a:xfrm>
          <a:prstGeom prst="rect">
            <a:avLst/>
          </a:prstGeom>
          <a:noFill/>
          <a:ln w="1905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4">
            <a:extLst>
              <a:ext uri="{FF2B5EF4-FFF2-40B4-BE49-F238E27FC236}">
                <a16:creationId xmlns:a16="http://schemas.microsoft.com/office/drawing/2014/main" id="{CE0865FB-F112-C9D8-0716-5779ADD0C31F}"/>
              </a:ext>
            </a:extLst>
          </p:cNvPr>
          <p:cNvPicPr>
            <a:picLocks noChangeAspect="1"/>
          </p:cNvPicPr>
          <p:nvPr/>
        </p:nvPicPr>
        <p:blipFill rotWithShape="1">
          <a:blip r:embed="rId5">
            <a:extLst>
              <a:ext uri="{28A0092B-C50C-407E-A947-70E740481C1C}">
                <a14:useLocalDpi xmlns:a14="http://schemas.microsoft.com/office/drawing/2010/main" val="0"/>
              </a:ext>
            </a:extLst>
          </a:blip>
          <a:srcRect l="16927" t="-1" r="9052" b="39934"/>
          <a:stretch/>
        </p:blipFill>
        <p:spPr bwMode="auto">
          <a:xfrm>
            <a:off x="6541512" y="2698274"/>
            <a:ext cx="5137687" cy="3126978"/>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5">
            <a:extLst>
              <a:ext uri="{FF2B5EF4-FFF2-40B4-BE49-F238E27FC236}">
                <a16:creationId xmlns:a16="http://schemas.microsoft.com/office/drawing/2014/main" id="{79521545-0AAC-79D7-11E5-40478AC76E80}"/>
              </a:ext>
            </a:extLst>
          </p:cNvPr>
          <p:cNvSpPr txBox="1">
            <a:spLocks noChangeArrowheads="1"/>
          </p:cNvSpPr>
          <p:nvPr/>
        </p:nvSpPr>
        <p:spPr bwMode="auto">
          <a:xfrm>
            <a:off x="4708541" y="6312958"/>
            <a:ext cx="2774917" cy="400110"/>
          </a:xfrm>
          <a:prstGeom prst="rect">
            <a:avLst/>
          </a:prstGeom>
          <a:solidFill>
            <a:srgbClr val="FFFF00"/>
          </a:solidFill>
          <a:ln w="9525">
            <a:solidFill>
              <a:srgbClr val="000000"/>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a:spcBef>
                <a:spcPct val="50000"/>
              </a:spcBef>
              <a:buClrTx/>
              <a:buSzTx/>
              <a:buFontTx/>
              <a:buNone/>
              <a:defRPr/>
            </a:pPr>
            <a:r>
              <a:rPr lang="en-GB" altLang="en-US" sz="2000" i="1" kern="0" dirty="0">
                <a:solidFill>
                  <a:srgbClr val="000000"/>
                </a:solidFill>
                <a:latin typeface="Comic Sans MS" panose="030F0702030302020204" pitchFamily="66" charset="0"/>
              </a:rPr>
              <a:t>PLEASE SIT DOWN</a:t>
            </a:r>
            <a:endParaRPr lang="en-US" altLang="en-US" sz="2000" i="1" kern="0" dirty="0">
              <a:solidFill>
                <a:srgbClr val="000000"/>
              </a:solidFill>
              <a:latin typeface="Comic Sans MS" panose="030F0702030302020204" pitchFamily="66" charset="0"/>
            </a:endParaRPr>
          </a:p>
        </p:txBody>
      </p:sp>
      <p:pic>
        <p:nvPicPr>
          <p:cNvPr id="4" name="Picture 3" descr="A graduation cap and colorful text&#10;&#10;AI-generated content may be incorrect.">
            <a:extLst>
              <a:ext uri="{FF2B5EF4-FFF2-40B4-BE49-F238E27FC236}">
                <a16:creationId xmlns:a16="http://schemas.microsoft.com/office/drawing/2014/main" id="{8E17DF81-F749-9590-519B-48C4341A1E61}"/>
              </a:ext>
            </a:extLst>
          </p:cNvPr>
          <p:cNvPicPr>
            <a:picLocks noChangeAspect="1"/>
          </p:cNvPicPr>
          <p:nvPr/>
        </p:nvPicPr>
        <p:blipFill>
          <a:blip r:embed="rId6">
            <a:extLst>
              <a:ext uri="{28A0092B-C50C-407E-A947-70E740481C1C}">
                <a14:useLocalDpi xmlns:a14="http://schemas.microsoft.com/office/drawing/2010/main" val="0"/>
              </a:ext>
            </a:extLst>
          </a:blip>
          <a:srcRect b="15433"/>
          <a:stretch>
            <a:fillRect/>
          </a:stretch>
        </p:blipFill>
        <p:spPr>
          <a:xfrm>
            <a:off x="370605" y="2708359"/>
            <a:ext cx="5541142" cy="3116893"/>
          </a:xfrm>
          <a:prstGeom prst="rect">
            <a:avLst/>
          </a:prstGeom>
          <a:ln w="28575">
            <a:solidFill>
              <a:schemeClr val="bg2"/>
            </a:solidFill>
          </a:ln>
        </p:spPr>
      </p:pic>
    </p:spTree>
    <p:extLst>
      <p:ext uri="{BB962C8B-B14F-4D97-AF65-F5344CB8AC3E}">
        <p14:creationId xmlns:p14="http://schemas.microsoft.com/office/powerpoint/2010/main" val="27368904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4D2B141D-F024-2022-C2D8-F2AC1B5F4E44}"/>
            </a:ext>
          </a:extLst>
        </p:cNvPr>
        <p:cNvGrpSpPr/>
        <p:nvPr/>
      </p:nvGrpSpPr>
      <p:grpSpPr>
        <a:xfrm>
          <a:off x="0" y="0"/>
          <a:ext cx="0" cy="0"/>
          <a:chOff x="0" y="0"/>
          <a:chExt cx="0" cy="0"/>
        </a:xfrm>
      </p:grpSpPr>
      <p:sp>
        <p:nvSpPr>
          <p:cNvPr id="16386" name="Rectangle 4">
            <a:extLst>
              <a:ext uri="{FF2B5EF4-FFF2-40B4-BE49-F238E27FC236}">
                <a16:creationId xmlns:a16="http://schemas.microsoft.com/office/drawing/2014/main" id="{2B4AFA94-B13F-36C4-16F9-11C49ED9E21B}"/>
              </a:ext>
            </a:extLst>
          </p:cNvPr>
          <p:cNvSpPr>
            <a:spLocks noChangeArrowheads="1"/>
          </p:cNvSpPr>
          <p:nvPr/>
        </p:nvSpPr>
        <p:spPr bwMode="auto">
          <a:xfrm>
            <a:off x="4502105" y="243512"/>
            <a:ext cx="7260321" cy="6370975"/>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Show mercy to us loving Father.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We have sinned against you, please make us anew.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In your love and your grace, you forgive 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Lord have mercy</a:t>
            </a:r>
            <a:r>
              <a:rPr kumimoji="0" lang="en-US"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Lord have mercy.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Look not on our failings, Lord Jesus.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We have sinned against you, please make us anew.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By your life and your death, you redeem 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Christ have mercy,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Christ have mercy.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Come fill our hearts, Holy Spirit.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We have sinned against you, please make us anew.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Forgive us and heal us and save 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Lord have mercy,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Lord have mercy.</a:t>
            </a:r>
          </a:p>
        </p:txBody>
      </p:sp>
      <p:pic>
        <p:nvPicPr>
          <p:cNvPr id="16387" name="Picture 6">
            <a:extLst>
              <a:ext uri="{FF2B5EF4-FFF2-40B4-BE49-F238E27FC236}">
                <a16:creationId xmlns:a16="http://schemas.microsoft.com/office/drawing/2014/main" id="{E86CA1E5-51AD-F38C-27E5-163BA274BF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475" y="2658370"/>
            <a:ext cx="3853157" cy="2944762"/>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8BED8C6-D224-6487-8703-ED55D648ABC0}"/>
              </a:ext>
            </a:extLst>
          </p:cNvPr>
          <p:cNvSpPr>
            <a:spLocks noChangeArrowheads="1"/>
          </p:cNvSpPr>
          <p:nvPr/>
        </p:nvSpPr>
        <p:spPr bwMode="auto">
          <a:xfrm>
            <a:off x="195566" y="1569108"/>
            <a:ext cx="4046301" cy="584775"/>
          </a:xfrm>
          <a:prstGeom prst="rect">
            <a:avLst/>
          </a:prstGeom>
          <a:solidFill>
            <a:srgbClr val="FFFFFF"/>
          </a:solidFill>
          <a:ln w="9525">
            <a:solidFill>
              <a:srgbClr val="000000"/>
            </a:solidFill>
            <a:miter lim="800000"/>
            <a:headEnd/>
            <a:tailEnd/>
          </a:ln>
        </p:spPr>
        <p:txBody>
          <a:bodyPr wrap="none">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0" cap="none" spc="0" normalizeH="0" baseline="0" noProof="0" dirty="0">
                <a:ln>
                  <a:noFill/>
                </a:ln>
                <a:solidFill>
                  <a:srgbClr val="C00000"/>
                </a:solidFill>
                <a:effectLst/>
                <a:uLnTx/>
                <a:uFillTx/>
                <a:latin typeface="Comic Sans MS" pitchFamily="66" charset="0"/>
                <a:ea typeface="+mn-ea"/>
                <a:cs typeface="Arial" charset="0"/>
              </a:rPr>
              <a:t>PENITENTIAL ACT</a:t>
            </a:r>
          </a:p>
        </p:txBody>
      </p:sp>
      <p:pic>
        <p:nvPicPr>
          <p:cNvPr id="4" name="Picture 8" descr="E:\New BEO Badge.png">
            <a:extLst>
              <a:ext uri="{FF2B5EF4-FFF2-40B4-BE49-F238E27FC236}">
                <a16:creationId xmlns:a16="http://schemas.microsoft.com/office/drawing/2014/main" id="{C1A48FC4-475D-23D9-8BC2-CC22A9D90E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026" y="140495"/>
            <a:ext cx="1074056"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06427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38242" name="Text Box 3"/>
          <p:cNvSpPr txBox="1">
            <a:spLocks noChangeArrowheads="1"/>
          </p:cNvSpPr>
          <p:nvPr/>
        </p:nvSpPr>
        <p:spPr bwMode="auto">
          <a:xfrm>
            <a:off x="1992314" y="260350"/>
            <a:ext cx="8353425" cy="205105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fontAlgn="base">
              <a:spcBef>
                <a:spcPct val="50000"/>
              </a:spcBef>
              <a:spcAft>
                <a:spcPct val="0"/>
              </a:spcAft>
              <a:buClrTx/>
              <a:buSzTx/>
              <a:buNone/>
            </a:pPr>
            <a:r>
              <a:rPr lang="en-GB" altLang="en-US">
                <a:solidFill>
                  <a:srgbClr val="000000"/>
                </a:solidFill>
                <a:latin typeface="Comic Sans MS" pitchFamily="66" charset="0"/>
              </a:rPr>
              <a:t>MAY ALMIGHTY GOD                             HAVE MERCY ON US,                               FORGIVE US OUR SINS                          AND BRING US TO EVERLASTING LIFE.</a:t>
            </a:r>
            <a:endParaRPr lang="en-US" altLang="en-US">
              <a:solidFill>
                <a:srgbClr val="000000"/>
              </a:solidFill>
              <a:latin typeface="Comic Sans MS" pitchFamily="66" charset="0"/>
            </a:endParaRPr>
          </a:p>
        </p:txBody>
      </p:sp>
      <p:sp>
        <p:nvSpPr>
          <p:cNvPr id="138243" name="WordArt 2"/>
          <p:cNvSpPr>
            <a:spLocks noChangeArrowheads="1" noChangeShapeType="1" noTextEdit="1"/>
          </p:cNvSpPr>
          <p:nvPr/>
        </p:nvSpPr>
        <p:spPr bwMode="auto">
          <a:xfrm>
            <a:off x="7535864" y="2636839"/>
            <a:ext cx="2879725" cy="72072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GB" sz="3600" kern="10">
                <a:ln w="9525">
                  <a:solidFill>
                    <a:srgbClr val="000000"/>
                  </a:solidFill>
                  <a:round/>
                  <a:headEnd/>
                  <a:tailEnd/>
                </a:ln>
                <a:solidFill>
                  <a:srgbClr val="0000FF"/>
                </a:solidFill>
                <a:latin typeface="Comic Sans MS"/>
                <a:cs typeface="Arial" charset="0"/>
              </a:rPr>
              <a:t>AMEN.</a:t>
            </a:r>
          </a:p>
        </p:txBody>
      </p:sp>
      <p:pic>
        <p:nvPicPr>
          <p:cNvPr id="138244" name="Picture 7" descr="http://4.bp.blogspot.com/-AE-UjdHSvew/UDE5FWrCg7I/AAAAAAAAAis/Chm-1PpYJUc/s1600/I+Forgive+Yo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3900" y="2657475"/>
            <a:ext cx="4533900" cy="38036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38245"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7664" y="4365626"/>
            <a:ext cx="1260475"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01394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28A38132-26C2-15BA-2084-F886A8358495}"/>
            </a:ext>
          </a:extLst>
        </p:cNvPr>
        <p:cNvGrpSpPr/>
        <p:nvPr/>
      </p:nvGrpSpPr>
      <p:grpSpPr>
        <a:xfrm>
          <a:off x="0" y="0"/>
          <a:ext cx="0" cy="0"/>
          <a:chOff x="0" y="0"/>
          <a:chExt cx="0" cy="0"/>
        </a:xfrm>
      </p:grpSpPr>
      <p:pic>
        <p:nvPicPr>
          <p:cNvPr id="233474" name="Picture 2" descr="Jesus 3">
            <a:extLst>
              <a:ext uri="{FF2B5EF4-FFF2-40B4-BE49-F238E27FC236}">
                <a16:creationId xmlns:a16="http://schemas.microsoft.com/office/drawing/2014/main" id="{0D7603D6-ED1A-7294-90F5-C5D8AFF315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987" t="45209" r="15556"/>
          <a:stretch>
            <a:fillRect/>
          </a:stretch>
        </p:blipFill>
        <p:spPr bwMode="auto">
          <a:xfrm>
            <a:off x="-1" y="20454"/>
            <a:ext cx="12192001" cy="682640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3475" name="WordArt 3">
            <a:extLst>
              <a:ext uri="{FF2B5EF4-FFF2-40B4-BE49-F238E27FC236}">
                <a16:creationId xmlns:a16="http://schemas.microsoft.com/office/drawing/2014/main" id="{A63ED7FC-37B0-43F7-4C98-45025E4F8D43}"/>
              </a:ext>
            </a:extLst>
          </p:cNvPr>
          <p:cNvSpPr>
            <a:spLocks noChangeArrowheads="1" noChangeShapeType="1" noTextEdit="1"/>
          </p:cNvSpPr>
          <p:nvPr/>
        </p:nvSpPr>
        <p:spPr bwMode="auto">
          <a:xfrm>
            <a:off x="3371722" y="207767"/>
            <a:ext cx="5756920" cy="865187"/>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10" cap="none" spc="0" normalizeH="0" baseline="0" noProof="0" dirty="0">
                <a:ln w="9525">
                  <a:solidFill>
                    <a:srgbClr val="000000"/>
                  </a:solidFill>
                  <a:round/>
                  <a:headEnd/>
                  <a:tailEnd/>
                </a:ln>
                <a:solidFill>
                  <a:srgbClr val="000000"/>
                </a:solidFill>
                <a:effectLst>
                  <a:outerShdw dist="45791" dir="2021404" algn="ctr" rotWithShape="0">
                    <a:srgbClr val="B2B2B2">
                      <a:alpha val="79999"/>
                    </a:srgbClr>
                  </a:outerShdw>
                </a:effectLst>
                <a:uLnTx/>
                <a:uFillTx/>
                <a:latin typeface="Comic Sans MS" pitchFamily="66" charset="0"/>
                <a:ea typeface="+mn-ea"/>
                <a:cs typeface="Arial" panose="020B0604020202020204" pitchFamily="34" charset="0"/>
              </a:rPr>
              <a:t>LET US PRAY</a:t>
            </a:r>
          </a:p>
        </p:txBody>
      </p:sp>
      <p:pic>
        <p:nvPicPr>
          <p:cNvPr id="233476" name="Picture 8" descr="E:\New BEO Badge.png">
            <a:extLst>
              <a:ext uri="{FF2B5EF4-FFF2-40B4-BE49-F238E27FC236}">
                <a16:creationId xmlns:a16="http://schemas.microsoft.com/office/drawing/2014/main" id="{E1F33585-4248-C6D7-E2D3-806C1FD75D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45102" y="153642"/>
            <a:ext cx="997945" cy="131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8" descr="E:\New BEO Badge.png">
            <a:extLst>
              <a:ext uri="{FF2B5EF4-FFF2-40B4-BE49-F238E27FC236}">
                <a16:creationId xmlns:a16="http://schemas.microsoft.com/office/drawing/2014/main" id="{4BAD1B6D-9977-D78D-6E42-6FBA43A3FF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502" y="153642"/>
            <a:ext cx="997945" cy="131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06626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a:extLst>
            <a:ext uri="{FF2B5EF4-FFF2-40B4-BE49-F238E27FC236}">
              <a16:creationId xmlns:a16="http://schemas.microsoft.com/office/drawing/2014/main" id="{8D5A568E-29FB-9836-F122-BCA799AC1007}"/>
            </a:ext>
          </a:extLst>
        </p:cNvPr>
        <p:cNvGrpSpPr/>
        <p:nvPr/>
      </p:nvGrpSpPr>
      <p:grpSpPr>
        <a:xfrm>
          <a:off x="0" y="0"/>
          <a:ext cx="0" cy="0"/>
          <a:chOff x="0" y="0"/>
          <a:chExt cx="0" cy="0"/>
        </a:xfrm>
      </p:grpSpPr>
      <p:pic>
        <p:nvPicPr>
          <p:cNvPr id="8" name="Picture 8" descr="E:\New BEO Badge.png">
            <a:extLst>
              <a:ext uri="{FF2B5EF4-FFF2-40B4-BE49-F238E27FC236}">
                <a16:creationId xmlns:a16="http://schemas.microsoft.com/office/drawing/2014/main" id="{14CFE504-E72C-5E93-ADDF-C466443FB7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8" y="207587"/>
            <a:ext cx="1404579" cy="1725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9269D92-7B17-20A1-13CD-1F6241BA16E9}"/>
              </a:ext>
            </a:extLst>
          </p:cNvPr>
          <p:cNvSpPr txBox="1">
            <a:spLocks noChangeArrowheads="1"/>
          </p:cNvSpPr>
          <p:nvPr/>
        </p:nvSpPr>
        <p:spPr bwMode="auto">
          <a:xfrm>
            <a:off x="4025140" y="6394469"/>
            <a:ext cx="4141720" cy="338554"/>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1" u="none" strike="noStrike" kern="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A.M.D.G. – For the Greater Glory of God</a:t>
            </a:r>
          </a:p>
        </p:txBody>
      </p:sp>
      <p:pic>
        <p:nvPicPr>
          <p:cNvPr id="3" name="Picture 1">
            <a:extLst>
              <a:ext uri="{FF2B5EF4-FFF2-40B4-BE49-F238E27FC236}">
                <a16:creationId xmlns:a16="http://schemas.microsoft.com/office/drawing/2014/main" id="{5A4D9628-BA3D-7C8D-E13F-AD11A81CE2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67762" y="207587"/>
            <a:ext cx="1461499" cy="14614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5">
            <a:extLst>
              <a:ext uri="{FF2B5EF4-FFF2-40B4-BE49-F238E27FC236}">
                <a16:creationId xmlns:a16="http://schemas.microsoft.com/office/drawing/2014/main" id="{FBDD9042-10D4-4164-A59D-9CEE7E1A4DF3}"/>
              </a:ext>
            </a:extLst>
          </p:cNvPr>
          <p:cNvSpPr txBox="1">
            <a:spLocks noChangeArrowheads="1"/>
          </p:cNvSpPr>
          <p:nvPr/>
        </p:nvSpPr>
        <p:spPr bwMode="auto">
          <a:xfrm>
            <a:off x="2748301" y="150660"/>
            <a:ext cx="6638476" cy="1446550"/>
          </a:xfrm>
          <a:prstGeom prst="rect">
            <a:avLst/>
          </a:prstGeom>
          <a:solidFill>
            <a:schemeClr val="tx1"/>
          </a:solidFill>
          <a:ln>
            <a:solidFill>
              <a:schemeClr val="bg2"/>
            </a:solidFill>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8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THE WORD  </a:t>
            </a:r>
            <a:endParaRPr kumimoji="0" lang="en-GB" altLang="en-US" sz="10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
        <p:nvSpPr>
          <p:cNvPr id="5" name="Rectangle 1">
            <a:extLst>
              <a:ext uri="{FF2B5EF4-FFF2-40B4-BE49-F238E27FC236}">
                <a16:creationId xmlns:a16="http://schemas.microsoft.com/office/drawing/2014/main" id="{A1BA982F-09C5-4B16-9A1D-7EF35CFFC5D3}"/>
              </a:ext>
            </a:extLst>
          </p:cNvPr>
          <p:cNvSpPr>
            <a:spLocks noChangeArrowheads="1"/>
          </p:cNvSpPr>
          <p:nvPr/>
        </p:nvSpPr>
        <p:spPr bwMode="auto">
          <a:xfrm>
            <a:off x="2158069" y="2049153"/>
            <a:ext cx="8123740" cy="4093428"/>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4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6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rPr>
              <a:t>During the Liturgy of the Word                                  we hear the proclamation of </a:t>
            </a:r>
            <a:r>
              <a:rPr kumimoji="0" lang="en-GB" altLang="en-US" sz="2600" b="0" i="1" u="sng" strike="noStrike" kern="1200" cap="none" spc="0" normalizeH="0" baseline="0" noProof="0" dirty="0">
                <a:ln>
                  <a:noFill/>
                </a:ln>
                <a:solidFill>
                  <a:srgbClr val="C00000"/>
                </a:solidFill>
                <a:effectLst/>
                <a:uLnTx/>
                <a:uFillTx/>
                <a:latin typeface="Comic Sans MS" panose="030F0702030302020204" pitchFamily="66" charset="0"/>
                <a:ea typeface="+mn-ea"/>
                <a:cs typeface="Times New Roman" panose="02020603050405020304" pitchFamily="18" charset="0"/>
              </a:rPr>
              <a:t>Sacred scripture</a:t>
            </a:r>
            <a:r>
              <a:rPr kumimoji="0" lang="en-GB" altLang="en-US" sz="26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rPr>
              <a:t>.</a:t>
            </a:r>
            <a:endParaRPr kumimoji="0" lang="en-GB" altLang="en-US" sz="26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0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6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rPr>
              <a:t>These are not presented as                                    recollections of past events,                                             but as moments in the continuing love story                  of God and his people.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6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6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Times New Roman" panose="02020603050405020304" pitchFamily="18" charset="0"/>
              </a:rPr>
              <a:t>Our Lord did not just speak then,                                    but also </a:t>
            </a:r>
            <a:r>
              <a:rPr kumimoji="0" lang="en-GB" sz="2600" b="0" i="1" u="sng" strike="noStrike" kern="1200" cap="none" spc="0" normalizeH="0" baseline="0" noProof="0" dirty="0">
                <a:ln>
                  <a:noFill/>
                </a:ln>
                <a:solidFill>
                  <a:srgbClr val="C00000"/>
                </a:solidFill>
                <a:effectLst/>
                <a:uLnTx/>
                <a:uFillTx/>
                <a:latin typeface="Comic Sans MS" panose="030F0702030302020204" pitchFamily="66" charset="0"/>
                <a:ea typeface="Times New Roman" panose="02020603050405020304" pitchFamily="18" charset="0"/>
                <a:cs typeface="Times New Roman" panose="02020603050405020304" pitchFamily="18" charset="0"/>
              </a:rPr>
              <a:t>speaks to us now</a:t>
            </a:r>
            <a:r>
              <a:rPr kumimoji="0" lang="en-GB" sz="26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Times New Roman" panose="02020603050405020304" pitchFamily="18" charset="0"/>
              </a:rPr>
              <a:t>.</a:t>
            </a:r>
            <a:endParaRPr kumimoji="0" lang="en-GB" sz="26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endParaRPr>
          </a:p>
        </p:txBody>
      </p:sp>
      <p:sp>
        <p:nvSpPr>
          <p:cNvPr id="11" name="TextBox 10">
            <a:extLst>
              <a:ext uri="{FF2B5EF4-FFF2-40B4-BE49-F238E27FC236}">
                <a16:creationId xmlns:a16="http://schemas.microsoft.com/office/drawing/2014/main" id="{5EAE35A4-BBD4-C1E8-A624-80FF83A6CD21}"/>
              </a:ext>
            </a:extLst>
          </p:cNvPr>
          <p:cNvSpPr txBox="1"/>
          <p:nvPr/>
        </p:nvSpPr>
        <p:spPr>
          <a:xfrm>
            <a:off x="5179244" y="1397155"/>
            <a:ext cx="1776590" cy="400110"/>
          </a:xfrm>
          <a:prstGeom prst="rect">
            <a:avLst/>
          </a:prstGeom>
          <a:solidFill>
            <a:schemeClr val="tx1"/>
          </a:solidFill>
          <a:ln>
            <a:solidFill>
              <a:schemeClr val="bg2"/>
            </a:solidFill>
          </a:ln>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20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Arial"/>
              </a:rPr>
              <a:t>WE LISTEN</a:t>
            </a:r>
            <a:endParaRPr kumimoji="0" lang="en-US" altLang="en-US" sz="20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Arial"/>
            </a:endParaRPr>
          </a:p>
        </p:txBody>
      </p:sp>
    </p:spTree>
    <p:extLst>
      <p:ext uri="{BB962C8B-B14F-4D97-AF65-F5344CB8AC3E}">
        <p14:creationId xmlns:p14="http://schemas.microsoft.com/office/powerpoint/2010/main" val="25885506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1202" name="Picture 6" descr="Picture 1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1204" name="Rectangle 9"/>
          <p:cNvSpPr>
            <a:spLocks noChangeArrowheads="1"/>
          </p:cNvSpPr>
          <p:nvPr/>
        </p:nvSpPr>
        <p:spPr bwMode="auto">
          <a:xfrm>
            <a:off x="7735731" y="5508037"/>
            <a:ext cx="4238555" cy="1077218"/>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GB" altLang="en-US" sz="3200" dirty="0">
                <a:solidFill>
                  <a:srgbClr val="000000"/>
                </a:solidFill>
                <a:latin typeface="Comic Sans MS" pitchFamily="66" charset="0"/>
                <a:cs typeface="Arial" charset="0"/>
              </a:rPr>
              <a:t>A reading from the                prophet Isaiah.</a:t>
            </a:r>
            <a:endParaRPr lang="en-GB" altLang="en-US" sz="2400" dirty="0">
              <a:solidFill>
                <a:srgbClr val="000000"/>
              </a:solidFill>
              <a:latin typeface="Comic Sans MS" pitchFamily="66" charset="0"/>
              <a:cs typeface="Arial" charset="0"/>
            </a:endParaRPr>
          </a:p>
        </p:txBody>
      </p:sp>
      <p:pic>
        <p:nvPicPr>
          <p:cNvPr id="51205"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529" y="188641"/>
            <a:ext cx="1260475"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9"/>
          <p:cNvSpPr>
            <a:spLocks noChangeArrowheads="1"/>
          </p:cNvSpPr>
          <p:nvPr/>
        </p:nvSpPr>
        <p:spPr bwMode="auto">
          <a:xfrm>
            <a:off x="1883532" y="188641"/>
            <a:ext cx="8424936" cy="769441"/>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en-GB" altLang="en-US" sz="4400" dirty="0">
                <a:solidFill>
                  <a:srgbClr val="000000"/>
                </a:solidFill>
                <a:latin typeface="Comic Sans MS" pitchFamily="66" charset="0"/>
                <a:cs typeface="Arial" charset="0"/>
              </a:rPr>
              <a:t>THE LITURGY OF THE WORD</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2351089" y="3789363"/>
            <a:ext cx="74898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endParaRPr lang="en-US" altLang="en-US" sz="1800">
              <a:solidFill>
                <a:srgbClr val="FFFFFF"/>
              </a:solidFill>
            </a:endParaRPr>
          </a:p>
        </p:txBody>
      </p:sp>
      <p:sp>
        <p:nvSpPr>
          <p:cNvPr id="53251" name="Rectangle 7"/>
          <p:cNvSpPr>
            <a:spLocks noChangeArrowheads="1"/>
          </p:cNvSpPr>
          <p:nvPr/>
        </p:nvSpPr>
        <p:spPr bwMode="auto">
          <a:xfrm>
            <a:off x="1858415" y="325568"/>
            <a:ext cx="7295314" cy="3801041"/>
          </a:xfrm>
          <a:prstGeom prst="rect">
            <a:avLst/>
          </a:prstGeom>
          <a:solidFill>
            <a:schemeClr val="tx1"/>
          </a:solidFill>
          <a:ln w="9525">
            <a:solidFill>
              <a:schemeClr val="bg2"/>
            </a:solidFill>
            <a:miter lim="800000"/>
            <a:headEnd/>
            <a:tailEnd/>
          </a:ln>
        </p:spPr>
        <p:txBody>
          <a:bodyPr wrap="square" lIns="457056"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400" dirty="0">
              <a:solidFill>
                <a:srgbClr val="000000"/>
              </a:solidFill>
              <a:latin typeface="Comic Sans MS" panose="030F0702030302020204" pitchFamily="66"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a:rPr>
              <a:t>I want to tell the whole wide world -                         ‘God has been good to me!’                                       </a:t>
            </a:r>
            <a:endParaRPr kumimoji="0" lang="en-GB" sz="2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i="1" dirty="0">
              <a:solidFill>
                <a:srgbClr val="000000"/>
              </a:solidFill>
              <a:latin typeface="Comic Sans MS" panose="030F0702030302020204" pitchFamily="66"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i="1" dirty="0">
              <a:solidFill>
                <a:srgbClr val="000000"/>
              </a:solidFill>
              <a:latin typeface="Comic Sans MS" panose="030F0702030302020204" pitchFamily="66"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i="1" dirty="0">
              <a:solidFill>
                <a:srgbClr val="000000"/>
              </a:solidFill>
              <a:latin typeface="Comic Sans MS" panose="030F0702030302020204" pitchFamily="66"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a:rPr>
              <a:t>I want to tell the whole wide world-                           ‘God is wonderful!’                                                     </a:t>
            </a:r>
            <a:endParaRPr kumimoji="0" lang="en-GB" sz="2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i="1" dirty="0">
              <a:solidFill>
                <a:srgbClr val="000000"/>
              </a:solidFill>
              <a:latin typeface="Comic Sans MS" panose="030F0702030302020204" pitchFamily="66"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i="1" dirty="0">
              <a:solidFill>
                <a:srgbClr val="000000"/>
              </a:solidFill>
              <a:latin typeface="Comic Sans MS" panose="030F0702030302020204" pitchFamily="66"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 i="1" dirty="0">
              <a:solidFill>
                <a:srgbClr val="000000"/>
              </a:solidFill>
              <a:latin typeface="Comic Sans MS" panose="030F0702030302020204" pitchFamily="66"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a:rPr>
              <a:t>I want to sing and to shout                                           because I am so happy,                                                     for God has come to me and he is great! </a:t>
            </a:r>
          </a:p>
          <a:p>
            <a:pPr marL="457200" indent="-457200" eaLnBrk="0" fontAlgn="base" hangingPunct="0">
              <a:spcBef>
                <a:spcPct val="0"/>
              </a:spcBef>
              <a:spcAft>
                <a:spcPct val="0"/>
              </a:spcAft>
            </a:pPr>
            <a:endParaRPr lang="en-GB" sz="800" dirty="0">
              <a:solidFill>
                <a:srgbClr val="000000"/>
              </a:solidFill>
              <a:latin typeface="Comic Sans MS" pitchFamily="66" charset="0"/>
              <a:ea typeface="Times New Roman" panose="02020603050405020304" pitchFamily="18" charset="0"/>
              <a:cs typeface="Arial" charset="0"/>
            </a:endParaRPr>
          </a:p>
          <a:p>
            <a:pPr marL="457200" indent="-457200" eaLnBrk="0" fontAlgn="base" hangingPunct="0">
              <a:spcBef>
                <a:spcPct val="0"/>
              </a:spcBef>
              <a:spcAft>
                <a:spcPct val="0"/>
              </a:spcAft>
            </a:pPr>
            <a:endParaRPr lang="en-GB" sz="400" dirty="0">
              <a:solidFill>
                <a:srgbClr val="000000"/>
              </a:solidFill>
              <a:latin typeface="Comic Sans MS" pitchFamily="66" charset="0"/>
              <a:ea typeface="Times New Roman" panose="02020603050405020304" pitchFamily="18" charset="0"/>
              <a:cs typeface="Arial" charset="0"/>
            </a:endParaRPr>
          </a:p>
        </p:txBody>
      </p:sp>
      <p:pic>
        <p:nvPicPr>
          <p:cNvPr id="53252" name="Picture 8" descr="Picture 1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8185" y="4617264"/>
            <a:ext cx="2808287" cy="207168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2F61AE1-D7AE-7823-18B8-85B1AB4D70C5}"/>
              </a:ext>
            </a:extLst>
          </p:cNvPr>
          <p:cNvSpPr txBox="1"/>
          <p:nvPr/>
        </p:nvSpPr>
        <p:spPr>
          <a:xfrm>
            <a:off x="2063552" y="4803195"/>
            <a:ext cx="5760640" cy="1508105"/>
          </a:xfrm>
          <a:prstGeom prst="rect">
            <a:avLst/>
          </a:prstGeom>
          <a:noFill/>
        </p:spPr>
        <p:txBody>
          <a:bodyPr wrap="square">
            <a:spAutoFit/>
          </a:bodyPr>
          <a:lstStyle/>
          <a:p>
            <a:pPr fontAlgn="base">
              <a:spcBef>
                <a:spcPct val="0"/>
              </a:spcBef>
              <a:spcAft>
                <a:spcPct val="0"/>
              </a:spcAft>
              <a:defRPr/>
            </a:pPr>
            <a:r>
              <a:rPr lang="en-GB" altLang="en-US" sz="2800" dirty="0">
                <a:solidFill>
                  <a:srgbClr val="000000"/>
                </a:solidFill>
                <a:latin typeface="Comic Sans MS" pitchFamily="66" charset="0"/>
                <a:cs typeface="Arial" charset="0"/>
              </a:rPr>
              <a:t>The word of the Lord.</a:t>
            </a:r>
          </a:p>
          <a:p>
            <a:pPr fontAlgn="base">
              <a:spcBef>
                <a:spcPct val="0"/>
              </a:spcBef>
              <a:spcAft>
                <a:spcPct val="0"/>
              </a:spcAft>
              <a:defRPr/>
            </a:pPr>
            <a:endParaRPr lang="en-US" altLang="en-US" sz="2800" dirty="0">
              <a:solidFill>
                <a:srgbClr val="000000"/>
              </a:solidFill>
              <a:latin typeface="Comic Sans MS" pitchFamily="66" charset="0"/>
              <a:cs typeface="Arial" charset="0"/>
            </a:endParaRPr>
          </a:p>
          <a:p>
            <a:pPr fontAlgn="base">
              <a:spcBef>
                <a:spcPct val="0"/>
              </a:spcBef>
              <a:spcAft>
                <a:spcPct val="0"/>
              </a:spcAft>
              <a:defRPr/>
            </a:pPr>
            <a:r>
              <a:rPr lang="en-GB" altLang="en-US" sz="3600" i="1" dirty="0">
                <a:solidFill>
                  <a:srgbClr val="0000FF"/>
                </a:solidFill>
                <a:latin typeface="Comic Sans MS" pitchFamily="66" charset="0"/>
                <a:cs typeface="Arial" charset="0"/>
              </a:rPr>
              <a:t>THANKS BE TO GOD.</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CC4BC6E6-362A-19BD-48FE-65BDFF428F96}"/>
            </a:ext>
          </a:extLst>
        </p:cNvPr>
        <p:cNvGrpSpPr/>
        <p:nvPr/>
      </p:nvGrpSpPr>
      <p:grpSpPr>
        <a:xfrm>
          <a:off x="0" y="0"/>
          <a:ext cx="0" cy="0"/>
          <a:chOff x="0" y="0"/>
          <a:chExt cx="0" cy="0"/>
        </a:xfrm>
      </p:grpSpPr>
      <p:sp>
        <p:nvSpPr>
          <p:cNvPr id="59394" name="WordArt 2">
            <a:extLst>
              <a:ext uri="{FF2B5EF4-FFF2-40B4-BE49-F238E27FC236}">
                <a16:creationId xmlns:a16="http://schemas.microsoft.com/office/drawing/2014/main" id="{0EB459C0-2A5F-1B9E-CA86-D1856C15891D}"/>
              </a:ext>
            </a:extLst>
          </p:cNvPr>
          <p:cNvSpPr>
            <a:spLocks noChangeArrowheads="1" noChangeShapeType="1" noTextEdit="1"/>
          </p:cNvSpPr>
          <p:nvPr/>
        </p:nvSpPr>
        <p:spPr bwMode="auto">
          <a:xfrm>
            <a:off x="3211621" y="284161"/>
            <a:ext cx="5867401" cy="1526701"/>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10" cap="none" spc="0" normalizeH="0" baseline="0" noProof="0" dirty="0">
                <a:ln w="9525">
                  <a:solidFill>
                    <a:srgbClr val="000000"/>
                  </a:solidFill>
                  <a:round/>
                  <a:headEnd/>
                  <a:tailEnd/>
                </a:ln>
                <a:solidFill>
                  <a:srgbClr val="000000"/>
                </a:solidFill>
                <a:effectLst/>
                <a:uLnTx/>
                <a:uFillTx/>
                <a:latin typeface="Comic Sans MS"/>
                <a:ea typeface="+mn-ea"/>
                <a:cs typeface="Arial" charset="0"/>
              </a:rPr>
              <a:t>PSALM</a:t>
            </a:r>
          </a:p>
        </p:txBody>
      </p:sp>
      <p:sp>
        <p:nvSpPr>
          <p:cNvPr id="59395" name="Text Box 3">
            <a:extLst>
              <a:ext uri="{FF2B5EF4-FFF2-40B4-BE49-F238E27FC236}">
                <a16:creationId xmlns:a16="http://schemas.microsoft.com/office/drawing/2014/main" id="{D50BD34E-ED95-36EA-C150-F9AFF97F06F2}"/>
              </a:ext>
            </a:extLst>
          </p:cNvPr>
          <p:cNvSpPr txBox="1">
            <a:spLocks noChangeArrowheads="1"/>
          </p:cNvSpPr>
          <p:nvPr/>
        </p:nvSpPr>
        <p:spPr bwMode="auto">
          <a:xfrm>
            <a:off x="2711451" y="2492376"/>
            <a:ext cx="6767513"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en-US" sz="3600" b="0" i="0" u="none" strike="noStrike" kern="1200" cap="none" spc="0" normalizeH="0" baseline="0" noProof="0">
              <a:ln>
                <a:noFill/>
              </a:ln>
              <a:solidFill>
                <a:srgbClr val="FFFFFF"/>
              </a:solidFill>
              <a:effectLst/>
              <a:uLnTx/>
              <a:uFillTx/>
              <a:latin typeface="Comic Sans MS" pitchFamily="66" charset="0"/>
              <a:ea typeface="+mn-ea"/>
              <a:cs typeface="Arial"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en-US" sz="3600" b="0" i="0" u="none" strike="noStrike" kern="1200" cap="none" spc="0" normalizeH="0" baseline="0" noProof="0">
              <a:ln>
                <a:noFill/>
              </a:ln>
              <a:solidFill>
                <a:srgbClr val="FFFFFF"/>
              </a:solidFill>
              <a:effectLst/>
              <a:uLnTx/>
              <a:uFillTx/>
              <a:latin typeface="Comic Sans MS" pitchFamily="66" charset="0"/>
              <a:ea typeface="+mn-ea"/>
              <a:cs typeface="Arial" charset="0"/>
            </a:endParaRPr>
          </a:p>
        </p:txBody>
      </p:sp>
      <p:sp>
        <p:nvSpPr>
          <p:cNvPr id="59397" name="AutoShape 7" descr="data:image/jpeg;base64,/9j/4AAQSkZJRgABAQAAAQABAAD/2wCEAAkGBxQTEhUUExQVFRUXGBkYGBcXFRcXHBgXGBcXFhgXHBUYHCggHBwlHBcYITEjJiktLi4uGB8zODMsNygtLisBCgoKDg0OFA8PFCwcHBwsLCwsLCwsLCwsLCwsLCwsLCwsLCwsLCwsLCwsLCwsLCwsLCwsLCwsLCwsLCwsLCwsLP/AABEIALcBEwMBIgACEQEDEQH/xAAcAAABBQEBAQAAAAAAAAAAAAAAAQIEBQYDBwj/xAA9EAACAQIEBQIEBQIFAwQDAAABAgMAEQQSITEFE0FRYQYiMkJxgQcjUpGhFGIVM7HR8cHh8HKCkrIWQ1P/xAAXAQEBAQEAAAAAAAAAAAAAAAAAAQID/8QAGBEBAQEBAQAAAAAAAAAAAAAAAAERURL/2gAMAwEAAhEDEQA/ANlw2YqbGr2OPNXGHhdzm2q2iiAFqzi6hwcMUHMd6nqtBFArciFpDRei1AWptONBqBpooIooFovSU6gS1JTr0lqgSloNFqKKSnUlqBpNFLag0CGkNKTTSKBbUlKaQmoCvP8A11+GkOMvLBaHEan+yQ9AwGx8it8TQaLLj5Q47wWbCSmKdCjj7hh3VuoqDDEWNh9SToAOpJ6CvqnjvA4MZEYp0DKdjsynuG6V4n67/DufBIXh/Nww1Zh8YtsXFvhF9Labk1GpdYWaYWyJ8PU7Fz3PYdh/1qPSmkqqKSlpKApKWiiEtRS0UV9l2pshsNBeocWKYatt/NdcLjQxI2t3rbipsdLM7gH2LvXfB8SOu+RRbMdLnxV2yA1UcT4QWWyH/wBpPX60EnC8QRxodamgVR4DCiFBFGpaTcs17AnqSatsJEVHuYsTv2H08UV2oApaaxqBaKAaCKBDRagUt6AFRsbjY4lzyMEW4GZtACdBc9NaheofUMGDTmTvb9KjVmPYLXknEeMY7jUphgTLADqPlHUNI/U+KD29WuNDcb6dadXm84l4Jhon5/PXMFeJ7C9+sROot2OlbrgnFY8VCk8Ruri47gjQg+RQTb0XoNMZgNyBfubdKimTYlFZVZ1DN8ILAE/Qda6XrIcY4uMSzYfBxJPJs8zD8qL6vuzD9K1Kw08uCEaTyGePIS8xUKY8ttXOxU3sPm+u9BpL0E+aZBKrKHRgysLggggjwRT2oEIprUCloC1Ja9LQ3ioGEWobaxsR1HS3mhv+KCtB5n64/CuKfNNg7RSm5MZ0jc+P0E/tXinEMBJDI0UqFHU2ZT0/3HmvrSqP1L6Uw2OjKzIM9vZKos8Z6WPUeDpUal6+X7Ular1n6GxGAOZxzICbLMoNvGb9J1671larQpKKSiCii1FB9ejJLqDYiuEeBN7s11GxFRsVhnUEEgDfNYkeAafHjJEW5Fx2A18fb+a25OmH4iQxAUhF77/ud6shjUKg5rAm2tRMXgA4DFrNbY/Cb9CKqsUrhwrCy2tYC5Zj8KqdtgTag0wI3FKBVNheLWAV42BFhoNvLdAPO1WmGxKuLqbi9r9Dbseo81FPJoIpSKKBDSA04UWoC1UXqg40IWwZjLAfA66k91a9r+DV7Rag8Q9L+kp+JTyS46Rxy2yujaSE75QPlXXf9q3snpSbDA/4ZMIQdTDIvMRmta4Juyn+K1vLAJIABO5tqbbXNEjAC7EADUkmwHkk7UHjXE/Q3FsZKDiZIzbZi4yqP7UUV6FwyLD8IwaRyzAKCSWbd3bU2Ua/apPB/U8OKmkiw95FiAzSi2TMTbKD12vfavNvxxwcgxEMuphKZF7K4ZmP3II/+NBvMH+ImAkNhMV/uZGVf/kRYVf4rDxYiIq4WWNxtoQR3BH+orF/hHj4ZsCIgqh4iVkFh7rm4fzcH9wajYPiz4LiUuCw0LzwsFdY1awhdtX1Oip1t0vQayTl8PwoEcMkkcY+GNQzW8jQn6796ocZgZcRH/UcQmSCAWZcOLNGB8plbTmN/aNPrW4FUmP9NQzYiOeS7ZLnlsxKFtlflk2DDvUU30hxN58OHki5fuZV9pQMimyuEbVQR0NXa15zgsLNipJJp5iZY5XX+iZ2iURg5UtkINyACGNwb/tpfSDzFZubHJFHzLQpKczhAADdrm4zZranSg0NAFc5ZlQFnYKotck2A6ak7V0DD/v380CUXtQRSAVA21BvTjTKBVpo3p9MI7UDZ41ZSrBWUixUgEEeR1ryP1x+E1yZeHjy0BP8xs3/ANT9q9eAoFCV8izwsjFXUqymxVgQQexB2rnX0v6v9EYbHqc68uYDSZAM3gMPmXwa8G9V+ksTgHyzr7T8Eq3KP9+h8HWje6oKKKKD6zj4oFH5gJXQZgpt9W7VLEKgF4wGPyi/t+1Qpo7j8oh0GmUWNj4B0JPc7VD0JCqbgEgoraE3uQANS1920Arbikl5HaykiTsRew8rsq+dzVhiMQgKxyWZzrotwCBuT8v3ohxXM0VSLqbuLe1uwPzH6aaVUcUiaNCHGZO/ynUAF9czuSdBoKKkDBlh+WweJr/FoOt2brJ4GgrimOEMYGHUMoJN2JHMOt1jAHfrbKLV34FJKMsTRkKoPuY5v/Sc+zE66AaWrtjeGxze5ClywDH4gwQn2GxGl9x41oJuExySaKylrXIDA276jzpepIrMrw1maRppGiRfbmB5ZKLr7bGyR316k21PSpcfGEBjW6xoTlQyaGUBbkoNCoB+ZtD03qKuyKS9C60UATSGim0CmuGKwySqUkVXRhYqwuCOxB3ruBTT/FBhDg/8KxMk0UJbBTZeYIlJMDrf3ZB8hv02qF+IPqvh+IwEkazLI7WMYUG6uCCCdNPP1Nej/wA1TYr0pgpGzvhYGa+pMa6/W29B5R+C0M39YzoDyeWwkPS+mUfW/wDF69qgwqKWZVVWexYgAFrCwueu1UE/qfh+DBizpDyzYxLGwP1CBdvOxqo4t+IpSMyRYHEPHcDmyKYo9et8pNvtQbu9Gashh4+J4lA/9ThsMjC4MKc9rdCJHOX72NeR+pOMSnEsIsVPMqNZXaQ3ZhpmAWwFztYUH0LLhI3IZkRmB0JUEj6G1Q+M8aiwwzTMVFiQcrEG3S4Fr/Wl9PRzDDxDEMGmyAubW1Ouo7jQHzU3G4ZJEaORVdGFirC4P1qK8/4vJiMWBJiUkw/Dt2jX/NdejyjdY99BqNLjqJvCuPRJi4sLhXM0DoxsMzcggXH5h1yEX0J00+lTuK8CxZjaHD4tVjYFfzYuY6qRYhZMwvp+oE+areD4ydG/osHGrrhgI5cVOSAWtfKFXU/v/vQbkGhTVPg+KsJhh5wiylDIrISVdQQG9p1Ugkd796uFP80BSW1pxNNYVAA01jS7fSkIoEIpKVhSEUAwqPjcHHMhjmjWRG0KMLg13FJeg8zxn4M4ZnYpiJY1JuEyhsvi51Ior08Mf/BRUX1VRi8fIl2XUaKFQAqh8HQyN/aKsZuHI/uUqH2YgD3eHAOovra9cMbwUMVyfBsy52Wy2sFQj4RfUgWv3rlhGWItHh/zpLgOxICx2GgdlFrgdB7j/NdHNexrYWA/b/ahkBFiLjsRf+KjcPjZAVeXmOSTrZbX6BRrlHS9/rUuioPFIZDEViYITpcLcheuVQR7jsO171mcHM2HDFmWNhYmMklUivoHK+1GI1MjG+p0NbUVScY4OGdJY442cOC4YlQwAsGYAe5lsLX231tQLHNDi0CsBn+MISCwsxCSgHdSRcEjXqKg4rhQVZf6l15AUGSRjeScdQ5tZEG2RN79NqlQcK5aPJiJtSeZI6/lj26j3k3yKABa4FhrvXePisUuVSrZZLhC8dlksLmwbW1hfUWNBXYjjMiMjsOXCRZIcpaeSw0IQXyrtodhqSNqueDY0zQpIcl2HyNmGhItmsNdNfINUHFcAYhNJC+b2s0iqxaY2+GJZCSUj30AuNbUnA48QjJ742gHuLIQkaIFN4xGRmzBiDmLa2N7bVFay9IwqJhuJwyH2So1uzA+Old+br1A7kaUCqaUigikAoFtTRTgaKCk9Q+m4cVlZxllQhklUAspBB66MPB0q2ljBGVgGBFiCLgjrcGujCuGMwqyoyPqrCxsSD9iNQaDyv14G4WhTCTFIsRmU4c68v8AU8Z+Ua2t5qg/Cf05/U4sSuv5UFmNxoZPkX7b/YVI/Er0jioW57SSYmEC2diWeNdbK3jz+9eo+guCjCYKOMWLMOY7D5mYA79gLAfSg0NReJ4wQxvKykqiliFFzYbkD6XP2pvFuKRYaMyzuI0HU9T2A3J8CvE/W/4hS4y8UN4oDpa/vk8NbYH9I+9Qe18N4lFiI1lhdXRuqnt0I6HxULE8HcNJJhpRC0hBfNGJFLAWz5cykNYDrbTavPPw/wDSfEYR/UJIsIbXkSAnmDpmUfBfvuK9YhLZQWFiQLgG4v1F+tFeez4KfD4xEib+pxsyEtiJhljihUgWSJdtbaX/ANa0M2OnwgjOKlilWSRI7pGYirOcoIGZswva+3erjHcNWRlcM0cighZEtcBrXFiCCNBoe1ZDjWDiw0qz4uTE4uUMP6eMoAnMJsAoQBQ17atVG0xmOSIAyMqBjlGY2GY7C501rqGG9ebpK2IxA/xFJTIoMkWCVM0YA2ZmUkOdt9u1bvg/EVmQEI8bAANG6lSnix3Gm4qCWNadaktSj7VAhFIDSk/xTSaBDSGlvSGiEvRS8vzRQThVdjuGA53j9kpUi4YqC3yllBsxHQkGrBTcdr9KVq2jIcSxSwWUR5SlpX9weVgp+J3HwoTuxJJ1ABq34bxe9xMUHuCK4uqSMwzZVDi9xt20+wsMfgVlTK3dT91bOt+63G3Ws9jMPIikzCN5pPyxPK6iNc5yqscW4vp7Rud2O9Bqs1FQMM7RqRKVCJlVXL6soUAs1wApvfS571MjcEAggg7Ea0EfiWCWZDG5IBIOlt1YMNDoRcDQ6GqE8ElknfO75cuXnMyszI180cSABYRpZja50161p7011uCNddN7fyNqKo8PFhsG2SNDnyEkgZisYYk53OwBJ8nzapPGeG/1AjjZ1y5g5ivpKov7W/tuQdrGwqF/Rf065ibqiupke1o0+IlhvI2m5+/muXiksORkj/KkNkRyf6iZnYEug+RACTlIGn6agssRiYo3MjMkOS8SgDPI50JCIdgSBYAXNhU7h/FecpXL7lAz9FDEXK3/AFDqOlc+JYRZ4ZBHIEY+0yrYspB9y5r3GxB1B1rOQLKCICqlluY4YgY4EUGwmklOrHrlBJueu9BsRIQF1GvU/SlElwLkLfUbn/iqD0/xRmJSVo3VPaJ19qSPY5lVT+mw1BI1q6jcFRfUW3B1H+9B1WU67WFr69za4pzTDYkVza6rIL7W7dTrSsbaDYW073te/wC9A92ArkzXuQdBbT6nrTtr2/Vlv2Fr2FLGt8wJvtroKBGZTcEgjY31B8Wqk9R4nFQx58EkUoRbGAgqbDYoQbabZbVdIddRqA3ttt4pGa4Nzf25r6aHtQeB+o1xmPxgju8jkKQnwrHca6bKB33r0r0Z+HsGDCyzZZZ9wSLqh/tHf+7/AEq74twhjKJ8OwjlXKD7QVlUgXV+v38VAf1nDAp/qg2HcOUN0LiwuRlKg6HeitOz3tbc/wDmtCSi24H/AJ2qDwPiyYlUmjDBWzC7IUzAGwazDapDTBVLsQupzMbCwA87UQ+bGKouxAGmpNhc9K6tErj3AMNCAQDqNQfqK889XcYfGYdlwwUYcpIZ8Q4IAVDuo6k9Kp/w09cTGVMJKGmVjlR73ZQP1X3W1RW7w/p+ReIHFNJzEaIoAQAU9wNtNxvV5iZ1jUu7BVUXLE2AArsTVF6w4ScTAEF2CyI7Je3MVSCyX8ig6YH1PhZf8uS4/VkcL2+MjKf3q3HfSsrxfjWWIwYbDSvIy5FTlFEXS3uZgFsPFNk40eH4XDxzXmnyBSiG7sQOg6gbXoNUd6BVDwj1A0rxpJFkMql1KEuFtb2u1gFbxV9agLWprUpNFqiEtRSiigi8JklRPziSircyyFVYm5JGRRZUA2ub96scNiFkGZGDL0I2Nux6jyKoOOhzJllQyRkgRRKbI7AXZp3IsALHTY22JtVZwrEhMSrM8TRBGVGVWVUe6/lQLmPMFr5mtpYC/QbRuL1xkhViCVUldiQCVPgnalhmV1DIbqdQQbgiuhoMl6hSZJGaWQLASCJDYrCFy2XkWPMkY3sf+CuAx0sJijWK8TkBUZvz7MxL4hwPaqC97G2/Q+2tU4BFjtWU4xwYxsrJG88RLNKme8kjlgIw7N8USgn23003orUmddDmWxNhqNT2Hc09jWah4PFDfFYkICtmEaC0UTKCBkTTNJbTMdT0tVxgcU0l2y5UIUrckMQRc5kIuhHY1BJAGRxvv/IrN8Q4QYy0kbOEYXlKhnmygCyQsT7VOugGnStJIt+tv9jSgdKDIcERYpC4jMYtlEIY5VzHNzJ2Jy8xv3Hc3q+xUEWKTKy+0g3sT0aw1G40Pgg+a447h7oJZIBd31aNmARzYLc3BtoB2vaqDGxrhwJjKzTiSKKQoQqKHbSPLYhU18ttrQLxXCywvBIwDCIyRKFsBKJ/bHGsdrJaw1OwU73qXwPicqssMsaJkQ5tHPKRLBCZmOVweh8HtV1EefGyyx7MRYjQ5To631t1FRTwbO55rZoVsY4hcLfe8lyc5B26eKCRw7GidWZc2TNbMy2zgahlPVT3qaqnwbbEjUV0yWH2pbUHJYz0IN976g+frRyjrtY2uALbV16UUHHMQdbaBrHr4HmmhLjWwB6AW/eu7DvSCg5FDubXuOnbauGJ4akljIiSEG9nUML+L1MFIW7UGc9Q+qYsFrMrqLDIVjujafCMvwn62qn4bhMTxD8zEgRYRrFcORcyD9TkHS9bLiGCjmjaORQ6HcHWuE8qYTDFvcyRIbD4jZRoPPag82/F3i6xRpgobKLAuq6BUHwoAO+/2rp+DXArK+Mcat7I/oPib7nT7Vh8Rw/F4/EPMsMjmRr7WAHQBm00GletcOwHEeUkaiDCRqAoH+a4A/Zb0GvLAanQd65QY6OQsqSIxX4gpBt9QK8v9ZYjD4W6zYibGYg//rMmWNT/AHKlhbxWG9NPimxQbCAiQm9l0UA/q6ZfrQfROOhZkIRzG3RgAbH6HcVS+mfT3IJlmPNxLk5pWObS+mX9It0FTuCYmdktiYwki2uVbMreVO/2qzNRTAgF7AC5voN/NKdKAaWgS9ODUw/zSUQ4GimZaKDjhsUuIEkMkZBCqJEfIwKuDb4SR0Ol7ioP/wCNKZJGYgAkGORCUkhVVChEOwUanzmNxVGnDmY8tMwnU5wqu2WB2BHOmmOsz22G3S3WtngmLIVcMSPYS6gcyw1YLf4TrWkVU3F0gCxYeF5ki9shj1EagHS5+N729o111q0wXEUlNkufbmzAHLvbLm2zXBuNxaqr+lUoohkRMEqNcQghyVOq5wdF3vYA3Fr1W4LHtCOcQYkcqkcLnloqA6AJYu0xFzoLa26UVsqGuNqj4PFrKMym4vY3BBBHQqdQfrXego+L8PfPzkIc6WEhLLAADmkjjG7W6X6abm8Hg2BLyrPC0nLJJllkPuxOhUAR2sqA7Gw20Fta1Rqv4xBIygRvkGufKBmK22RjoreaBX4knOEKgu9rvlsRGOhc9L9BvU6sbhwiukkceR1DcuFf82QkWzztfReup/2rQ8NxmcnNIrMfkXVUK6OFa3u161BYE1UcW4SJBmRVMmhGctkzL8LMgNmIq3BotQc0BsL6nqRprbtXRaS1OoEY0grP+pfVkWFVrBpZFF+XGLkDux+UfWmekPV8OOS6eyQfFGTqPI7iorRmkY2oNDVUF6AaS/SlAoFJvXM/xThSHxQNvanDaxpCKQGg4YyUxoWRM9vlFgSPF+teW+svxMezQ4ZHibZ2cWZfAHQ+a9ZzVmfVXoyHFgPYLKuobo1vlbuKDyX0p6LxGPfOxKxE+6VtS3e19z5r2ngPp+HBxCOJAP1Md2PcmpsRWCIZsqKi620UWGtQvT3qGPFiUxBsiNlzHZj4oOXqT1Th8CoMzG7fCqi5P2qm4Z+JOGmP+XMq/q5ZIH1K3tWP/GfhzrOk2pRly37EdPvetF+EPFI3wvJsA8ZNxb4gdmoN5gsWkqh42DKdbg12NYr1Hil4bMmIQWilbLMg2v0cDvWo4RxJMRGJI82U7ZgR97GoJppKRqCaBL0UulJQRcLNh8SY51Yuob8s3IVnAIuNsxsT/NVfEsW8xMUmZCbhcNEwMsljbO77LGf9LXPSueHid8VGfy5cjEyKq2ig9p1VvmmuQLkbX+GtDxPh6yixLKf1KcpI3KEjXKeorSK7g2NfIkICvJHlWRx7Yxcm6qyixdR0sPtTeOcNXmSYiQcyPlhMuVmdACWLR26nTz7RUOLhEkssYkTJEkEkbLZQudmXK0S66gA+496tZccbiLD/AJjKVDsxOVVG+Z+r26D70VTLzcMiyhxFGWUcqS8jyGRgMzuDfmHYAaC+prUYLGrIDa4KkqyndWHQ2NV+P4CsrNmY5HZGZbakxkFbMfhGld5OIHmGOGPNk+N2OVFJ1texJb7UFkwprCoWF4ojRiRmVAb7sLaEi4PUab1JjcNqDcEaEdaghYzAe/mRZVe4L/LzAoIAYgX0vXLgnBRCihrFlZ2UjZOYxYqt+nSrQinUAaQ0l6h4zHoEa0iKbaFiCAfIvQP4pxKPDxNLKcqJqT/0t3qg4J6jj4nFKsJmiykKXsAbHsdRTcZhTxDDTQsbrdckmUqGIs18v6b6VVY3HcQhjEOGwCKQMudWUpppmA0/mghS8Q/wvFx4UMJoZ9XzAcwMxtdmHxX81ZP+HUa4xcTBI0IBzMi9Se3YHqKqfSfoGc4gYvHuC4OYJe9z0JPjsK9NDjp+1AkkgUXZgB3JtSpKG2IPka1m8PygjYnE+98xsp1yAGwRU7/yakz4lISZwbRsotGB7mbwO/igvLa0E1wweLEigi4PY6EfUV2NAXoHWkv2oFBzxLlVJABt3NgPqe1VfBePR4jMqMMymzAai4/Seoqp9RQTszmZ8mFQZiI7lpf7Dfp4puEnychjCkUZIWOIfGubTMQNP+aDXEUpalamEa0EXi3DIsTHy5lzL2v1+1ZX09CvDZpMO+kUrZoWO2u6E9+1bQGuGPwMc6FJFDKehoK/1RwxMThZEe1ipIPYjUGvC/SXE2w2MQqdM+RrfMCbV6lxj0E7qUhxcqRn5GNxbtfeuHpv8MooJFklfmMpuotYX7+aDWcT4PDieU0ozBDmVel7dR1qyRbWAFh2pwFJagDSLtSXpb1AfailpKDnI0eGiUKmWMEKAo0GY2uT0AvvVNh+NPmklkcLEkzJa3taMKLFLC7Pm89xWoyXFjt2/wC1Z7H4QwMZVs25zyG4w6AXOWMb7fXXtWkScHKcXE1zkUsQpjf3BR+u3wk9qo8Vw8rmYkR8tyscT3EBQ6KfbqXO9973FSMHjuUyrCGJk/MKut3lLkAvmU2UAd6t+IGKZ+Sb5094YbRuNFJYbNrsaK58J4iBkhJzaWD5gS2UC5Zd1H1pOK8PVlfIDIxOYxc0qrHa5A+m3Wo2D4a4Lxi6kgc3ENYtLcfL20/btVnwzgkUFigNwCLkkmxN9T116mgi4bgCkq83vkAsLaKi2sUVe3+tW8EIQBVAAAsAOgFPoqBK54vELGhZzZQLk+KdNLYE6X8kAX+tUcspxSMgC5onQkXurEe7Leg7JxKSQErAeWR87ZSw8Jr/ADao3p/hiLdom/KYkiMge1vmF99+lJjcdMrqzLlTVRF8TyE9raACp2BxPuEZj5ZILBbg6X1vbrQWRGlqQUW0rhjcUkSl5GsB/wCWFBC4tiZC3LW0albtKenhfP1quwDJHmSFskX/APVzclr65c24812w2JOIV3lVBhiNFb4tPmPb6Uww2ZpVRZAQBGSwCotv4+tBZYjDK45iKjSAe1yLi/2qvCDDocTiTnltv0BOyoOlRsFj3iW4XOgLNK40UeE71fZI5kVmUMujAEbebUFNwlMgeUgyTyakLcgfpXtoKuMFjw/tNhIAMy3BIvVfjsVI0nIiHK0vzDtb+0dTTMBwgqlrBXB/zL3Zj3NBeMKKUDQdaGoOc8YZSrC4PSq1eFQwkzWJYA+5iWIHYXq1tSOLjXbtQY7FcTlmAxCyCHDL0I90lj26A9OutWvpvjZxJf25VHwhviI7lelN4jwazc2Nc7KPbGxsgJ62qlikaCd2VeZMwHOb5Yl6AD96DcUgqDwTiPPjz2tqR2vbS9TjtQKTSEUlF6BaGpKQ0Awpi0tIRQGelplqKCxzU1hca633BrkuJTNkDDNbNlvrY9bV1vVGcxvD/wCnztGeXE92kdQWkG3tXsv+ldMJwsyABlMcG4j+Zzvmkbf7fvV9lvTj0oEAtoKcaSuM2JVCoZgCxsoJ3PaoOjGokWOWQ2QZhqC42UjS31qNxqF2sbsYxfPGo1b/AN3aqrFySKV5bZWAskCgEWPV6Cc3CGYLGWUQhszaEs5BvqTtrVtDCqCygAeBaiImwvvbX610oImPwmcqwYqy3sRY776Gswq5MRKXmZALC5+OQ7+3TbwK1s0lhc6eTVHDjY8TK6qvui2kIuAT2oH8LaYuDK+VdcifMy9C3mpeK4eocz5WcgaLe4B7gHrXfEYpIlBdrm33P0FU5xc5a5dI1Oqg2zW/uFBW4uT3Z5lYK2ow6/8A2ft/pWi4dOkqFAoCjQroRttpS4nBXbmqdctiNww3tWejxDEhEjs9ycikjLf5moLqfh5zANdohYLGosB5PerZB+1V+E4mmblFgXAF+xP1qwEoNwCNN/FBxxWFV9GF6q+NO4yRRtywQbva+3SrymSgHcXoKDh2IeMnmXI0AAOYk/q8VdYfEB1DLqKzuP4WUPxWjJLO2uYeB4rrhXm9phS0I6HdvNBpAaRqjriVBCkgMel9a73oBah/4cnMMlrMdD5HY1My0tBQ8Wx0iyJDh1FzqSdlH061yHGzCrnEaZTYHbP9BV1iMIG91hmGxrJcV4eQxLqZpW0W/wAMY7/96DV4HFcxFexW4vY12tWS4Zj3RRh425jj4pD8KeL1qsMbqLsGNtSO9B0JoNIBS3oEAotSk0WqBtqKLUtBUemo25kpDZ49BzHAzs4Pu2+XawrRXooqhaQmiigCax/FpZhMC2QNIckW5yLa7N2zaUUUFxhuIZVytmbKNGNruepsNqkYOKMZpFWxfVu+1FFBWYmaTEKWjcxRqfiGrNbcW6CuvBeK85mCf5ae25vct1P0oooOfG+YqsT7+ka/CLnqxqtillhQRRBRK+rE669STS0URdcPwrMqmYrI66hsttfpVfyypf2BpGJu7EEAeB/0pKKDpw/i+UrHYlBpn01b6b2qyx2Az6o2RjuRuR2oooqg4xjUjXJFHqhGZjuPI7mrbgbW0y2za5iblr96KKC4YU0m9FFA2SMHQi9ReITGOO6C52AoooiiUKkwNjJORckmwA7VfYHF576WINiKKKKmA0NRRQMJpk8IcWP0ooojJcY4LleOOM8uI3LW3LdATvbemHiD4QNf3FjZEH/UmiiirrgXEJZL8xQv0N6tib0UUCA0B6KKAzUUUVB//9k=">
            <a:extLst>
              <a:ext uri="{FF2B5EF4-FFF2-40B4-BE49-F238E27FC236}">
                <a16:creationId xmlns:a16="http://schemas.microsoft.com/office/drawing/2014/main" id="{6DB7C94E-32EE-7D91-7B4F-596BF61932E1}"/>
              </a:ext>
            </a:extLst>
          </p:cNvPr>
          <p:cNvSpPr>
            <a:spLocks noChangeAspect="1" noChangeArrowheads="1"/>
          </p:cNvSpPr>
          <p:nvPr/>
        </p:nvSpPr>
        <p:spPr bwMode="auto">
          <a:xfrm>
            <a:off x="1524000" y="-365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4800" b="0" i="0" u="none" strike="noStrike" kern="1200" cap="none" spc="0" normalizeH="0" baseline="0" noProof="0">
              <a:ln>
                <a:noFill/>
              </a:ln>
              <a:solidFill>
                <a:srgbClr val="FFFFFF"/>
              </a:solidFill>
              <a:effectLst/>
              <a:uLnTx/>
              <a:uFillTx/>
              <a:latin typeface="Comic Sans MS" pitchFamily="66" charset="0"/>
              <a:ea typeface="+mn-ea"/>
              <a:cs typeface="Arial" charset="0"/>
            </a:endParaRPr>
          </a:p>
        </p:txBody>
      </p:sp>
      <p:pic>
        <p:nvPicPr>
          <p:cNvPr id="59398" name="Picture 8">
            <a:extLst>
              <a:ext uri="{FF2B5EF4-FFF2-40B4-BE49-F238E27FC236}">
                <a16:creationId xmlns:a16="http://schemas.microsoft.com/office/drawing/2014/main" id="{3334CBED-C303-7E1B-9AFB-EAC94B1593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3364" y="3986214"/>
            <a:ext cx="3887787" cy="2587625"/>
          </a:xfrm>
          <a:prstGeom prst="rect">
            <a:avLst/>
          </a:prstGeom>
          <a:noFill/>
          <a:ln w="9525">
            <a:solidFill>
              <a:schemeClr val="bg2"/>
            </a:solidFill>
            <a:miter lim="800000"/>
            <a:headEnd/>
            <a:tailEnd/>
          </a:ln>
          <a:extLst>
            <a:ext uri="{909E8E84-426E-40DD-AFC4-6F175D3DCCD1}">
              <a14:hiddenFill xmlns:a14="http://schemas.microsoft.com/office/drawing/2010/main">
                <a:solidFill>
                  <a:schemeClr val="accent1"/>
                </a:solidFill>
              </a14:hiddenFill>
            </a:ext>
          </a:extLst>
        </p:spPr>
      </p:pic>
      <p:pic>
        <p:nvPicPr>
          <p:cNvPr id="59399" name="Picture 8" descr="E:\New BEO Badge.png">
            <a:extLst>
              <a:ext uri="{FF2B5EF4-FFF2-40B4-BE49-F238E27FC236}">
                <a16:creationId xmlns:a16="http://schemas.microsoft.com/office/drawing/2014/main" id="{497CCEC0-0F86-DC0B-5C71-D9AF7CF900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925" y="162482"/>
            <a:ext cx="126047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8" descr="E:\New BEO Badge.png">
            <a:extLst>
              <a:ext uri="{FF2B5EF4-FFF2-40B4-BE49-F238E27FC236}">
                <a16:creationId xmlns:a16="http://schemas.microsoft.com/office/drawing/2014/main" id="{D7BB4328-5FEB-3A9E-C03F-E3612D1F69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41900" y="162482"/>
            <a:ext cx="126047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6"/>
          <p:cNvSpPr>
            <a:spLocks noChangeArrowheads="1"/>
          </p:cNvSpPr>
          <p:nvPr/>
        </p:nvSpPr>
        <p:spPr bwMode="auto">
          <a:xfrm>
            <a:off x="3251881" y="2222018"/>
            <a:ext cx="5514975" cy="1569660"/>
          </a:xfrm>
          <a:prstGeom prst="rect">
            <a:avLst/>
          </a:prstGeom>
          <a:solidFill>
            <a:schemeClr val="tx1"/>
          </a:solidFill>
          <a:ln w="9525">
            <a:solidFill>
              <a:schemeClr val="bg2"/>
            </a:solidFill>
            <a:miter lim="800000"/>
            <a:headEnd/>
            <a:tailEnd/>
          </a:ln>
        </p:spPr>
        <p:txBody>
          <a:bodyPr wrap="square">
            <a:spAutoFit/>
          </a:bodyPr>
          <a:lstStyle/>
          <a:p>
            <a:pPr algn="ctr" fontAlgn="base">
              <a:spcBef>
                <a:spcPct val="0"/>
              </a:spcBef>
              <a:spcAft>
                <a:spcPct val="0"/>
              </a:spcAft>
              <a:defRPr/>
            </a:pPr>
            <a:endParaRPr lang="en-GB" altLang="en-US" sz="800" dirty="0">
              <a:solidFill>
                <a:srgbClr val="000000"/>
              </a:solidFill>
              <a:latin typeface="Comic Sans MS" pitchFamily="66" charset="0"/>
              <a:cs typeface="Arial" charset="0"/>
            </a:endParaRPr>
          </a:p>
          <a:p>
            <a:pPr algn="ctr" fontAlgn="base">
              <a:spcBef>
                <a:spcPct val="0"/>
              </a:spcBef>
              <a:spcAft>
                <a:spcPct val="0"/>
              </a:spcAft>
              <a:defRPr/>
            </a:pPr>
            <a:r>
              <a:rPr lang="en-GB" altLang="en-US" sz="4000" i="1" dirty="0">
                <a:solidFill>
                  <a:srgbClr val="0000FF"/>
                </a:solidFill>
                <a:latin typeface="Comic Sans MS" pitchFamily="66" charset="0"/>
                <a:cs typeface="Arial" charset="0"/>
              </a:rPr>
              <a:t>Be our help, Lord God,                        in the days to come.</a:t>
            </a:r>
          </a:p>
          <a:p>
            <a:pPr fontAlgn="base">
              <a:spcBef>
                <a:spcPct val="0"/>
              </a:spcBef>
              <a:spcAft>
                <a:spcPct val="0"/>
              </a:spcAft>
              <a:defRPr/>
            </a:pPr>
            <a:endParaRPr lang="en-GB" altLang="en-US" sz="800" dirty="0">
              <a:solidFill>
                <a:srgbClr val="000099"/>
              </a:solidFill>
              <a:latin typeface="Comic Sans MS" pitchFamily="66" charset="0"/>
              <a:cs typeface="Arial" charset="0"/>
            </a:endParaRPr>
          </a:p>
        </p:txBody>
      </p:sp>
    </p:spTree>
    <p:extLst>
      <p:ext uri="{BB962C8B-B14F-4D97-AF65-F5344CB8AC3E}">
        <p14:creationId xmlns:p14="http://schemas.microsoft.com/office/powerpoint/2010/main" val="22571301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A89ED1E7-2937-5551-0854-1B5DA98600CF}"/>
            </a:ext>
          </a:extLst>
        </p:cNvPr>
        <p:cNvGrpSpPr/>
        <p:nvPr/>
      </p:nvGrpSpPr>
      <p:grpSpPr>
        <a:xfrm>
          <a:off x="0" y="0"/>
          <a:ext cx="0" cy="0"/>
          <a:chOff x="0" y="0"/>
          <a:chExt cx="0" cy="0"/>
        </a:xfrm>
      </p:grpSpPr>
      <p:sp>
        <p:nvSpPr>
          <p:cNvPr id="12" name="Google Shape;152;p27">
            <a:extLst>
              <a:ext uri="{FF2B5EF4-FFF2-40B4-BE49-F238E27FC236}">
                <a16:creationId xmlns:a16="http://schemas.microsoft.com/office/drawing/2014/main" id="{267BBEC3-9EA9-D01C-D8BD-5B7FEA549928}"/>
              </a:ext>
            </a:extLst>
          </p:cNvPr>
          <p:cNvSpPr/>
          <p:nvPr/>
        </p:nvSpPr>
        <p:spPr>
          <a:xfrm>
            <a:off x="4439816" y="6281936"/>
            <a:ext cx="3528392" cy="576064"/>
          </a:xfrm>
          <a:prstGeom prst="rect">
            <a:avLst/>
          </a:prstGeom>
          <a:noFill/>
          <a:ln w="9525" cap="flat" cmpd="sng">
            <a:no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1400" b="0" i="1" u="none" strike="noStrike" kern="0" cap="none" spc="0" normalizeH="0" baseline="0" noProof="0" dirty="0">
                <a:ln>
                  <a:noFill/>
                </a:ln>
                <a:solidFill>
                  <a:prstClr val="black"/>
                </a:solidFill>
                <a:effectLst/>
                <a:uLnTx/>
                <a:uFillTx/>
                <a:latin typeface="Comic Sans MS"/>
                <a:ea typeface="Comic Sans MS"/>
                <a:cs typeface="Comic Sans MS"/>
                <a:sym typeface="Comic Sans MS"/>
              </a:rPr>
              <a:t>A.M.D.G. – For the Greater Glory of God</a:t>
            </a: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pic>
        <p:nvPicPr>
          <p:cNvPr id="7" name="Picture 6">
            <a:extLst>
              <a:ext uri="{FF2B5EF4-FFF2-40B4-BE49-F238E27FC236}">
                <a16:creationId xmlns:a16="http://schemas.microsoft.com/office/drawing/2014/main" id="{A2C275AC-710F-B0F4-8C6C-A77712DA1A72}"/>
              </a:ext>
            </a:extLst>
          </p:cNvPr>
          <p:cNvPicPr>
            <a:picLocks noChangeAspect="1"/>
          </p:cNvPicPr>
          <p:nvPr/>
        </p:nvPicPr>
        <p:blipFill>
          <a:blip r:embed="rId4"/>
          <a:srcRect l="8156" t="18291" r="6026" b="11844"/>
          <a:stretch>
            <a:fillRect/>
          </a:stretch>
        </p:blipFill>
        <p:spPr>
          <a:xfrm>
            <a:off x="300763" y="1764116"/>
            <a:ext cx="6647340" cy="4058725"/>
          </a:xfrm>
          <a:prstGeom prst="rect">
            <a:avLst/>
          </a:prstGeom>
        </p:spPr>
      </p:pic>
      <p:sp>
        <p:nvSpPr>
          <p:cNvPr id="282628" name="Rectangle 5"/>
          <p:cNvSpPr>
            <a:spLocks noChangeArrowheads="1"/>
          </p:cNvSpPr>
          <p:nvPr/>
        </p:nvSpPr>
        <p:spPr bwMode="auto">
          <a:xfrm>
            <a:off x="7388164" y="1751770"/>
            <a:ext cx="4362850" cy="4358116"/>
          </a:xfrm>
          <a:prstGeom prst="rect">
            <a:avLst/>
          </a:prstGeom>
          <a:solidFill>
            <a:srgbClr val="FFFFFF"/>
          </a:solidFill>
          <a:ln w="9525">
            <a:solidFill>
              <a:srgbClr val="000000"/>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defTabSz="914400" eaLnBrk="0" fontAlgn="base" latinLnBrk="0" hangingPunct="0">
              <a:lnSpc>
                <a:spcPct val="100000"/>
              </a:lnSpc>
              <a:spcBef>
                <a:spcPct val="20000"/>
              </a:spcBef>
              <a:spcAft>
                <a:spcPct val="0"/>
              </a:spcAft>
              <a:buClr>
                <a:srgbClr val="33CCCC"/>
              </a:buClr>
              <a:buSzPct val="120000"/>
              <a:buFontTx/>
              <a:buNone/>
              <a:tabLst/>
              <a:defRPr/>
            </a:pPr>
            <a:endParaRPr kumimoji="0" lang="en-US" sz="200" b="0" i="0" u="none" strike="noStrike" kern="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Arial" panose="020B0604020202020204" pitchFamily="34" charset="0"/>
            </a:endParaRPr>
          </a:p>
          <a:p>
            <a:pPr marL="0" marR="0" lvl="0" indent="0" defTabSz="914400" eaLnBrk="0" fontAlgn="base" latinLnBrk="0" hangingPunct="0">
              <a:lnSpc>
                <a:spcPct val="100000"/>
              </a:lnSpc>
              <a:spcBef>
                <a:spcPct val="20000"/>
              </a:spcBef>
              <a:spcAft>
                <a:spcPct val="0"/>
              </a:spcAft>
              <a:buClr>
                <a:srgbClr val="33CCCC"/>
              </a:buClr>
              <a:buSzPct val="120000"/>
              <a:buFontTx/>
              <a:buNone/>
              <a:tabLst/>
              <a:defRPr/>
            </a:pPr>
            <a:r>
              <a:rPr kumimoji="0" lang="en-US" sz="2200" b="0" i="1" u="none" strike="noStrike" kern="0" cap="none" spc="0" normalizeH="0" baseline="0" noProof="0" dirty="0">
                <a:ln>
                  <a:noFill/>
                </a:ln>
                <a:effectLst/>
                <a:uLnTx/>
                <a:uFillTx/>
                <a:latin typeface="Comic Sans MS" panose="030F0702030302020204" pitchFamily="66" charset="0"/>
                <a:ea typeface="Times New Roman" panose="02020603050405020304" pitchFamily="18" charset="0"/>
                <a:cs typeface="Arial" panose="020B0604020202020204" pitchFamily="34" charset="0"/>
              </a:rPr>
              <a:t>This is the air I breathe.</a:t>
            </a:r>
            <a:br>
              <a:rPr kumimoji="0" lang="en-US" sz="2200" b="0" i="1" u="none" strike="noStrike" kern="0" cap="none" spc="0" normalizeH="0" baseline="0" noProof="0" dirty="0">
                <a:ln>
                  <a:noFill/>
                </a:ln>
                <a:effectLst/>
                <a:uLnTx/>
                <a:uFillTx/>
                <a:latin typeface="Comic Sans MS" panose="030F0702030302020204" pitchFamily="66" charset="0"/>
                <a:ea typeface="Times New Roman" panose="02020603050405020304" pitchFamily="18" charset="0"/>
                <a:cs typeface="Arial" panose="020B0604020202020204" pitchFamily="34" charset="0"/>
              </a:rPr>
            </a:br>
            <a:r>
              <a:rPr kumimoji="0" lang="en-US" sz="2200" b="0" i="1" u="none" strike="noStrike" kern="0" cap="none" spc="0" normalizeH="0" baseline="0" noProof="0" dirty="0">
                <a:ln>
                  <a:noFill/>
                </a:ln>
                <a:effectLst/>
                <a:uLnTx/>
                <a:uFillTx/>
                <a:latin typeface="Comic Sans MS" panose="030F0702030302020204" pitchFamily="66" charset="0"/>
                <a:ea typeface="Times New Roman" panose="02020603050405020304" pitchFamily="18" charset="0"/>
                <a:cs typeface="Arial" panose="020B0604020202020204" pitchFamily="34" charset="0"/>
              </a:rPr>
              <a:t>This is the air I breathe.</a:t>
            </a:r>
            <a:br>
              <a:rPr kumimoji="0" lang="en-US" sz="2200" b="0" i="1" u="none" strike="noStrike" kern="0" cap="none" spc="0" normalizeH="0" baseline="0" noProof="0" dirty="0">
                <a:ln>
                  <a:noFill/>
                </a:ln>
                <a:effectLst/>
                <a:uLnTx/>
                <a:uFillTx/>
                <a:latin typeface="Comic Sans MS" panose="030F0702030302020204" pitchFamily="66" charset="0"/>
                <a:ea typeface="Times New Roman" panose="02020603050405020304" pitchFamily="18" charset="0"/>
                <a:cs typeface="Arial" panose="020B0604020202020204" pitchFamily="34" charset="0"/>
              </a:rPr>
            </a:br>
            <a:r>
              <a:rPr kumimoji="0" lang="en-US" sz="2200" b="0" i="1" u="none" strike="noStrike" kern="0" cap="none" spc="0" normalizeH="0" baseline="0" noProof="0" dirty="0">
                <a:ln>
                  <a:noFill/>
                </a:ln>
                <a:effectLst/>
                <a:uLnTx/>
                <a:uFillTx/>
                <a:latin typeface="Comic Sans MS" panose="030F0702030302020204" pitchFamily="66" charset="0"/>
                <a:ea typeface="Times New Roman" panose="02020603050405020304" pitchFamily="18" charset="0"/>
                <a:cs typeface="Arial" panose="020B0604020202020204" pitchFamily="34" charset="0"/>
              </a:rPr>
              <a:t>Your holy presence</a:t>
            </a:r>
            <a:br>
              <a:rPr kumimoji="0" lang="en-US" sz="2200" b="0" i="1" u="none" strike="noStrike" kern="0" cap="none" spc="0" normalizeH="0" baseline="0" noProof="0" dirty="0">
                <a:ln>
                  <a:noFill/>
                </a:ln>
                <a:effectLst/>
                <a:uLnTx/>
                <a:uFillTx/>
                <a:latin typeface="Comic Sans MS" panose="030F0702030302020204" pitchFamily="66" charset="0"/>
                <a:ea typeface="Times New Roman" panose="02020603050405020304" pitchFamily="18" charset="0"/>
                <a:cs typeface="Arial" panose="020B0604020202020204" pitchFamily="34" charset="0"/>
              </a:rPr>
            </a:br>
            <a:r>
              <a:rPr lang="en-US" sz="2200" i="1" kern="0" dirty="0">
                <a:latin typeface="Comic Sans MS" panose="030F0702030302020204" pitchFamily="66" charset="0"/>
                <a:ea typeface="Times New Roman" panose="02020603050405020304" pitchFamily="18" charset="0"/>
              </a:rPr>
              <a:t>l</a:t>
            </a:r>
            <a:r>
              <a:rPr kumimoji="0" lang="en-US" sz="2200" b="0" i="1" u="none" strike="noStrike" kern="0" cap="none" spc="0" normalizeH="0" baseline="0" noProof="0" dirty="0" err="1">
                <a:ln>
                  <a:noFill/>
                </a:ln>
                <a:effectLst/>
                <a:uLnTx/>
                <a:uFillTx/>
                <a:latin typeface="Comic Sans MS" panose="030F0702030302020204" pitchFamily="66" charset="0"/>
                <a:ea typeface="Times New Roman" panose="02020603050405020304" pitchFamily="18" charset="0"/>
                <a:cs typeface="Arial" panose="020B0604020202020204" pitchFamily="34" charset="0"/>
              </a:rPr>
              <a:t>iving</a:t>
            </a:r>
            <a:r>
              <a:rPr kumimoji="0" lang="en-US" sz="2200" b="0" i="1" u="none" strike="noStrike" kern="0" cap="none" spc="0" normalizeH="0" baseline="0" noProof="0" dirty="0">
                <a:ln>
                  <a:noFill/>
                </a:ln>
                <a:effectLst/>
                <a:uLnTx/>
                <a:uFillTx/>
                <a:latin typeface="Comic Sans MS" panose="030F0702030302020204" pitchFamily="66" charset="0"/>
                <a:ea typeface="Times New Roman" panose="02020603050405020304" pitchFamily="18" charset="0"/>
                <a:cs typeface="Arial" panose="020B0604020202020204" pitchFamily="34" charset="0"/>
              </a:rPr>
              <a:t> in me.</a:t>
            </a:r>
            <a:br>
              <a:rPr kumimoji="0" lang="en-US" sz="2200" b="0" i="1" u="none" strike="noStrike" kern="0" cap="none" spc="0" normalizeH="0" baseline="0" noProof="0" dirty="0">
                <a:ln>
                  <a:noFill/>
                </a:ln>
                <a:effectLst/>
                <a:uLnTx/>
                <a:uFillTx/>
                <a:latin typeface="Comic Sans MS" panose="030F0702030302020204" pitchFamily="66" charset="0"/>
                <a:ea typeface="Times New Roman" panose="02020603050405020304" pitchFamily="18" charset="0"/>
                <a:cs typeface="Arial" panose="020B0604020202020204" pitchFamily="34" charset="0"/>
              </a:rPr>
            </a:br>
            <a:br>
              <a:rPr kumimoji="0" lang="en-US" sz="2200" b="0" i="1" u="none" strike="noStrike" kern="0" cap="none" spc="0" normalizeH="0" baseline="0" noProof="0" dirty="0">
                <a:ln>
                  <a:noFill/>
                </a:ln>
                <a:effectLst/>
                <a:uLnTx/>
                <a:uFillTx/>
                <a:latin typeface="Comic Sans MS" panose="030F0702030302020204" pitchFamily="66" charset="0"/>
                <a:ea typeface="Times New Roman" panose="02020603050405020304" pitchFamily="18" charset="0"/>
                <a:cs typeface="Arial" panose="020B0604020202020204" pitchFamily="34" charset="0"/>
              </a:rPr>
            </a:br>
            <a:r>
              <a:rPr kumimoji="0" lang="en-US" sz="2200" b="0" i="1" u="none" strike="noStrike" kern="0" cap="none" spc="0" normalizeH="0" baseline="0" noProof="0" dirty="0">
                <a:ln>
                  <a:noFill/>
                </a:ln>
                <a:effectLst/>
                <a:uLnTx/>
                <a:uFillTx/>
                <a:latin typeface="Comic Sans MS" panose="030F0702030302020204" pitchFamily="66" charset="0"/>
                <a:ea typeface="Times New Roman" panose="02020603050405020304" pitchFamily="18" charset="0"/>
                <a:cs typeface="Arial" panose="020B0604020202020204" pitchFamily="34" charset="0"/>
              </a:rPr>
              <a:t>This is my daily bread.</a:t>
            </a:r>
            <a:br>
              <a:rPr kumimoji="0" lang="en-US" sz="2200" b="0" i="1" u="none" strike="noStrike" kern="0" cap="none" spc="0" normalizeH="0" baseline="0" noProof="0" dirty="0">
                <a:ln>
                  <a:noFill/>
                </a:ln>
                <a:effectLst/>
                <a:uLnTx/>
                <a:uFillTx/>
                <a:latin typeface="Comic Sans MS" panose="030F0702030302020204" pitchFamily="66" charset="0"/>
                <a:ea typeface="Times New Roman" panose="02020603050405020304" pitchFamily="18" charset="0"/>
                <a:cs typeface="Arial" panose="020B0604020202020204" pitchFamily="34" charset="0"/>
              </a:rPr>
            </a:br>
            <a:r>
              <a:rPr kumimoji="0" lang="en-US" sz="2200" b="0" i="1" u="none" strike="noStrike" kern="0" cap="none" spc="0" normalizeH="0" baseline="0" noProof="0" dirty="0">
                <a:ln>
                  <a:noFill/>
                </a:ln>
                <a:effectLst/>
                <a:uLnTx/>
                <a:uFillTx/>
                <a:latin typeface="Comic Sans MS" panose="030F0702030302020204" pitchFamily="66" charset="0"/>
                <a:ea typeface="Times New Roman" panose="02020603050405020304" pitchFamily="18" charset="0"/>
                <a:cs typeface="Arial" panose="020B0604020202020204" pitchFamily="34" charset="0"/>
              </a:rPr>
              <a:t>This is my daily bread.</a:t>
            </a:r>
            <a:br>
              <a:rPr kumimoji="0" lang="en-US" sz="2200" b="0" i="1" u="none" strike="noStrike" kern="0" cap="none" spc="0" normalizeH="0" baseline="0" noProof="0" dirty="0">
                <a:ln>
                  <a:noFill/>
                </a:ln>
                <a:effectLst/>
                <a:uLnTx/>
                <a:uFillTx/>
                <a:latin typeface="Comic Sans MS" panose="030F0702030302020204" pitchFamily="66" charset="0"/>
                <a:ea typeface="Times New Roman" panose="02020603050405020304" pitchFamily="18" charset="0"/>
                <a:cs typeface="Arial" panose="020B0604020202020204" pitchFamily="34" charset="0"/>
              </a:rPr>
            </a:br>
            <a:r>
              <a:rPr kumimoji="0" lang="en-US" sz="2200" b="0" i="1" u="none" strike="noStrike" kern="0" cap="none" spc="0" normalizeH="0" baseline="0" noProof="0" dirty="0">
                <a:ln>
                  <a:noFill/>
                </a:ln>
                <a:effectLst/>
                <a:uLnTx/>
                <a:uFillTx/>
                <a:latin typeface="Comic Sans MS" panose="030F0702030302020204" pitchFamily="66" charset="0"/>
                <a:ea typeface="Times New Roman" panose="02020603050405020304" pitchFamily="18" charset="0"/>
                <a:cs typeface="Arial" panose="020B0604020202020204" pitchFamily="34" charset="0"/>
              </a:rPr>
              <a:t>Your very word,</a:t>
            </a:r>
            <a:br>
              <a:rPr kumimoji="0" lang="en-US" sz="2200" b="0" i="1" u="none" strike="noStrike" kern="0" cap="none" spc="0" normalizeH="0" baseline="0" noProof="0" dirty="0">
                <a:ln>
                  <a:noFill/>
                </a:ln>
                <a:effectLst/>
                <a:uLnTx/>
                <a:uFillTx/>
                <a:latin typeface="Comic Sans MS" panose="030F0702030302020204" pitchFamily="66" charset="0"/>
                <a:ea typeface="Times New Roman" panose="02020603050405020304" pitchFamily="18" charset="0"/>
                <a:cs typeface="Arial" panose="020B0604020202020204" pitchFamily="34" charset="0"/>
              </a:rPr>
            </a:br>
            <a:r>
              <a:rPr kumimoji="0" lang="en-US" sz="2200" b="0" i="1" u="none" strike="noStrike" kern="0" cap="none" spc="0" normalizeH="0" baseline="0" noProof="0" dirty="0">
                <a:ln>
                  <a:noFill/>
                </a:ln>
                <a:effectLst/>
                <a:uLnTx/>
                <a:uFillTx/>
                <a:latin typeface="Comic Sans MS" panose="030F0702030302020204" pitchFamily="66" charset="0"/>
                <a:ea typeface="Times New Roman" panose="02020603050405020304" pitchFamily="18" charset="0"/>
                <a:cs typeface="Arial" panose="020B0604020202020204" pitchFamily="34" charset="0"/>
              </a:rPr>
              <a:t>spoken to me.</a:t>
            </a:r>
            <a:br>
              <a:rPr kumimoji="0" lang="en-US" sz="2200" b="0" i="1" u="none" strike="noStrike" kern="0" cap="none" spc="0" normalizeH="0" baseline="0" noProof="0" dirty="0">
                <a:ln>
                  <a:noFill/>
                </a:ln>
                <a:effectLst/>
                <a:uLnTx/>
                <a:uFillTx/>
                <a:latin typeface="Comic Sans MS" panose="030F0702030302020204" pitchFamily="66" charset="0"/>
                <a:ea typeface="Times New Roman" panose="02020603050405020304" pitchFamily="18" charset="0"/>
                <a:cs typeface="Arial" panose="020B0604020202020204" pitchFamily="34" charset="0"/>
              </a:rPr>
            </a:br>
            <a:endParaRPr kumimoji="0" lang="en-GB" sz="2200" b="0" i="1" u="none" strike="noStrike" kern="0" cap="none" spc="0" normalizeH="0" baseline="0" noProof="0" dirty="0">
              <a:ln>
                <a:noFill/>
              </a:ln>
              <a:effectLst/>
              <a:uLnTx/>
              <a:uFillTx/>
              <a:latin typeface="Comic Sans MS" panose="030F0702030302020204" pitchFamily="66" charset="0"/>
              <a:ea typeface="Times New Roman" panose="02020603050405020304" pitchFamily="18" charset="0"/>
              <a:cs typeface="Arial" panose="020B0604020202020204" pitchFamily="34" charset="0"/>
            </a:endParaRPr>
          </a:p>
          <a:p>
            <a:pPr marL="0" marR="0" lvl="0" indent="0" defTabSz="914400" eaLnBrk="0" fontAlgn="base" latinLnBrk="0" hangingPunct="0">
              <a:lnSpc>
                <a:spcPct val="100000"/>
              </a:lnSpc>
              <a:spcBef>
                <a:spcPct val="20000"/>
              </a:spcBef>
              <a:spcAft>
                <a:spcPct val="0"/>
              </a:spcAft>
              <a:buClr>
                <a:srgbClr val="33CCCC"/>
              </a:buClr>
              <a:buSzPct val="120000"/>
              <a:buFontTx/>
              <a:buNone/>
              <a:tabLst/>
              <a:defRPr/>
            </a:pPr>
            <a:r>
              <a:rPr kumimoji="0" lang="en-US" sz="2200" b="0" i="1" u="none" strike="noStrike" kern="0" cap="none" spc="0" normalizeH="0" baseline="0" noProof="0" dirty="0">
                <a:ln>
                  <a:noFill/>
                </a:ln>
                <a:effectLst/>
                <a:uLnTx/>
                <a:uFillTx/>
                <a:latin typeface="Comic Sans MS" panose="030F0702030302020204" pitchFamily="66" charset="0"/>
                <a:ea typeface="Times New Roman" panose="02020603050405020304" pitchFamily="18" charset="0"/>
                <a:cs typeface="Arial" panose="020B0604020202020204" pitchFamily="34" charset="0"/>
              </a:rPr>
              <a:t>And I ... I'm desperate for you</a:t>
            </a:r>
            <a:br>
              <a:rPr kumimoji="0" lang="en-US" sz="2200" b="0" i="1" u="none" strike="noStrike" kern="0" cap="none" spc="0" normalizeH="0" baseline="0" noProof="0" dirty="0">
                <a:ln>
                  <a:noFill/>
                </a:ln>
                <a:effectLst/>
                <a:uLnTx/>
                <a:uFillTx/>
                <a:latin typeface="Comic Sans MS" panose="030F0702030302020204" pitchFamily="66" charset="0"/>
                <a:ea typeface="Times New Roman" panose="02020603050405020304" pitchFamily="18" charset="0"/>
                <a:cs typeface="Arial" panose="020B0604020202020204" pitchFamily="34" charset="0"/>
              </a:rPr>
            </a:br>
            <a:r>
              <a:rPr kumimoji="0" lang="en-US" sz="2200" b="0" i="1" u="none" strike="noStrike" kern="0" cap="none" spc="0" normalizeH="0" baseline="0" noProof="0" dirty="0">
                <a:ln>
                  <a:noFill/>
                </a:ln>
                <a:effectLst/>
                <a:uLnTx/>
                <a:uFillTx/>
                <a:latin typeface="Comic Sans MS" panose="030F0702030302020204" pitchFamily="66" charset="0"/>
                <a:ea typeface="Times New Roman" panose="02020603050405020304" pitchFamily="18" charset="0"/>
                <a:cs typeface="Arial" panose="020B0604020202020204" pitchFamily="34" charset="0"/>
              </a:rPr>
              <a:t>And I ... I'm lost without you.</a:t>
            </a:r>
          </a:p>
          <a:p>
            <a:pPr marL="0" marR="0" lvl="0" indent="0" defTabSz="914400" eaLnBrk="0" fontAlgn="base" latinLnBrk="0" hangingPunct="0">
              <a:lnSpc>
                <a:spcPct val="100000"/>
              </a:lnSpc>
              <a:spcBef>
                <a:spcPct val="20000"/>
              </a:spcBef>
              <a:spcAft>
                <a:spcPct val="0"/>
              </a:spcAft>
              <a:buClr>
                <a:srgbClr val="33CCCC"/>
              </a:buClr>
              <a:buSzPct val="120000"/>
              <a:buFontTx/>
              <a:buNone/>
              <a:tabLst/>
              <a:defRPr/>
            </a:pPr>
            <a:endParaRPr kumimoji="0" lang="en-GB" sz="200" b="0" i="0" u="none" strike="noStrike" kern="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Arial" panose="020B0604020202020204" pitchFamily="34" charset="0"/>
            </a:endParaRPr>
          </a:p>
        </p:txBody>
      </p:sp>
      <p:pic>
        <p:nvPicPr>
          <p:cNvPr id="8" name="Picture 8" descr="E:\New BEO Badge.png">
            <a:extLst>
              <a:ext uri="{FF2B5EF4-FFF2-40B4-BE49-F238E27FC236}">
                <a16:creationId xmlns:a16="http://schemas.microsoft.com/office/drawing/2014/main" id="{1B0D31DA-636D-0BCC-B285-7470BC8E095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718" y="1894124"/>
            <a:ext cx="854957" cy="112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26" name="Rectangle 5"/>
          <p:cNvSpPr>
            <a:spLocks noChangeArrowheads="1"/>
          </p:cNvSpPr>
          <p:nvPr/>
        </p:nvSpPr>
        <p:spPr bwMode="auto">
          <a:xfrm>
            <a:off x="1092739" y="163949"/>
            <a:ext cx="9685507" cy="1415772"/>
          </a:xfrm>
          <a:prstGeom prst="rect">
            <a:avLst/>
          </a:prstGeom>
          <a:noFill/>
          <a:ln w="9525">
            <a:no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0"/>
              </a:spcBef>
              <a:spcAft>
                <a:spcPct val="0"/>
              </a:spcAft>
              <a:buClrTx/>
              <a:buSzTx/>
              <a:buFontTx/>
              <a:buNone/>
              <a:defRPr/>
            </a:pPr>
            <a:r>
              <a:rPr lang="en-US" altLang="en-US" u="sng" dirty="0">
                <a:solidFill>
                  <a:srgbClr val="000000"/>
                </a:solidFill>
                <a:latin typeface="Comic Sans MS" panose="030F0702030302020204" pitchFamily="66" charset="0"/>
              </a:rPr>
              <a:t>GATHERING HYMN</a:t>
            </a:r>
          </a:p>
          <a:p>
            <a:pPr algn="ctr" fontAlgn="base">
              <a:spcBef>
                <a:spcPct val="0"/>
              </a:spcBef>
              <a:spcAft>
                <a:spcPct val="0"/>
              </a:spcAft>
              <a:buClrTx/>
              <a:buSzTx/>
              <a:buFontTx/>
              <a:buNone/>
              <a:defRPr/>
            </a:pPr>
            <a:endParaRPr lang="en-US" altLang="en-US" sz="200" dirty="0">
              <a:solidFill>
                <a:srgbClr val="0000FF"/>
              </a:solidFill>
              <a:latin typeface="Comic Sans MS" panose="030F0702030302020204" pitchFamily="66" charset="0"/>
            </a:endParaRPr>
          </a:p>
          <a:p>
            <a:pPr algn="ctr" fontAlgn="base">
              <a:spcBef>
                <a:spcPct val="0"/>
              </a:spcBef>
              <a:spcAft>
                <a:spcPct val="0"/>
              </a:spcAft>
              <a:buClrTx/>
              <a:buSzTx/>
              <a:buFontTx/>
              <a:buNone/>
              <a:defRPr/>
            </a:pPr>
            <a:endParaRPr lang="en-US" altLang="en-US" sz="200" dirty="0">
              <a:solidFill>
                <a:srgbClr val="0000FF"/>
              </a:solidFill>
              <a:latin typeface="Comic Sans MS" panose="030F0702030302020204" pitchFamily="66" charset="0"/>
            </a:endParaRPr>
          </a:p>
          <a:p>
            <a:pPr algn="ctr" fontAlgn="base">
              <a:spcBef>
                <a:spcPct val="0"/>
              </a:spcBef>
              <a:spcAft>
                <a:spcPct val="0"/>
              </a:spcAft>
              <a:buClrTx/>
              <a:buSzTx/>
              <a:buFontTx/>
              <a:buNone/>
              <a:defRPr/>
            </a:pPr>
            <a:endParaRPr lang="en-US" altLang="en-US" sz="200" dirty="0">
              <a:solidFill>
                <a:srgbClr val="0000FF"/>
              </a:solidFill>
              <a:latin typeface="Comic Sans MS" panose="030F0702030302020204" pitchFamily="66" charset="0"/>
            </a:endParaRPr>
          </a:p>
          <a:p>
            <a:pPr algn="ctr" fontAlgn="base">
              <a:spcBef>
                <a:spcPct val="0"/>
              </a:spcBef>
              <a:spcAft>
                <a:spcPct val="0"/>
              </a:spcAft>
              <a:buClrTx/>
              <a:buSzTx/>
              <a:buFontTx/>
              <a:buNone/>
              <a:defRPr/>
            </a:pPr>
            <a:r>
              <a:rPr lang="en-US" altLang="en-US" sz="4800" dirty="0">
                <a:solidFill>
                  <a:srgbClr val="C00000"/>
                </a:solidFill>
                <a:latin typeface="Comic Sans MS" panose="030F0702030302020204" pitchFamily="66" charset="0"/>
              </a:rPr>
              <a:t>THIS IS THE AIR I BREATHE</a:t>
            </a:r>
          </a:p>
        </p:txBody>
      </p:sp>
    </p:spTree>
    <p:extLst>
      <p:ext uri="{BB962C8B-B14F-4D97-AF65-F5344CB8AC3E}">
        <p14:creationId xmlns:p14="http://schemas.microsoft.com/office/powerpoint/2010/main" val="38386937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1442" name="Rectangle 9"/>
          <p:cNvSpPr>
            <a:spLocks noChangeArrowheads="1"/>
          </p:cNvSpPr>
          <p:nvPr/>
        </p:nvSpPr>
        <p:spPr bwMode="auto">
          <a:xfrm>
            <a:off x="2439248" y="1425167"/>
            <a:ext cx="7610854" cy="2128275"/>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fontAlgn="base" hangingPunct="0">
              <a:lnSpc>
                <a:spcPct val="107000"/>
              </a:lnSpc>
              <a:spcBef>
                <a:spcPct val="0"/>
              </a:spcBef>
              <a:defRPr/>
            </a:pPr>
            <a:endParaRPr lang="en-GB" sz="200" dirty="0">
              <a:solidFill>
                <a:srgbClr val="000000"/>
              </a:solidFill>
              <a:latin typeface="Comic Sans MS" pitchFamily="66" charset="0"/>
              <a:ea typeface="Calibri" panose="020F0502020204030204" pitchFamily="34" charset="0"/>
              <a:cs typeface="Times New Roman" panose="02020603050405020304" pitchFamily="18" charset="0"/>
            </a:endParaRPr>
          </a:p>
          <a:p>
            <a:pPr eaLnBrk="0" fontAlgn="base" hangingPunct="0">
              <a:lnSpc>
                <a:spcPct val="107000"/>
              </a:lnSpc>
              <a:spcBef>
                <a:spcPct val="0"/>
              </a:spcBef>
              <a:defRPr/>
            </a:pPr>
            <a:endParaRPr lang="en-GB" sz="200" dirty="0">
              <a:solidFill>
                <a:srgbClr val="000000"/>
              </a:solidFill>
              <a:latin typeface="Comic Sans MS" pitchFamily="66" charset="0"/>
              <a:ea typeface="Calibri" panose="020F0502020204030204" pitchFamily="34" charset="0"/>
              <a:cs typeface="Times New Roman" panose="02020603050405020304" pitchFamily="18" charset="0"/>
            </a:endParaRPr>
          </a:p>
          <a:p>
            <a:pPr eaLnBrk="0" fontAlgn="base" hangingPunct="0">
              <a:lnSpc>
                <a:spcPct val="107000"/>
              </a:lnSpc>
              <a:spcBef>
                <a:spcPct val="0"/>
              </a:spcBef>
              <a:defRPr/>
            </a:pPr>
            <a:endParaRPr lang="en-GB" sz="200" dirty="0">
              <a:solidFill>
                <a:srgbClr val="000000"/>
              </a:solidFill>
              <a:latin typeface="Comic Sans MS" pitchFamily="66" charset="0"/>
              <a:ea typeface="Calibri" panose="020F0502020204030204" pitchFamily="34" charset="0"/>
              <a:cs typeface="Times New Roman" panose="02020603050405020304" pitchFamily="18" charset="0"/>
            </a:endParaRPr>
          </a:p>
          <a:p>
            <a:pPr eaLnBrk="0" fontAlgn="base" hangingPunct="0">
              <a:lnSpc>
                <a:spcPct val="107000"/>
              </a:lnSpc>
              <a:spcBef>
                <a:spcPct val="0"/>
              </a:spcBef>
              <a:defRPr/>
            </a:pPr>
            <a:r>
              <a:rPr lang="en-GB" sz="2800" dirty="0">
                <a:solidFill>
                  <a:srgbClr val="000000"/>
                </a:solidFill>
                <a:latin typeface="Comic Sans MS" pitchFamily="66" charset="0"/>
                <a:ea typeface="Calibri" panose="020F0502020204030204" pitchFamily="34" charset="0"/>
                <a:cs typeface="Times New Roman" panose="02020603050405020304" pitchFamily="18" charset="0"/>
              </a:rPr>
              <a:t>If you trust in the Lord and do good,                Then you will live in the land and be secure.                  If you find your delight in the Lord, </a:t>
            </a:r>
          </a:p>
          <a:p>
            <a:pPr eaLnBrk="0" fontAlgn="base" hangingPunct="0">
              <a:spcBef>
                <a:spcPct val="0"/>
              </a:spcBef>
              <a:spcAft>
                <a:spcPct val="0"/>
              </a:spcAft>
              <a:defRPr/>
            </a:pPr>
            <a:r>
              <a:rPr lang="en-GB" sz="2800" dirty="0">
                <a:solidFill>
                  <a:srgbClr val="000000"/>
                </a:solidFill>
                <a:latin typeface="Comic Sans MS" pitchFamily="66" charset="0"/>
                <a:ea typeface="Calibri" panose="020F0502020204030204" pitchFamily="34" charset="0"/>
                <a:cs typeface="Times New Roman" panose="02020603050405020304" pitchFamily="18" charset="0"/>
              </a:rPr>
              <a:t>he will grant your heart’s desire.</a:t>
            </a:r>
          </a:p>
          <a:p>
            <a:pPr eaLnBrk="0" fontAlgn="base" hangingPunct="0">
              <a:spcBef>
                <a:spcPct val="0"/>
              </a:spcBef>
              <a:spcAft>
                <a:spcPct val="0"/>
              </a:spcAft>
              <a:defRPr/>
            </a:pPr>
            <a:endParaRPr lang="en-US" altLang="en-US" sz="800" dirty="0">
              <a:solidFill>
                <a:srgbClr val="000000"/>
              </a:solidFill>
              <a:latin typeface="Comic Sans MS" pitchFamily="66" charset="0"/>
              <a:cs typeface="Arial" charset="0"/>
            </a:endParaRPr>
          </a:p>
        </p:txBody>
      </p:sp>
      <p:pic>
        <p:nvPicPr>
          <p:cNvPr id="61445" name="Picture 8" descr="E:\New BEO Bad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0812" y="83418"/>
            <a:ext cx="791907" cy="1044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9"/>
          <p:cNvSpPr>
            <a:spLocks noChangeArrowheads="1"/>
          </p:cNvSpPr>
          <p:nvPr/>
        </p:nvSpPr>
        <p:spPr bwMode="auto">
          <a:xfrm>
            <a:off x="5918028" y="260649"/>
            <a:ext cx="567358" cy="584775"/>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fontAlgn="base">
              <a:spcBef>
                <a:spcPct val="0"/>
              </a:spcBef>
              <a:spcAft>
                <a:spcPct val="0"/>
              </a:spcAft>
              <a:tabLst>
                <a:tab pos="269875" algn="l"/>
                <a:tab pos="539750" algn="l"/>
              </a:tabLst>
              <a:defRPr/>
            </a:pPr>
            <a:r>
              <a:rPr lang="en-US" altLang="en-US" sz="3200" dirty="0">
                <a:solidFill>
                  <a:srgbClr val="000000"/>
                </a:solidFill>
                <a:latin typeface="Comic Sans MS" pitchFamily="66" charset="0"/>
                <a:cs typeface="Arial" charset="0"/>
              </a:rPr>
              <a:t>1.</a:t>
            </a:r>
            <a:endParaRPr lang="en-GB" altLang="en-US" sz="3200" dirty="0">
              <a:solidFill>
                <a:srgbClr val="000000"/>
              </a:solidFill>
              <a:latin typeface="Comic Sans MS" pitchFamily="66" charset="0"/>
              <a:cs typeface="Arial" charset="0"/>
            </a:endParaRPr>
          </a:p>
        </p:txBody>
      </p:sp>
      <p:sp>
        <p:nvSpPr>
          <p:cNvPr id="2" name="Rectangle 1"/>
          <p:cNvSpPr/>
          <p:nvPr/>
        </p:nvSpPr>
        <p:spPr>
          <a:xfrm>
            <a:off x="1869522" y="4607022"/>
            <a:ext cx="5625126" cy="1323439"/>
          </a:xfrm>
          <a:prstGeom prst="rect">
            <a:avLst/>
          </a:prstGeom>
        </p:spPr>
        <p:txBody>
          <a:bodyPr wrap="square">
            <a:spAutoFit/>
          </a:bodyPr>
          <a:lstStyle/>
          <a:p>
            <a:pPr algn="ctr" fontAlgn="base">
              <a:spcBef>
                <a:spcPct val="0"/>
              </a:spcBef>
              <a:spcAft>
                <a:spcPct val="0"/>
              </a:spcAft>
              <a:defRPr/>
            </a:pPr>
            <a:r>
              <a:rPr lang="en-GB" altLang="en-US" sz="4000" i="1" dirty="0">
                <a:solidFill>
                  <a:srgbClr val="0000FF"/>
                </a:solidFill>
                <a:latin typeface="Comic Sans MS" pitchFamily="66" charset="0"/>
                <a:cs typeface="Arial" charset="0"/>
              </a:rPr>
              <a:t>Be our help Lord God, in the days to come.</a:t>
            </a:r>
          </a:p>
        </p:txBody>
      </p:sp>
      <p:pic>
        <p:nvPicPr>
          <p:cNvPr id="3" name="Picture 2" descr="A hands holding a book&#10;&#10;Description automatically generated">
            <a:extLst>
              <a:ext uri="{FF2B5EF4-FFF2-40B4-BE49-F238E27FC236}">
                <a16:creationId xmlns:a16="http://schemas.microsoft.com/office/drawing/2014/main" id="{ED52E357-5155-1859-12C3-63190733C8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6200" y="5201379"/>
            <a:ext cx="2592288" cy="1458162"/>
          </a:xfrm>
          <a:prstGeom prst="rect">
            <a:avLst/>
          </a:prstGeom>
        </p:spPr>
      </p:pic>
    </p:spTree>
    <p:extLst>
      <p:ext uri="{BB962C8B-B14F-4D97-AF65-F5344CB8AC3E}">
        <p14:creationId xmlns:p14="http://schemas.microsoft.com/office/powerpoint/2010/main" val="20917739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9" name="Rectangle 9"/>
          <p:cNvSpPr>
            <a:spLocks noChangeArrowheads="1"/>
          </p:cNvSpPr>
          <p:nvPr/>
        </p:nvSpPr>
        <p:spPr bwMode="auto">
          <a:xfrm>
            <a:off x="3091824" y="1471860"/>
            <a:ext cx="6422071" cy="2653675"/>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fontAlgn="base" hangingPunct="0">
              <a:lnSpc>
                <a:spcPct val="107000"/>
              </a:lnSpc>
              <a:spcBef>
                <a:spcPct val="0"/>
              </a:spcBef>
              <a:defRPr/>
            </a:pPr>
            <a:endParaRPr lang="en-GB" sz="800" dirty="0">
              <a:solidFill>
                <a:srgbClr val="000000"/>
              </a:solidFill>
              <a:latin typeface="Comic Sans MS" pitchFamily="66" charset="0"/>
              <a:ea typeface="Calibri" panose="020F0502020204030204" pitchFamily="34" charset="0"/>
              <a:cs typeface="Times New Roman" panose="02020603050405020304" pitchFamily="18" charset="0"/>
            </a:endParaRPr>
          </a:p>
          <a:p>
            <a:pPr eaLnBrk="0" fontAlgn="base" hangingPunct="0">
              <a:lnSpc>
                <a:spcPct val="107000"/>
              </a:lnSpc>
              <a:spcBef>
                <a:spcPct val="0"/>
              </a:spcBef>
              <a:defRPr/>
            </a:pPr>
            <a:r>
              <a:rPr lang="en-GB" sz="2800" dirty="0">
                <a:solidFill>
                  <a:srgbClr val="000000"/>
                </a:solidFill>
                <a:latin typeface="Comic Sans MS" pitchFamily="66" charset="0"/>
                <a:ea typeface="Calibri" panose="020F0502020204030204" pitchFamily="34" charset="0"/>
                <a:cs typeface="Times New Roman" panose="02020603050405020304" pitchFamily="18" charset="0"/>
              </a:rPr>
              <a:t>Commit your life to the Lord,                                              Trust in him and he will act,                                         so that your justice breaks forth                                 like the light,                                                                     and your cause like the noon day sun.</a:t>
            </a:r>
          </a:p>
          <a:p>
            <a:pPr eaLnBrk="0" fontAlgn="base" hangingPunct="0">
              <a:lnSpc>
                <a:spcPct val="107000"/>
              </a:lnSpc>
              <a:spcBef>
                <a:spcPct val="0"/>
              </a:spcBef>
              <a:defRPr/>
            </a:pPr>
            <a:endParaRPr lang="en-GB" sz="800" dirty="0">
              <a:solidFill>
                <a:srgbClr val="000000"/>
              </a:solidFill>
              <a:latin typeface="Comic Sans MS" pitchFamily="66" charset="0"/>
              <a:ea typeface="Calibri" panose="020F0502020204030204" pitchFamily="34" charset="0"/>
              <a:cs typeface="Times New Roman" panose="02020603050405020304" pitchFamily="18" charset="0"/>
            </a:endParaRPr>
          </a:p>
        </p:txBody>
      </p:sp>
      <p:sp>
        <p:nvSpPr>
          <p:cNvPr id="10" name="Rectangle 9"/>
          <p:cNvSpPr>
            <a:spLocks noChangeArrowheads="1"/>
          </p:cNvSpPr>
          <p:nvPr/>
        </p:nvSpPr>
        <p:spPr bwMode="auto">
          <a:xfrm>
            <a:off x="6019180" y="405598"/>
            <a:ext cx="567358" cy="584775"/>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fontAlgn="base">
              <a:spcBef>
                <a:spcPct val="0"/>
              </a:spcBef>
              <a:spcAft>
                <a:spcPct val="0"/>
              </a:spcAft>
              <a:tabLst>
                <a:tab pos="269875" algn="l"/>
                <a:tab pos="539750" algn="l"/>
              </a:tabLst>
              <a:defRPr/>
            </a:pPr>
            <a:r>
              <a:rPr lang="en-US" altLang="en-US" sz="3200" dirty="0">
                <a:solidFill>
                  <a:srgbClr val="000000"/>
                </a:solidFill>
                <a:latin typeface="Comic Sans MS" pitchFamily="66" charset="0"/>
                <a:cs typeface="Arial" charset="0"/>
              </a:rPr>
              <a:t>2.</a:t>
            </a:r>
            <a:endParaRPr lang="en-GB" altLang="en-US" sz="3200" dirty="0">
              <a:solidFill>
                <a:srgbClr val="000000"/>
              </a:solidFill>
              <a:latin typeface="Comic Sans MS" pitchFamily="66" charset="0"/>
              <a:cs typeface="Arial" charset="0"/>
            </a:endParaRPr>
          </a:p>
        </p:txBody>
      </p:sp>
      <p:pic>
        <p:nvPicPr>
          <p:cNvPr id="11" name="Picture 8" descr="E:\New BEO Bad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2343" y="175864"/>
            <a:ext cx="791907" cy="1044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762342" y="4906418"/>
            <a:ext cx="5625126" cy="1323439"/>
          </a:xfrm>
          <a:prstGeom prst="rect">
            <a:avLst/>
          </a:prstGeom>
        </p:spPr>
        <p:txBody>
          <a:bodyPr wrap="square">
            <a:spAutoFit/>
          </a:bodyPr>
          <a:lstStyle/>
          <a:p>
            <a:pPr algn="ctr" fontAlgn="base">
              <a:spcBef>
                <a:spcPct val="0"/>
              </a:spcBef>
              <a:spcAft>
                <a:spcPct val="0"/>
              </a:spcAft>
              <a:defRPr/>
            </a:pPr>
            <a:r>
              <a:rPr lang="en-GB" altLang="en-US" sz="4000" i="1" dirty="0">
                <a:solidFill>
                  <a:srgbClr val="0000FF"/>
                </a:solidFill>
                <a:latin typeface="Comic Sans MS" pitchFamily="66" charset="0"/>
                <a:cs typeface="Arial" charset="0"/>
              </a:rPr>
              <a:t>Be our help Lord God, in the days to come.</a:t>
            </a:r>
          </a:p>
        </p:txBody>
      </p:sp>
      <p:pic>
        <p:nvPicPr>
          <p:cNvPr id="2" name="Picture 1" descr="A hands holding a book&#10;&#10;Description automatically generated">
            <a:extLst>
              <a:ext uri="{FF2B5EF4-FFF2-40B4-BE49-F238E27FC236}">
                <a16:creationId xmlns:a16="http://schemas.microsoft.com/office/drawing/2014/main" id="{1A1B8B83-B762-7904-5635-87F595854E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6200" y="5201379"/>
            <a:ext cx="2592288" cy="1458162"/>
          </a:xfrm>
          <a:prstGeom prst="rect">
            <a:avLst/>
          </a:prstGeom>
        </p:spPr>
      </p:pic>
    </p:spTree>
    <p:extLst>
      <p:ext uri="{BB962C8B-B14F-4D97-AF65-F5344CB8AC3E}">
        <p14:creationId xmlns:p14="http://schemas.microsoft.com/office/powerpoint/2010/main" val="31071775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15715" name="Rectangle 6"/>
          <p:cNvSpPr>
            <a:spLocks noChangeArrowheads="1"/>
          </p:cNvSpPr>
          <p:nvPr/>
        </p:nvSpPr>
        <p:spPr bwMode="auto">
          <a:xfrm>
            <a:off x="2927649" y="980728"/>
            <a:ext cx="5965825" cy="2677656"/>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0"/>
              </a:spcBef>
              <a:spcAft>
                <a:spcPct val="0"/>
              </a:spcAft>
              <a:buClrTx/>
              <a:buSzTx/>
              <a:buNone/>
            </a:pPr>
            <a:endParaRPr lang="en-US" altLang="en-US" sz="800" dirty="0">
              <a:solidFill>
                <a:srgbClr val="0000FF"/>
              </a:solidFill>
              <a:latin typeface="Comic Sans MS" panose="030F0702030302020204" pitchFamily="66" charset="0"/>
            </a:endParaRPr>
          </a:p>
          <a:p>
            <a:pPr algn="ctr" fontAlgn="base">
              <a:spcBef>
                <a:spcPct val="0"/>
              </a:spcBef>
              <a:spcAft>
                <a:spcPct val="0"/>
              </a:spcAft>
              <a:buClrTx/>
              <a:buSzTx/>
              <a:buNone/>
            </a:pPr>
            <a:r>
              <a:rPr lang="en-US" altLang="en-US" i="1" dirty="0">
                <a:solidFill>
                  <a:srgbClr val="0000FF"/>
                </a:solidFill>
                <a:latin typeface="Comic Sans MS" panose="030F0702030302020204" pitchFamily="66" charset="0"/>
              </a:rPr>
              <a:t>Sing Alleluia to the Lord</a:t>
            </a:r>
          </a:p>
          <a:p>
            <a:pPr algn="ctr" fontAlgn="base">
              <a:spcBef>
                <a:spcPct val="0"/>
              </a:spcBef>
              <a:spcAft>
                <a:spcPct val="0"/>
              </a:spcAft>
              <a:buClrTx/>
              <a:buSzTx/>
              <a:buNone/>
            </a:pPr>
            <a:r>
              <a:rPr lang="en-US" altLang="en-US" i="1" dirty="0">
                <a:solidFill>
                  <a:srgbClr val="0000FF"/>
                </a:solidFill>
                <a:latin typeface="Comic Sans MS" panose="030F0702030302020204" pitchFamily="66" charset="0"/>
              </a:rPr>
              <a:t>Sing Alleluia to the Lord</a:t>
            </a:r>
          </a:p>
          <a:p>
            <a:pPr algn="ctr" fontAlgn="base">
              <a:spcBef>
                <a:spcPct val="0"/>
              </a:spcBef>
              <a:spcAft>
                <a:spcPct val="0"/>
              </a:spcAft>
              <a:buClrTx/>
              <a:buSzTx/>
              <a:buNone/>
            </a:pPr>
            <a:r>
              <a:rPr lang="en-US" altLang="en-US" i="1" dirty="0">
                <a:solidFill>
                  <a:srgbClr val="0000FF"/>
                </a:solidFill>
                <a:latin typeface="Comic Sans MS" panose="030F0702030302020204" pitchFamily="66" charset="0"/>
              </a:rPr>
              <a:t>Sing Alleluia </a:t>
            </a:r>
          </a:p>
          <a:p>
            <a:pPr algn="ctr" fontAlgn="base">
              <a:spcBef>
                <a:spcPct val="0"/>
              </a:spcBef>
              <a:spcAft>
                <a:spcPct val="0"/>
              </a:spcAft>
              <a:buClrTx/>
              <a:buSzTx/>
              <a:buNone/>
            </a:pPr>
            <a:r>
              <a:rPr lang="en-US" altLang="en-US" i="1" dirty="0">
                <a:solidFill>
                  <a:srgbClr val="0000FF"/>
                </a:solidFill>
                <a:latin typeface="Comic Sans MS" panose="030F0702030302020204" pitchFamily="66" charset="0"/>
              </a:rPr>
              <a:t>Sing Alleluia </a:t>
            </a:r>
          </a:p>
          <a:p>
            <a:pPr algn="ctr" fontAlgn="base">
              <a:spcBef>
                <a:spcPct val="0"/>
              </a:spcBef>
              <a:spcAft>
                <a:spcPct val="0"/>
              </a:spcAft>
              <a:buClrTx/>
              <a:buSzTx/>
              <a:buNone/>
            </a:pPr>
            <a:r>
              <a:rPr lang="en-US" altLang="en-US" i="1" dirty="0">
                <a:solidFill>
                  <a:srgbClr val="0000FF"/>
                </a:solidFill>
                <a:latin typeface="Comic Sans MS" panose="030F0702030302020204" pitchFamily="66" charset="0"/>
              </a:rPr>
              <a:t>Sing Alleluia to the Lord</a:t>
            </a:r>
            <a:r>
              <a:rPr lang="en-US" altLang="en-US" dirty="0">
                <a:solidFill>
                  <a:srgbClr val="0000FF"/>
                </a:solidFill>
                <a:latin typeface="Comic Sans MS" panose="030F0702030302020204" pitchFamily="66" charset="0"/>
              </a:rPr>
              <a:t>.</a:t>
            </a:r>
            <a:r>
              <a:rPr lang="en-US" altLang="en-US" sz="2400" dirty="0">
                <a:solidFill>
                  <a:srgbClr val="000000"/>
                </a:solidFill>
                <a:latin typeface="Comic Sans MS" panose="030F0702030302020204" pitchFamily="66" charset="0"/>
                <a:cs typeface="Arial" charset="0"/>
              </a:rPr>
              <a:t> x2</a:t>
            </a:r>
          </a:p>
        </p:txBody>
      </p:sp>
      <p:sp>
        <p:nvSpPr>
          <p:cNvPr id="115716" name="Rectangle 6"/>
          <p:cNvSpPr>
            <a:spLocks noChangeArrowheads="1"/>
          </p:cNvSpPr>
          <p:nvPr/>
        </p:nvSpPr>
        <p:spPr bwMode="auto">
          <a:xfrm>
            <a:off x="2896037" y="233702"/>
            <a:ext cx="6257609" cy="461665"/>
          </a:xfrm>
          <a:prstGeom prst="rect">
            <a:avLst/>
          </a:prstGeom>
          <a:solidFill>
            <a:schemeClr val="accent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r>
              <a:rPr lang="en-US" altLang="en-US" sz="2400" i="1" dirty="0">
                <a:solidFill>
                  <a:srgbClr val="000000"/>
                </a:solidFill>
                <a:latin typeface="Comic Sans MS" panose="030F0702030302020204" pitchFamily="66" charset="0"/>
              </a:rPr>
              <a:t>PLEASE </a:t>
            </a:r>
            <a:r>
              <a:rPr lang="en-US" altLang="en-US" sz="2400" i="1" u="sng" dirty="0">
                <a:solidFill>
                  <a:srgbClr val="000000"/>
                </a:solidFill>
                <a:latin typeface="Comic Sans MS" panose="030F0702030302020204" pitchFamily="66" charset="0"/>
              </a:rPr>
              <a:t>STAND</a:t>
            </a:r>
            <a:r>
              <a:rPr lang="en-US" altLang="en-US" sz="2400" i="1" dirty="0">
                <a:solidFill>
                  <a:srgbClr val="000000"/>
                </a:solidFill>
                <a:latin typeface="Comic Sans MS" panose="030F0702030302020204" pitchFamily="66" charset="0"/>
              </a:rPr>
              <a:t> TO GREET THE GOSPEL</a:t>
            </a:r>
            <a:endParaRPr lang="en-US" altLang="en-US" sz="2400" dirty="0">
              <a:solidFill>
                <a:srgbClr val="000000"/>
              </a:solidFill>
              <a:latin typeface="Comic Sans MS" panose="030F0702030302020204" pitchFamily="66" charset="0"/>
            </a:endParaRPr>
          </a:p>
        </p:txBody>
      </p:sp>
      <p:pic>
        <p:nvPicPr>
          <p:cNvPr id="6" name="Picture 2" descr="trumphe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3562" y="4036757"/>
            <a:ext cx="2302558" cy="2587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6893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pic>
        <p:nvPicPr>
          <p:cNvPr id="6" name="Picture 2" descr="trumphe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5409" y="3445807"/>
            <a:ext cx="2601181" cy="292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3"/>
          <p:cNvSpPr txBox="1">
            <a:spLocks noChangeArrowheads="1"/>
          </p:cNvSpPr>
          <p:nvPr/>
        </p:nvSpPr>
        <p:spPr bwMode="auto">
          <a:xfrm>
            <a:off x="2664751" y="489068"/>
            <a:ext cx="6552728" cy="2677656"/>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00" b="0" i="1" u="none" strike="noStrike" kern="1200" cap="none" spc="0" normalizeH="0" baseline="0" noProof="0" dirty="0">
              <a:ln>
                <a:noFill/>
              </a:ln>
              <a:solidFill>
                <a:srgbClr val="000000"/>
              </a:solidFill>
              <a:effectLst/>
              <a:uLnTx/>
              <a:uFillTx/>
              <a:latin typeface="Comic Sans MS" pitchFamily="66" charset="0"/>
              <a:ea typeface="+mn-ea"/>
              <a:cs typeface="Arial"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0" i="1" u="none" strike="noStrike" kern="1200" cap="none" spc="0" normalizeH="0" baseline="0" noProof="0" dirty="0">
                <a:ln>
                  <a:noFill/>
                </a:ln>
                <a:solidFill>
                  <a:srgbClr val="000000"/>
                </a:solidFill>
                <a:effectLst/>
                <a:uLnTx/>
                <a:uFillTx/>
                <a:latin typeface="Comic Sans MS" pitchFamily="66" charset="0"/>
                <a:ea typeface="+mn-ea"/>
                <a:cs typeface="Arial" charset="0"/>
              </a:rPr>
              <a:t>Alleluia, Alleluia!</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0" i="1" u="none" strike="noStrike" kern="1200" cap="none" spc="0" normalizeH="0" baseline="0" noProof="0" dirty="0">
                <a:ln>
                  <a:noFill/>
                </a:ln>
                <a:solidFill>
                  <a:srgbClr val="000000"/>
                </a:solidFill>
                <a:effectLst/>
                <a:uLnTx/>
                <a:uFillTx/>
                <a:latin typeface="Comic Sans MS" pitchFamily="66" charset="0"/>
                <a:ea typeface="+mn-ea"/>
                <a:cs typeface="Arial" charset="0"/>
              </a:rPr>
              <a:t>Speak Lord, your servant is listening.    You have the message of eternal life.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800" b="0" i="1" u="none" strike="noStrike" kern="1200" cap="none" spc="0" normalizeH="0" baseline="0" noProof="0" dirty="0">
                <a:ln>
                  <a:noFill/>
                </a:ln>
                <a:solidFill>
                  <a:srgbClr val="000000"/>
                </a:solidFill>
                <a:effectLst/>
                <a:uLnTx/>
                <a:uFillTx/>
                <a:latin typeface="Comic Sans MS" pitchFamily="66" charset="0"/>
                <a:ea typeface="+mn-ea"/>
                <a:cs typeface="Arial" charset="0"/>
              </a:rPr>
              <a:t>Alleluia.</a:t>
            </a:r>
            <a:endParaRPr kumimoji="0" lang="en-US" altLang="en-US" sz="800" b="0" i="1" u="none" strike="noStrike" kern="1200" cap="none" spc="0" normalizeH="0" baseline="0" noProof="0" dirty="0">
              <a:ln>
                <a:noFill/>
              </a:ln>
              <a:solidFill>
                <a:srgbClr val="000000"/>
              </a:solidFill>
              <a:effectLst/>
              <a:uLnTx/>
              <a:uFillTx/>
              <a:latin typeface="Comic Sans MS" pitchFamily="66" charset="0"/>
              <a:ea typeface="+mn-ea"/>
              <a:cs typeface="Arial"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800" b="0" i="1" u="none" strike="noStrike" kern="1200" cap="none" spc="0" normalizeH="0" baseline="0" noProof="0" dirty="0">
              <a:ln>
                <a:noFill/>
              </a:ln>
              <a:solidFill>
                <a:srgbClr val="000000"/>
              </a:solidFill>
              <a:effectLst/>
              <a:uLnTx/>
              <a:uFillTx/>
              <a:latin typeface="Comic Sans MS" pitchFamily="66" charset="0"/>
              <a:ea typeface="+mn-ea"/>
              <a:cs typeface="Arial" charset="0"/>
            </a:endParaRPr>
          </a:p>
        </p:txBody>
      </p:sp>
    </p:spTree>
    <p:extLst>
      <p:ext uri="{BB962C8B-B14F-4D97-AF65-F5344CB8AC3E}">
        <p14:creationId xmlns:p14="http://schemas.microsoft.com/office/powerpoint/2010/main" val="35465768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2351089" y="3789363"/>
            <a:ext cx="74898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pic>
        <p:nvPicPr>
          <p:cNvPr id="5" name="Picture 4" descr="A person with long hair and beard&#10;&#10;AI-generated content may be incorrect.">
            <a:extLst>
              <a:ext uri="{FF2B5EF4-FFF2-40B4-BE49-F238E27FC236}">
                <a16:creationId xmlns:a16="http://schemas.microsoft.com/office/drawing/2014/main" id="{5FC093C3-A301-9697-AD44-7431D376BAAC}"/>
              </a:ext>
            </a:extLst>
          </p:cNvPr>
          <p:cNvPicPr>
            <a:picLocks noChangeAspect="1"/>
          </p:cNvPicPr>
          <p:nvPr/>
        </p:nvPicPr>
        <p:blipFill>
          <a:blip r:embed="rId3">
            <a:extLst>
              <a:ext uri="{28A0092B-C50C-407E-A947-70E740481C1C}">
                <a14:useLocalDpi xmlns:a14="http://schemas.microsoft.com/office/drawing/2010/main" val="0"/>
              </a:ext>
            </a:extLst>
          </a:blip>
          <a:srcRect r="16250"/>
          <a:stretch>
            <a:fillRect/>
          </a:stretch>
        </p:blipFill>
        <p:spPr>
          <a:xfrm>
            <a:off x="0" y="-8021"/>
            <a:ext cx="10210800" cy="6866021"/>
          </a:xfrm>
          <a:prstGeom prst="rect">
            <a:avLst/>
          </a:prstGeom>
        </p:spPr>
      </p:pic>
      <p:sp>
        <p:nvSpPr>
          <p:cNvPr id="6" name="Text Box 4"/>
          <p:cNvSpPr txBox="1">
            <a:spLocks noChangeArrowheads="1"/>
          </p:cNvSpPr>
          <p:nvPr/>
        </p:nvSpPr>
        <p:spPr bwMode="auto">
          <a:xfrm>
            <a:off x="8284028" y="90178"/>
            <a:ext cx="3853543" cy="138499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GB" altLang="en-US" sz="2400" b="0" i="0" u="none" strike="noStrike" kern="0" cap="none" spc="0" normalizeH="0" baseline="0" noProof="0" dirty="0">
                <a:ln>
                  <a:noFill/>
                </a:ln>
                <a:solidFill>
                  <a:srgbClr val="000000"/>
                </a:solidFill>
                <a:effectLst/>
                <a:uLnTx/>
                <a:uFillTx/>
                <a:latin typeface="Comic Sans MS" pitchFamily="66" charset="0"/>
                <a:cs typeface="Arial" charset="0"/>
              </a:rPr>
              <a:t>The Lord be with you.  </a:t>
            </a:r>
            <a:endParaRPr kumimoji="0" lang="en-GB" altLang="en-US" sz="800" b="0" i="0" u="none" strike="noStrike" kern="0" cap="none" spc="0" normalizeH="0" baseline="0" noProof="0" dirty="0">
              <a:ln>
                <a:noFill/>
              </a:ln>
              <a:solidFill>
                <a:srgbClr val="000000"/>
              </a:solidFill>
              <a:effectLst/>
              <a:uLnTx/>
              <a:uFillTx/>
              <a:latin typeface="Comic Sans MS" pitchFamily="66" charset="0"/>
              <a:cs typeface="Arial" charset="0"/>
            </a:endParaRPr>
          </a:p>
          <a:p>
            <a:pPr marL="0" marR="0" lvl="0" indent="0" algn="ctr" defTabSz="914400" eaLnBrk="1" fontAlgn="base" latinLnBrk="0" hangingPunct="1">
              <a:lnSpc>
                <a:spcPct val="100000"/>
              </a:lnSpc>
              <a:spcBef>
                <a:spcPct val="50000"/>
              </a:spcBef>
              <a:spcAft>
                <a:spcPct val="0"/>
              </a:spcAft>
              <a:buClrTx/>
              <a:buSzTx/>
              <a:buFontTx/>
              <a:buNone/>
              <a:tabLst/>
              <a:defRPr/>
            </a:pPr>
            <a:r>
              <a:rPr kumimoji="0" lang="en-GB" altLang="en-US" sz="2400" b="0" i="1" u="none" strike="noStrike" kern="0" cap="none" spc="0" normalizeH="0" baseline="0" noProof="0" dirty="0">
                <a:ln>
                  <a:noFill/>
                </a:ln>
                <a:solidFill>
                  <a:srgbClr val="0000FF"/>
                </a:solidFill>
                <a:effectLst/>
                <a:uLnTx/>
                <a:uFillTx/>
                <a:latin typeface="Comic Sans MS" pitchFamily="66" charset="0"/>
                <a:cs typeface="Arial" charset="0"/>
              </a:rPr>
              <a:t>AND WITH YOUR SPIRIT.</a:t>
            </a:r>
            <a:endParaRPr kumimoji="0" lang="en-US" altLang="en-US" sz="2400" b="0" i="1" u="none" strike="noStrike" kern="0" cap="none" spc="0" normalizeH="0" baseline="0" noProof="0" dirty="0">
              <a:ln>
                <a:noFill/>
              </a:ln>
              <a:solidFill>
                <a:srgbClr val="0000FF"/>
              </a:solidFill>
              <a:effectLst/>
              <a:uLnTx/>
              <a:uFillTx/>
              <a:latin typeface="Comic Sans MS" pitchFamily="66" charset="0"/>
              <a:cs typeface="Arial" charset="0"/>
            </a:endParaRPr>
          </a:p>
        </p:txBody>
      </p:sp>
      <p:sp>
        <p:nvSpPr>
          <p:cNvPr id="7" name="Text Box 4"/>
          <p:cNvSpPr txBox="1">
            <a:spLocks noChangeArrowheads="1"/>
          </p:cNvSpPr>
          <p:nvPr/>
        </p:nvSpPr>
        <p:spPr bwMode="auto">
          <a:xfrm>
            <a:off x="119804" y="4592466"/>
            <a:ext cx="2906426" cy="2123658"/>
          </a:xfrm>
          <a:prstGeom prst="rect">
            <a:avLst/>
          </a:prstGeom>
          <a:solidFill>
            <a:schemeClr val="tx1"/>
          </a:solidFill>
          <a:ln w="9525">
            <a:solidFill>
              <a:srgbClr val="000000"/>
            </a:solidFill>
            <a:miter lim="800000"/>
            <a:headEnd/>
            <a:tailEnd/>
          </a:ln>
          <a:effectLst/>
        </p:spPr>
        <p:txBody>
          <a:bodyPr wrap="square">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GB" altLang="en-US" sz="2400" b="0" i="0" u="none" strike="noStrike" kern="0" cap="none" spc="0" normalizeH="0" baseline="0" noProof="0" dirty="0">
                <a:ln>
                  <a:noFill/>
                </a:ln>
                <a:solidFill>
                  <a:srgbClr val="000000"/>
                </a:solidFill>
                <a:effectLst/>
                <a:uLnTx/>
                <a:uFillTx/>
                <a:latin typeface="Comic Sans MS" pitchFamily="66" charset="0"/>
                <a:cs typeface="Arial" charset="0"/>
              </a:rPr>
              <a:t>A reading from                                               the Holy Gospel                                     according to </a:t>
            </a:r>
            <a:r>
              <a:rPr lang="en-GB" altLang="en-US" sz="2400" kern="0" dirty="0">
                <a:solidFill>
                  <a:srgbClr val="000000"/>
                </a:solidFill>
                <a:latin typeface="Comic Sans MS" pitchFamily="66" charset="0"/>
              </a:rPr>
              <a:t>John</a:t>
            </a:r>
            <a:r>
              <a:rPr kumimoji="0" lang="en-GB" altLang="en-US" sz="2400" b="0" i="0" u="none" strike="noStrike" kern="0" cap="none" spc="0" normalizeH="0" baseline="0" noProof="0" dirty="0">
                <a:ln>
                  <a:noFill/>
                </a:ln>
                <a:solidFill>
                  <a:srgbClr val="000000"/>
                </a:solidFill>
                <a:effectLst/>
                <a:uLnTx/>
                <a:uFillTx/>
                <a:latin typeface="Comic Sans MS" pitchFamily="66" charset="0"/>
                <a:cs typeface="Arial" charset="0"/>
              </a:rPr>
              <a:t>.</a:t>
            </a:r>
          </a:p>
          <a:p>
            <a:pPr marL="0" marR="0" lvl="0" indent="0" algn="ctr" defTabSz="914400" eaLnBrk="1" fontAlgn="base" latinLnBrk="0" hangingPunct="1">
              <a:lnSpc>
                <a:spcPct val="100000"/>
              </a:lnSpc>
              <a:spcBef>
                <a:spcPct val="50000"/>
              </a:spcBef>
              <a:spcAft>
                <a:spcPct val="0"/>
              </a:spcAft>
              <a:buClrTx/>
              <a:buSzTx/>
              <a:buFontTx/>
              <a:buNone/>
              <a:tabLst/>
              <a:defRPr/>
            </a:pPr>
            <a:r>
              <a:rPr kumimoji="0" lang="en-GB" altLang="en-US" sz="2400" b="0" i="1" u="none" strike="noStrike" kern="0" cap="none" spc="0" normalizeH="0" baseline="0" noProof="0" dirty="0">
                <a:ln>
                  <a:noFill/>
                </a:ln>
                <a:solidFill>
                  <a:srgbClr val="0000FF"/>
                </a:solidFill>
                <a:effectLst/>
                <a:uLnTx/>
                <a:uFillTx/>
                <a:latin typeface="Comic Sans MS" pitchFamily="66" charset="0"/>
                <a:cs typeface="Arial" charset="0"/>
              </a:rPr>
              <a:t>GLORY TO YOU,          O LORD.</a:t>
            </a:r>
            <a:endParaRPr kumimoji="0" lang="en-US" altLang="en-US" sz="2400" b="0" i="1" u="none" strike="noStrike" kern="0" cap="none" spc="0" normalizeH="0" baseline="0" noProof="0" dirty="0">
              <a:ln>
                <a:noFill/>
              </a:ln>
              <a:solidFill>
                <a:srgbClr val="0000FF"/>
              </a:solidFill>
              <a:effectLst/>
              <a:uLnTx/>
              <a:uFillTx/>
              <a:latin typeface="Comic Sans MS" pitchFamily="66" charset="0"/>
              <a:cs typeface="Arial" charset="0"/>
            </a:endParaRPr>
          </a:p>
        </p:txBody>
      </p:sp>
    </p:spTree>
    <p:extLst>
      <p:ext uri="{BB962C8B-B14F-4D97-AF65-F5344CB8AC3E}">
        <p14:creationId xmlns:p14="http://schemas.microsoft.com/office/powerpoint/2010/main" val="1594277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3730" name="Rectangle 4"/>
          <p:cNvSpPr>
            <a:spLocks noChangeArrowheads="1"/>
          </p:cNvSpPr>
          <p:nvPr/>
        </p:nvSpPr>
        <p:spPr bwMode="auto">
          <a:xfrm>
            <a:off x="898072" y="470846"/>
            <a:ext cx="10395856" cy="4047262"/>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457056" bIns="0" anchor="ctr">
            <a:spAutoFit/>
          </a:bodyPr>
          <a:lstStyle/>
          <a:p>
            <a:pPr algn="ctr" fontAlgn="base">
              <a:spcBef>
                <a:spcPct val="0"/>
              </a:spcBef>
              <a:spcAft>
                <a:spcPct val="0"/>
              </a:spcAft>
            </a:pPr>
            <a:endParaRPr lang="en-US" altLang="en-US" sz="800" dirty="0">
              <a:solidFill>
                <a:srgbClr val="000000"/>
              </a:solidFill>
              <a:latin typeface="Comic Sans MS" pitchFamily="66" charset="0"/>
              <a:cs typeface="Arial" charset="0"/>
            </a:endParaRPr>
          </a:p>
          <a:p>
            <a:pPr eaLnBrk="0" fontAlgn="base" hangingPunct="0">
              <a:spcBef>
                <a:spcPct val="0"/>
              </a:spcBef>
              <a:spcAft>
                <a:spcPct val="0"/>
              </a:spcAft>
            </a:pPr>
            <a:endParaRPr lang="en-GB" altLang="en-US" sz="800" i="1" dirty="0">
              <a:solidFill>
                <a:srgbClr val="000000"/>
              </a:solidFill>
              <a:latin typeface="Comic Sans MS" pitchFamily="66" charset="0"/>
              <a:cs typeface="Arial" charset="0"/>
            </a:endParaRPr>
          </a:p>
          <a:p>
            <a:pPr eaLnBrk="0" fontAlgn="base" hangingPunct="0">
              <a:spcBef>
                <a:spcPct val="0"/>
              </a:spcBef>
              <a:spcAft>
                <a:spcPct val="0"/>
              </a:spcAft>
            </a:pPr>
            <a:r>
              <a:rPr kumimoji="0" lang="en-GB" sz="2800" b="0" i="1" u="none" strike="noStrike" kern="1200" cap="none" spc="0" normalizeH="0" baseline="0" noProof="0" dirty="0">
                <a:ln>
                  <a:noFill/>
                </a:ln>
                <a:solidFill>
                  <a:srgbClr val="000000"/>
                </a:solidFill>
                <a:effectLst/>
                <a:uLnTx/>
                <a:uFillTx/>
                <a:latin typeface="Comic Sans MS" pitchFamily="66" charset="0"/>
                <a:ea typeface="+mn-ea"/>
                <a:cs typeface="Arial"/>
              </a:rPr>
              <a:t>One day Jesus said:                                                                                                </a:t>
            </a:r>
            <a:endParaRPr kumimoji="0" lang="en-GB" sz="1600" b="0" i="1" u="none" strike="noStrike" kern="1200" cap="none" spc="0" normalizeH="0" baseline="0" noProof="0" dirty="0">
              <a:ln>
                <a:noFill/>
              </a:ln>
              <a:solidFill>
                <a:srgbClr val="000000"/>
              </a:solidFill>
              <a:effectLst/>
              <a:uLnTx/>
              <a:uFillTx/>
              <a:latin typeface="Comic Sans MS" pitchFamily="66" charset="0"/>
              <a:ea typeface="+mn-ea"/>
              <a:cs typeface="Arial"/>
            </a:endParaRPr>
          </a:p>
          <a:p>
            <a:pPr eaLnBrk="0" fontAlgn="base" hangingPunct="0">
              <a:spcBef>
                <a:spcPct val="0"/>
              </a:spcBef>
              <a:spcAft>
                <a:spcPct val="0"/>
              </a:spcAft>
            </a:pPr>
            <a:endParaRPr lang="en-GB" sz="1600" i="1" dirty="0">
              <a:solidFill>
                <a:srgbClr val="000000"/>
              </a:solidFill>
              <a:latin typeface="Comic Sans MS" pitchFamily="66" charset="0"/>
              <a:cs typeface="Arial"/>
            </a:endParaRPr>
          </a:p>
          <a:p>
            <a:pPr eaLnBrk="0" fontAlgn="base" hangingPunct="0">
              <a:spcBef>
                <a:spcPct val="0"/>
              </a:spcBef>
              <a:spcAft>
                <a:spcPct val="0"/>
              </a:spcAft>
            </a:pPr>
            <a:r>
              <a:rPr kumimoji="0" lang="en-GB" sz="2800" b="0" i="1" u="none" strike="noStrike" kern="1200" cap="none" spc="0" normalizeH="0" baseline="0" noProof="0" dirty="0">
                <a:ln>
                  <a:noFill/>
                </a:ln>
                <a:solidFill>
                  <a:srgbClr val="000000"/>
                </a:solidFill>
                <a:effectLst/>
                <a:uLnTx/>
                <a:uFillTx/>
                <a:latin typeface="Comic Sans MS" pitchFamily="66" charset="0"/>
                <a:ea typeface="+mn-ea"/>
                <a:cs typeface="Arial"/>
              </a:rPr>
              <a:t>‘I don’t want you just to work for me and do as you’re told.           I want you to be my friends and be happy with me.</a:t>
            </a:r>
          </a:p>
          <a:p>
            <a:pPr eaLnBrk="0" fontAlgn="base" hangingPunct="0">
              <a:spcBef>
                <a:spcPct val="0"/>
              </a:spcBef>
              <a:spcAft>
                <a:spcPct val="0"/>
              </a:spcAft>
            </a:pPr>
            <a:endParaRPr lang="en-GB" sz="1600" i="1" dirty="0">
              <a:solidFill>
                <a:srgbClr val="000000"/>
              </a:solidFill>
              <a:latin typeface="Comic Sans MS" pitchFamily="66" charset="0"/>
              <a:cs typeface="Arial"/>
            </a:endParaRPr>
          </a:p>
          <a:p>
            <a:pPr eaLnBrk="0" fontAlgn="base" hangingPunct="0">
              <a:spcBef>
                <a:spcPct val="0"/>
              </a:spcBef>
              <a:spcAft>
                <a:spcPct val="0"/>
              </a:spcAft>
            </a:pPr>
            <a:r>
              <a:rPr kumimoji="0" lang="en-GB" sz="2800" b="0" i="1" u="none" strike="noStrike" kern="1200" cap="none" spc="0" normalizeH="0" baseline="0" noProof="0" dirty="0">
                <a:ln>
                  <a:noFill/>
                </a:ln>
                <a:solidFill>
                  <a:srgbClr val="000000"/>
                </a:solidFill>
                <a:effectLst/>
                <a:uLnTx/>
                <a:uFillTx/>
                <a:latin typeface="Comic Sans MS" pitchFamily="66" charset="0"/>
                <a:ea typeface="+mn-ea"/>
                <a:cs typeface="Arial"/>
              </a:rPr>
              <a:t>‘But remember,                                                                             you did not choose me;                                                                I chose you to be my friends,                                                            and I want you to be friends with each other.</a:t>
            </a:r>
            <a:endParaRPr lang="en-GB" altLang="en-US" sz="2800" i="1" dirty="0">
              <a:solidFill>
                <a:srgbClr val="000000"/>
              </a:solidFill>
              <a:latin typeface="Comic Sans MS" pitchFamily="66" charset="0"/>
              <a:cs typeface="Arial" charset="0"/>
            </a:endParaRPr>
          </a:p>
          <a:p>
            <a:pPr eaLnBrk="0" fontAlgn="base" hangingPunct="0">
              <a:spcBef>
                <a:spcPct val="0"/>
              </a:spcBef>
              <a:spcAft>
                <a:spcPct val="0"/>
              </a:spcAft>
            </a:pPr>
            <a:endParaRPr lang="en-GB" altLang="en-US" sz="800" i="1" dirty="0">
              <a:solidFill>
                <a:srgbClr val="000000"/>
              </a:solidFill>
              <a:latin typeface="Comic Sans MS" pitchFamily="66" charset="0"/>
              <a:cs typeface="Arial" charset="0"/>
            </a:endParaRPr>
          </a:p>
          <a:p>
            <a:pPr eaLnBrk="0" fontAlgn="base" hangingPunct="0">
              <a:spcBef>
                <a:spcPct val="0"/>
              </a:spcBef>
              <a:spcAft>
                <a:spcPct val="0"/>
              </a:spcAft>
            </a:pPr>
            <a:endParaRPr lang="en-US" altLang="en-US" sz="800" dirty="0">
              <a:solidFill>
                <a:srgbClr val="000000"/>
              </a:solidFill>
              <a:latin typeface="Comic Sans MS" pitchFamily="66" charset="0"/>
              <a:cs typeface="Arial" charset="0"/>
            </a:endParaRPr>
          </a:p>
        </p:txBody>
      </p:sp>
      <p:sp>
        <p:nvSpPr>
          <p:cNvPr id="2" name="Rectangle 4">
            <a:extLst>
              <a:ext uri="{FF2B5EF4-FFF2-40B4-BE49-F238E27FC236}">
                <a16:creationId xmlns:a16="http://schemas.microsoft.com/office/drawing/2014/main" id="{65172E7D-B50A-10B6-345C-8C7D1DF0AC75}"/>
              </a:ext>
            </a:extLst>
          </p:cNvPr>
          <p:cNvSpPr>
            <a:spLocks noChangeArrowheads="1"/>
          </p:cNvSpPr>
          <p:nvPr/>
        </p:nvSpPr>
        <p:spPr bwMode="auto">
          <a:xfrm>
            <a:off x="3719736" y="5064839"/>
            <a:ext cx="4248472" cy="156966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GB" altLang="en-US" sz="2000" dirty="0">
                <a:solidFill>
                  <a:srgbClr val="000000"/>
                </a:solidFill>
                <a:latin typeface="Comic Sans MS" pitchFamily="66" charset="0"/>
                <a:cs typeface="Arial" charset="0"/>
              </a:rPr>
              <a:t>The Gospel of the Lord.</a:t>
            </a:r>
          </a:p>
          <a:p>
            <a:pPr algn="ctr" fontAlgn="base">
              <a:spcBef>
                <a:spcPct val="0"/>
              </a:spcBef>
              <a:spcAft>
                <a:spcPct val="0"/>
              </a:spcAft>
            </a:pPr>
            <a:endParaRPr lang="en-GB" altLang="en-US" sz="2000" dirty="0">
              <a:solidFill>
                <a:srgbClr val="000099"/>
              </a:solidFill>
              <a:latin typeface="Comic Sans MS" pitchFamily="66" charset="0"/>
              <a:cs typeface="Arial" charset="0"/>
            </a:endParaRPr>
          </a:p>
          <a:p>
            <a:pPr algn="ctr" fontAlgn="base">
              <a:spcBef>
                <a:spcPct val="0"/>
              </a:spcBef>
              <a:spcAft>
                <a:spcPct val="0"/>
              </a:spcAft>
            </a:pPr>
            <a:r>
              <a:rPr lang="en-GB" altLang="en-US" sz="2800" i="1" dirty="0">
                <a:solidFill>
                  <a:srgbClr val="0000FF"/>
                </a:solidFill>
                <a:latin typeface="Comic Sans MS" pitchFamily="66" charset="0"/>
                <a:cs typeface="Arial" charset="0"/>
              </a:rPr>
              <a:t>PRAISE TO YOU,                       LORD JESUS CHRIST</a:t>
            </a:r>
            <a:r>
              <a:rPr lang="en-GB" altLang="en-US" sz="2000" i="1" dirty="0">
                <a:solidFill>
                  <a:srgbClr val="0000FF"/>
                </a:solidFill>
                <a:latin typeface="Comic Sans MS" pitchFamily="66" charset="0"/>
                <a:cs typeface="Arial" charset="0"/>
              </a:rPr>
              <a:t>.</a:t>
            </a:r>
            <a:endParaRPr lang="en-US" altLang="en-US" sz="2000" i="1" dirty="0">
              <a:solidFill>
                <a:srgbClr val="0000FF"/>
              </a:solidFill>
              <a:latin typeface="Comic Sans MS" pitchFamily="66"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15715" name="Rectangle 6"/>
          <p:cNvSpPr>
            <a:spLocks noChangeArrowheads="1"/>
          </p:cNvSpPr>
          <p:nvPr/>
        </p:nvSpPr>
        <p:spPr bwMode="auto">
          <a:xfrm>
            <a:off x="2927649" y="404665"/>
            <a:ext cx="5965825" cy="2740025"/>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0"/>
              </a:spcBef>
              <a:spcAft>
                <a:spcPct val="0"/>
              </a:spcAft>
              <a:buClrTx/>
              <a:buSzTx/>
              <a:buNone/>
            </a:pPr>
            <a:endParaRPr lang="en-US" altLang="en-US" sz="800" dirty="0">
              <a:solidFill>
                <a:srgbClr val="0000FF"/>
              </a:solidFill>
              <a:latin typeface="Comic Sans MS" panose="030F0702030302020204" pitchFamily="66" charset="0"/>
            </a:endParaRPr>
          </a:p>
          <a:p>
            <a:pPr algn="ctr" fontAlgn="base">
              <a:spcBef>
                <a:spcPct val="0"/>
              </a:spcBef>
              <a:spcAft>
                <a:spcPct val="0"/>
              </a:spcAft>
              <a:buClrTx/>
              <a:buSzTx/>
              <a:buNone/>
            </a:pPr>
            <a:r>
              <a:rPr lang="en-US" altLang="en-US" i="1" dirty="0">
                <a:solidFill>
                  <a:srgbClr val="0000FF"/>
                </a:solidFill>
                <a:latin typeface="Comic Sans MS" panose="030F0702030302020204" pitchFamily="66" charset="0"/>
              </a:rPr>
              <a:t>Sing Alleluia to the Lord</a:t>
            </a:r>
          </a:p>
          <a:p>
            <a:pPr algn="ctr" fontAlgn="base">
              <a:spcBef>
                <a:spcPct val="0"/>
              </a:spcBef>
              <a:spcAft>
                <a:spcPct val="0"/>
              </a:spcAft>
              <a:buClrTx/>
              <a:buSzTx/>
              <a:buNone/>
            </a:pPr>
            <a:r>
              <a:rPr lang="en-US" altLang="en-US" i="1" dirty="0">
                <a:solidFill>
                  <a:srgbClr val="0000FF"/>
                </a:solidFill>
                <a:latin typeface="Comic Sans MS" panose="030F0702030302020204" pitchFamily="66" charset="0"/>
              </a:rPr>
              <a:t>Sing Alleluia to the Lord</a:t>
            </a:r>
          </a:p>
          <a:p>
            <a:pPr algn="ctr" fontAlgn="base">
              <a:spcBef>
                <a:spcPct val="0"/>
              </a:spcBef>
              <a:spcAft>
                <a:spcPct val="0"/>
              </a:spcAft>
              <a:buClrTx/>
              <a:buSzTx/>
              <a:buNone/>
            </a:pPr>
            <a:r>
              <a:rPr lang="en-US" altLang="en-US" i="1" dirty="0">
                <a:solidFill>
                  <a:srgbClr val="0000FF"/>
                </a:solidFill>
                <a:latin typeface="Comic Sans MS" panose="030F0702030302020204" pitchFamily="66" charset="0"/>
              </a:rPr>
              <a:t>Sing Alleluia </a:t>
            </a:r>
          </a:p>
          <a:p>
            <a:pPr algn="ctr" fontAlgn="base">
              <a:spcBef>
                <a:spcPct val="0"/>
              </a:spcBef>
              <a:spcAft>
                <a:spcPct val="0"/>
              </a:spcAft>
              <a:buClrTx/>
              <a:buSzTx/>
              <a:buNone/>
            </a:pPr>
            <a:r>
              <a:rPr lang="en-US" altLang="en-US" i="1" dirty="0">
                <a:solidFill>
                  <a:srgbClr val="0000FF"/>
                </a:solidFill>
                <a:latin typeface="Comic Sans MS" panose="030F0702030302020204" pitchFamily="66" charset="0"/>
              </a:rPr>
              <a:t>Sing Alleluia </a:t>
            </a:r>
          </a:p>
          <a:p>
            <a:pPr algn="ctr" fontAlgn="base">
              <a:spcBef>
                <a:spcPct val="0"/>
              </a:spcBef>
              <a:spcAft>
                <a:spcPct val="0"/>
              </a:spcAft>
              <a:buClrTx/>
              <a:buSzTx/>
              <a:buNone/>
            </a:pPr>
            <a:r>
              <a:rPr lang="en-US" altLang="en-US" i="1" dirty="0">
                <a:solidFill>
                  <a:srgbClr val="0000FF"/>
                </a:solidFill>
                <a:latin typeface="Comic Sans MS" panose="030F0702030302020204" pitchFamily="66" charset="0"/>
              </a:rPr>
              <a:t>Sing Alleluia to the Lord. </a:t>
            </a:r>
            <a:r>
              <a:rPr lang="en-US" altLang="en-US" sz="2400" dirty="0">
                <a:solidFill>
                  <a:srgbClr val="000000"/>
                </a:solidFill>
                <a:latin typeface="Comic Sans MS" panose="030F0702030302020204" pitchFamily="66" charset="0"/>
              </a:rPr>
              <a:t>x1</a:t>
            </a:r>
          </a:p>
          <a:p>
            <a:pPr algn="ctr" fontAlgn="base">
              <a:spcBef>
                <a:spcPct val="0"/>
              </a:spcBef>
              <a:spcAft>
                <a:spcPct val="0"/>
              </a:spcAft>
              <a:buClrTx/>
              <a:buSzTx/>
              <a:buNone/>
            </a:pPr>
            <a:endParaRPr lang="en-US" altLang="en-US" sz="400" dirty="0">
              <a:solidFill>
                <a:srgbClr val="000000"/>
              </a:solidFill>
              <a:latin typeface="Comic Sans MS" panose="030F0702030302020204" pitchFamily="66" charset="0"/>
            </a:endParaRPr>
          </a:p>
        </p:txBody>
      </p:sp>
      <p:pic>
        <p:nvPicPr>
          <p:cNvPr id="6" name="Picture 2" descr="trumphe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9281" y="3645024"/>
            <a:ext cx="2302558" cy="2587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74520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A07ED-A05D-A259-A3FB-B2CF257786F2}"/>
            </a:ext>
          </a:extLst>
        </p:cNvPr>
        <p:cNvGrpSpPr/>
        <p:nvPr/>
      </p:nvGrpSpPr>
      <p:grpSpPr>
        <a:xfrm>
          <a:off x="0" y="0"/>
          <a:ext cx="0" cy="0"/>
          <a:chOff x="0" y="0"/>
          <a:chExt cx="0" cy="0"/>
        </a:xfrm>
      </p:grpSpPr>
      <p:pic>
        <p:nvPicPr>
          <p:cNvPr id="2" name="Picture 1" descr="A person standing in a room&#10;&#10;Description automatically generated with medium confidence">
            <a:extLst>
              <a:ext uri="{FF2B5EF4-FFF2-40B4-BE49-F238E27FC236}">
                <a16:creationId xmlns:a16="http://schemas.microsoft.com/office/drawing/2014/main" id="{A3D088FB-4226-5011-BDD2-C3C89DC8B0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70" t="10714" r="11608" b="25000"/>
          <a:stretch>
            <a:fillRect/>
          </a:stretch>
        </p:blipFill>
        <p:spPr>
          <a:xfrm rot="21600000">
            <a:off x="0" y="0"/>
            <a:ext cx="12192000" cy="6921998"/>
          </a:xfrm>
          <a:prstGeom prst="rect">
            <a:avLst/>
          </a:prstGeom>
          <a:noFill/>
          <a:ln>
            <a:solidFill>
              <a:schemeClr val="tx1"/>
            </a:solidFill>
          </a:ln>
        </p:spPr>
      </p:pic>
      <p:sp>
        <p:nvSpPr>
          <p:cNvPr id="4" name="Text Box 6"/>
          <p:cNvSpPr txBox="1">
            <a:spLocks noChangeArrowheads="1"/>
          </p:cNvSpPr>
          <p:nvPr/>
        </p:nvSpPr>
        <p:spPr bwMode="auto">
          <a:xfrm>
            <a:off x="9469218" y="192882"/>
            <a:ext cx="2448272" cy="1077218"/>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3200" b="0" i="0" u="none" strike="noStrike" kern="1200" cap="none" spc="0" normalizeH="0" baseline="0" noProof="0" dirty="0">
                <a:ln>
                  <a:noFill/>
                </a:ln>
                <a:solidFill>
                  <a:srgbClr val="000000"/>
                </a:solidFill>
                <a:effectLst/>
                <a:uLnTx/>
                <a:uFillTx/>
                <a:latin typeface="Comic Sans MS" pitchFamily="66" charset="0"/>
                <a:ea typeface="+mn-ea"/>
                <a:cs typeface="Arial" charset="0"/>
              </a:rPr>
              <a:t>HOMILY     </a:t>
            </a:r>
            <a:r>
              <a:rPr kumimoji="0" lang="en-GB" altLang="en-US" sz="3200" b="0" i="0" u="none" strike="noStrike" kern="1200" cap="none" spc="0" normalizeH="0" baseline="0" noProof="0" dirty="0">
                <a:ln>
                  <a:noFill/>
                </a:ln>
                <a:solidFill>
                  <a:srgbClr val="0000FF"/>
                </a:solidFill>
                <a:effectLst/>
                <a:uLnTx/>
                <a:uFillTx/>
                <a:latin typeface="Comic Sans MS" pitchFamily="66" charset="0"/>
                <a:ea typeface="+mn-ea"/>
                <a:cs typeface="Arial" charset="0"/>
              </a:rPr>
              <a:t>Fr. Stephen</a:t>
            </a:r>
            <a:endParaRPr kumimoji="0" lang="en-US" altLang="en-US" sz="3200" b="0" i="0" u="none" strike="noStrike" kern="1200" cap="none" spc="0" normalizeH="0" baseline="0" noProof="0" dirty="0">
              <a:ln>
                <a:noFill/>
              </a:ln>
              <a:solidFill>
                <a:srgbClr val="0000FF"/>
              </a:solidFill>
              <a:effectLst/>
              <a:uLnTx/>
              <a:uFillTx/>
              <a:latin typeface="Comic Sans MS" pitchFamily="66" charset="0"/>
              <a:ea typeface="+mn-ea"/>
              <a:cs typeface="Arial" charset="0"/>
            </a:endParaRPr>
          </a:p>
        </p:txBody>
      </p:sp>
      <p:sp>
        <p:nvSpPr>
          <p:cNvPr id="3" name="Text Box 6">
            <a:extLst>
              <a:ext uri="{FF2B5EF4-FFF2-40B4-BE49-F238E27FC236}">
                <a16:creationId xmlns:a16="http://schemas.microsoft.com/office/drawing/2014/main" id="{F7B1ABB6-2FE5-A162-4C2C-FEB58C64A201}"/>
              </a:ext>
            </a:extLst>
          </p:cNvPr>
          <p:cNvSpPr txBox="1">
            <a:spLocks noChangeArrowheads="1"/>
          </p:cNvSpPr>
          <p:nvPr/>
        </p:nvSpPr>
        <p:spPr bwMode="auto">
          <a:xfrm>
            <a:off x="172818" y="149290"/>
            <a:ext cx="1394725" cy="1200329"/>
          </a:xfrm>
          <a:prstGeom prst="rect">
            <a:avLst/>
          </a:prstGeom>
          <a:solidFill>
            <a:schemeClr val="accent1">
              <a:lumMod val="60000"/>
              <a:lumOff val="40000"/>
            </a:schemeClr>
          </a:solidFill>
          <a:ln w="9525">
            <a:solidFill>
              <a:schemeClr val="bg2"/>
            </a:solidFill>
            <a:miter lim="800000"/>
            <a:headEnd/>
            <a:tailEnd/>
          </a:ln>
          <a:effec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defRPr/>
            </a:pPr>
            <a:r>
              <a:rPr lang="en-GB" altLang="en-US" sz="2400" dirty="0">
                <a:solidFill>
                  <a:srgbClr val="000000"/>
                </a:solidFill>
                <a:latin typeface="Comic Sans MS" panose="030F0702030302020204" pitchFamily="66" charset="0"/>
              </a:rPr>
              <a:t>PLEASE           SIT                   DOWN       </a:t>
            </a:r>
            <a:endParaRPr lang="en-US" altLang="en-US" sz="2400"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2314908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a:extLst>
            <a:ext uri="{FF2B5EF4-FFF2-40B4-BE49-F238E27FC236}">
              <a16:creationId xmlns:a16="http://schemas.microsoft.com/office/drawing/2014/main" id="{0DB52F18-F3DF-449C-3876-11E25144CDCB}"/>
            </a:ext>
          </a:extLst>
        </p:cNvPr>
        <p:cNvGrpSpPr/>
        <p:nvPr/>
      </p:nvGrpSpPr>
      <p:grpSpPr>
        <a:xfrm>
          <a:off x="0" y="0"/>
          <a:ext cx="0" cy="0"/>
          <a:chOff x="0" y="0"/>
          <a:chExt cx="0" cy="0"/>
        </a:xfrm>
      </p:grpSpPr>
      <p:pic>
        <p:nvPicPr>
          <p:cNvPr id="8" name="Picture 8" descr="E:\New BEO Badge.png">
            <a:extLst>
              <a:ext uri="{FF2B5EF4-FFF2-40B4-BE49-F238E27FC236}">
                <a16:creationId xmlns:a16="http://schemas.microsoft.com/office/drawing/2014/main" id="{744758A6-C60A-6C30-8565-420F66B738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8" y="207587"/>
            <a:ext cx="1404579" cy="1725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530B4B3-BBF9-CFF1-AFF5-F1A91B5C3AB9}"/>
              </a:ext>
            </a:extLst>
          </p:cNvPr>
          <p:cNvSpPr txBox="1">
            <a:spLocks noChangeArrowheads="1"/>
          </p:cNvSpPr>
          <p:nvPr/>
        </p:nvSpPr>
        <p:spPr bwMode="auto">
          <a:xfrm>
            <a:off x="3841777" y="6397301"/>
            <a:ext cx="4033021" cy="338554"/>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1" u="none" strike="noStrike" kern="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A.M.D.G. – For the Greater Glory of God</a:t>
            </a:r>
          </a:p>
        </p:txBody>
      </p:sp>
      <p:pic>
        <p:nvPicPr>
          <p:cNvPr id="3" name="Picture 1">
            <a:extLst>
              <a:ext uri="{FF2B5EF4-FFF2-40B4-BE49-F238E27FC236}">
                <a16:creationId xmlns:a16="http://schemas.microsoft.com/office/drawing/2014/main" id="{00055677-0885-4E3D-D5ED-19E8150BCD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24682" y="291422"/>
            <a:ext cx="1461499" cy="14614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5">
            <a:extLst>
              <a:ext uri="{FF2B5EF4-FFF2-40B4-BE49-F238E27FC236}">
                <a16:creationId xmlns:a16="http://schemas.microsoft.com/office/drawing/2014/main" id="{47781CC1-6BBC-F649-B81E-4819632DDA94}"/>
              </a:ext>
            </a:extLst>
          </p:cNvPr>
          <p:cNvSpPr txBox="1">
            <a:spLocks noChangeArrowheads="1"/>
          </p:cNvSpPr>
          <p:nvPr/>
        </p:nvSpPr>
        <p:spPr bwMode="auto">
          <a:xfrm>
            <a:off x="2192453" y="291422"/>
            <a:ext cx="7807093" cy="1446550"/>
          </a:xfrm>
          <a:prstGeom prst="rect">
            <a:avLst/>
          </a:prstGeom>
          <a:solidFill>
            <a:schemeClr val="tx1"/>
          </a:solidFill>
          <a:ln>
            <a:solidFill>
              <a:schemeClr val="bg2"/>
            </a:solidFill>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8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WE RESPOND</a:t>
            </a:r>
            <a:endParaRPr kumimoji="0" lang="en-GB" altLang="en-US" sz="10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
        <p:nvSpPr>
          <p:cNvPr id="6" name="Rectangle 1">
            <a:extLst>
              <a:ext uri="{FF2B5EF4-FFF2-40B4-BE49-F238E27FC236}">
                <a16:creationId xmlns:a16="http://schemas.microsoft.com/office/drawing/2014/main" id="{3C44BE96-6A27-4F94-B0F9-ACA8202AD87E}"/>
              </a:ext>
            </a:extLst>
          </p:cNvPr>
          <p:cNvSpPr>
            <a:spLocks noChangeArrowheads="1"/>
          </p:cNvSpPr>
          <p:nvPr/>
        </p:nvSpPr>
        <p:spPr bwMode="auto">
          <a:xfrm>
            <a:off x="1469571" y="2005013"/>
            <a:ext cx="8726942" cy="4124206"/>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4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rPr>
              <a:t>We respond by having a few moments of stillness,  </a:t>
            </a:r>
            <a:r>
              <a:rPr kumimoji="0" lang="en-GB" altLang="en-US" sz="2800" b="0" i="1" u="sng" strike="noStrike" kern="1200" cap="none" spc="0" normalizeH="0" baseline="0" noProof="0" dirty="0">
                <a:ln>
                  <a:noFill/>
                </a:ln>
                <a:solidFill>
                  <a:srgbClr val="C00000"/>
                </a:solidFill>
                <a:effectLst/>
                <a:uLnTx/>
                <a:uFillTx/>
                <a:latin typeface="Comic Sans MS" panose="030F0702030302020204" pitchFamily="66" charset="0"/>
                <a:ea typeface="+mn-ea"/>
                <a:cs typeface="Times New Roman" panose="02020603050405020304" pitchFamily="18" charset="0"/>
              </a:rPr>
              <a:t>reflecting</a:t>
            </a:r>
            <a:r>
              <a:rPr kumimoji="0" lang="en-GB" altLang="en-US"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rPr>
              <a:t> on what we have just heard                               and how it relates to us.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800" b="0" i="1" u="sng" strike="noStrike" kern="1200" cap="none" spc="0" normalizeH="0" baseline="0" noProof="0" dirty="0">
              <a:ln>
                <a:noFill/>
              </a:ln>
              <a:solidFill>
                <a:srgbClr val="0000FF"/>
              </a:solidFill>
              <a:effectLst/>
              <a:uLnTx/>
              <a:uFillTx/>
              <a:latin typeface="Comic Sans MS" panose="030F0702030302020204" pitchFamily="66"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rPr>
              <a:t>We </a:t>
            </a:r>
            <a:r>
              <a:rPr kumimoji="0" lang="en-GB" altLang="en-US" sz="2800" b="0" i="1" u="sng" strike="noStrike" kern="1200" cap="none" spc="0" normalizeH="0" baseline="0" noProof="0" dirty="0">
                <a:ln>
                  <a:noFill/>
                </a:ln>
                <a:solidFill>
                  <a:srgbClr val="C00000"/>
                </a:solidFill>
                <a:effectLst/>
                <a:uLnTx/>
                <a:uFillTx/>
                <a:latin typeface="Comic Sans MS" panose="030F0702030302020204" pitchFamily="66" charset="0"/>
                <a:ea typeface="+mn-ea"/>
                <a:cs typeface="Times New Roman" panose="02020603050405020304" pitchFamily="18" charset="0"/>
              </a:rPr>
              <a:t>sit silently</a:t>
            </a:r>
            <a:r>
              <a:rPr kumimoji="0" lang="en-GB" altLang="en-US" sz="2800" b="0" i="1" u="none" strike="noStrike" kern="1200" cap="none" spc="0" normalizeH="0" baseline="0" noProof="0" dirty="0">
                <a:ln>
                  <a:noFill/>
                </a:ln>
                <a:solidFill>
                  <a:srgbClr val="C00000"/>
                </a:solidFill>
                <a:effectLst/>
                <a:uLnTx/>
                <a:uFillTx/>
                <a:latin typeface="Comic Sans MS" panose="030F0702030302020204" pitchFamily="66" charset="0"/>
                <a:ea typeface="+mn-ea"/>
                <a:cs typeface="Times New Roman" panose="02020603050405020304" pitchFamily="18" charset="0"/>
              </a:rPr>
              <a:t> </a:t>
            </a:r>
            <a:r>
              <a:rPr kumimoji="0" lang="en-GB" altLang="en-US"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rPr>
              <a:t>as we prepare to listen                        to our Prayers of Intention.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rPr>
              <a:t>We focus on the words of each prayer                           and </a:t>
            </a:r>
            <a:r>
              <a:rPr kumimoji="0" lang="en-GB" altLang="en-US" sz="2800" b="0" i="1" u="sng" strike="noStrike" kern="1200" cap="none" spc="0" normalizeH="0" baseline="0" noProof="0" dirty="0">
                <a:ln>
                  <a:noFill/>
                </a:ln>
                <a:solidFill>
                  <a:srgbClr val="C00000"/>
                </a:solidFill>
                <a:effectLst/>
                <a:uLnTx/>
                <a:uFillTx/>
                <a:latin typeface="Comic Sans MS" panose="030F0702030302020204" pitchFamily="66" charset="0"/>
                <a:ea typeface="+mn-ea"/>
                <a:cs typeface="Times New Roman" panose="02020603050405020304" pitchFamily="18" charset="0"/>
              </a:rPr>
              <a:t>ask God to come into our lives</a:t>
            </a:r>
            <a:r>
              <a:rPr kumimoji="0" lang="en-GB" altLang="en-US"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endParaRPr>
          </a:p>
        </p:txBody>
      </p:sp>
    </p:spTree>
    <p:extLst>
      <p:ext uri="{BB962C8B-B14F-4D97-AF65-F5344CB8AC3E}">
        <p14:creationId xmlns:p14="http://schemas.microsoft.com/office/powerpoint/2010/main" val="17331854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1185" y="2959503"/>
            <a:ext cx="4082128" cy="3062651"/>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3">
            <a:extLst>
              <a:ext uri="{FF2B5EF4-FFF2-40B4-BE49-F238E27FC236}">
                <a16:creationId xmlns:a16="http://schemas.microsoft.com/office/drawing/2014/main" id="{C6CDBD38-359B-4508-8723-BD4DE612582E}"/>
              </a:ext>
            </a:extLst>
          </p:cNvPr>
          <p:cNvSpPr txBox="1">
            <a:spLocks noChangeArrowheads="1"/>
          </p:cNvSpPr>
          <p:nvPr/>
        </p:nvSpPr>
        <p:spPr bwMode="auto">
          <a:xfrm>
            <a:off x="6353508" y="154309"/>
            <a:ext cx="4912036"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defRPr/>
            </a:pPr>
            <a:r>
              <a:rPr lang="en-GB" altLang="en-US" sz="5400" b="1" dirty="0">
                <a:solidFill>
                  <a:schemeClr val="bg2"/>
                </a:solidFill>
                <a:latin typeface="Comic Sans MS" panose="030F0702030302020204" pitchFamily="66" charset="0"/>
              </a:rPr>
              <a:t>PRAYERS                OF INTENTION</a:t>
            </a:r>
            <a:endParaRPr lang="en-US" altLang="en-US" sz="5400" b="1" dirty="0">
              <a:solidFill>
                <a:schemeClr val="bg2"/>
              </a:solidFill>
              <a:latin typeface="Comic Sans MS" panose="030F0702030302020204" pitchFamily="66" charset="0"/>
            </a:endParaRPr>
          </a:p>
        </p:txBody>
      </p:sp>
      <p:pic>
        <p:nvPicPr>
          <p:cNvPr id="2" name="Picture 1" descr="A couple of students holding a box&#10;&#10;AI-generated content may be incorrect.">
            <a:extLst>
              <a:ext uri="{FF2B5EF4-FFF2-40B4-BE49-F238E27FC236}">
                <a16:creationId xmlns:a16="http://schemas.microsoft.com/office/drawing/2014/main" id="{72122C1C-C36A-FE36-8E65-A5E1CA1E29BB}"/>
              </a:ext>
            </a:extLst>
          </p:cNvPr>
          <p:cNvPicPr>
            <a:picLocks noChangeAspect="1"/>
          </p:cNvPicPr>
          <p:nvPr/>
        </p:nvPicPr>
        <p:blipFill>
          <a:blip r:embed="rId5"/>
          <a:stretch>
            <a:fillRect/>
          </a:stretch>
        </p:blipFill>
        <p:spPr>
          <a:xfrm rot="5400000">
            <a:off x="-565323" y="972982"/>
            <a:ext cx="6549382" cy="4912036"/>
          </a:xfrm>
          <a:prstGeom prst="rect">
            <a:avLst/>
          </a:prstGeom>
          <a:ln w="28575">
            <a:solidFill>
              <a:srgbClr val="000000"/>
            </a:solidFill>
          </a:ln>
        </p:spPr>
      </p:pic>
      <p:sp>
        <p:nvSpPr>
          <p:cNvPr id="7" name="Text Box 3">
            <a:extLst>
              <a:ext uri="{FF2B5EF4-FFF2-40B4-BE49-F238E27FC236}">
                <a16:creationId xmlns:a16="http://schemas.microsoft.com/office/drawing/2014/main" id="{327768B5-96AA-217F-A44B-94AFD986D412}"/>
              </a:ext>
            </a:extLst>
          </p:cNvPr>
          <p:cNvSpPr txBox="1">
            <a:spLocks noChangeArrowheads="1"/>
          </p:cNvSpPr>
          <p:nvPr/>
        </p:nvSpPr>
        <p:spPr bwMode="auto">
          <a:xfrm>
            <a:off x="6353508" y="6242026"/>
            <a:ext cx="49120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defRPr/>
            </a:pPr>
            <a:r>
              <a:rPr lang="en-GB" altLang="en-US" sz="2400" b="1" dirty="0">
                <a:solidFill>
                  <a:schemeClr val="bg2"/>
                </a:solidFill>
                <a:latin typeface="Comic Sans MS" panose="030F0702030302020204" pitchFamily="66" charset="0"/>
              </a:rPr>
              <a:t>BIDDING PRAYERS</a:t>
            </a:r>
            <a:endParaRPr lang="en-US" altLang="en-US" sz="2400" b="1" dirty="0">
              <a:solidFill>
                <a:schemeClr val="bg2"/>
              </a:solidFill>
              <a:latin typeface="Comic Sans MS" panose="030F0702030302020204" pitchFamily="66" charset="0"/>
            </a:endParaRPr>
          </a:p>
        </p:txBody>
      </p:sp>
    </p:spTree>
    <p:extLst>
      <p:ext uri="{BB962C8B-B14F-4D97-AF65-F5344CB8AC3E}">
        <p14:creationId xmlns:p14="http://schemas.microsoft.com/office/powerpoint/2010/main" val="28163253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D2D3B907-CDB6-4A7E-5970-7516A0B3E5FB}"/>
            </a:ext>
          </a:extLst>
        </p:cNvPr>
        <p:cNvGrpSpPr/>
        <p:nvPr/>
      </p:nvGrpSpPr>
      <p:grpSpPr>
        <a:xfrm>
          <a:off x="0" y="0"/>
          <a:ext cx="0" cy="0"/>
          <a:chOff x="0" y="0"/>
          <a:chExt cx="0" cy="0"/>
        </a:xfrm>
      </p:grpSpPr>
      <p:pic>
        <p:nvPicPr>
          <p:cNvPr id="2050" name="Picture 1" descr="A group of crosses on a green background&#10;&#10;AI-generated content may be incorrect.">
            <a:extLst>
              <a:ext uri="{FF2B5EF4-FFF2-40B4-BE49-F238E27FC236}">
                <a16:creationId xmlns:a16="http://schemas.microsoft.com/office/drawing/2014/main" id="{BFF2C03C-D5F0-D8C0-DC65-0995815971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6860" b="8140"/>
          <a:stretch/>
        </p:blipFill>
        <p:spPr bwMode="auto">
          <a:xfrm>
            <a:off x="-1" y="0"/>
            <a:ext cx="12191999" cy="6858000"/>
          </a:xfrm>
          <a:prstGeom prst="rect">
            <a:avLst/>
          </a:prstGeom>
          <a:solidFill>
            <a:srgbClr val="FFFFFF"/>
          </a:solidFill>
          <a:ln w="9525">
            <a:solidFill>
              <a:srgbClr val="000000"/>
            </a:solidFill>
            <a:miter lim="800000"/>
            <a:headEnd/>
            <a:tailEnd/>
          </a:ln>
        </p:spPr>
      </p:pic>
      <p:pic>
        <p:nvPicPr>
          <p:cNvPr id="3" name="Picture 8" descr="E:\New BEO Badge.png">
            <a:extLst>
              <a:ext uri="{FF2B5EF4-FFF2-40B4-BE49-F238E27FC236}">
                <a16:creationId xmlns:a16="http://schemas.microsoft.com/office/drawing/2014/main" id="{0E037F5D-9F3F-55BE-0CD1-6F4E3A5F0E4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747" y="142264"/>
            <a:ext cx="1155853" cy="1524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a:extLst>
              <a:ext uri="{FF2B5EF4-FFF2-40B4-BE49-F238E27FC236}">
                <a16:creationId xmlns:a16="http://schemas.microsoft.com/office/drawing/2014/main" id="{16068672-6C5F-C6B7-F305-011C8F10CA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251" t="3036" r="5466" b="7080"/>
          <a:stretch>
            <a:fillRect/>
          </a:stretch>
        </p:blipFill>
        <p:spPr bwMode="auto">
          <a:xfrm>
            <a:off x="1733262" y="278865"/>
            <a:ext cx="1256836" cy="12509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descr="A graduation cap and colorful text&#10;&#10;AI-generated content may be incorrect.">
            <a:extLst>
              <a:ext uri="{FF2B5EF4-FFF2-40B4-BE49-F238E27FC236}">
                <a16:creationId xmlns:a16="http://schemas.microsoft.com/office/drawing/2014/main" id="{5F431361-F705-7B63-3F09-8E123D01E893}"/>
              </a:ext>
            </a:extLst>
          </p:cNvPr>
          <p:cNvPicPr>
            <a:picLocks noChangeAspect="1"/>
          </p:cNvPicPr>
          <p:nvPr/>
        </p:nvPicPr>
        <p:blipFill>
          <a:blip r:embed="rId7">
            <a:extLst>
              <a:ext uri="{28A0092B-C50C-407E-A947-70E740481C1C}">
                <a14:useLocalDpi xmlns:a14="http://schemas.microsoft.com/office/drawing/2010/main" val="0"/>
              </a:ext>
            </a:extLst>
          </a:blip>
          <a:srcRect b="15433"/>
          <a:stretch>
            <a:fillRect/>
          </a:stretch>
        </p:blipFill>
        <p:spPr>
          <a:xfrm>
            <a:off x="8939719" y="142264"/>
            <a:ext cx="3036534" cy="1708051"/>
          </a:xfrm>
          <a:prstGeom prst="rect">
            <a:avLst/>
          </a:prstGeom>
          <a:ln>
            <a:solidFill>
              <a:schemeClr val="tx1"/>
            </a:solidFill>
          </a:ln>
        </p:spPr>
      </p:pic>
    </p:spTree>
    <p:extLst>
      <p:ext uri="{BB962C8B-B14F-4D97-AF65-F5344CB8AC3E}">
        <p14:creationId xmlns:p14="http://schemas.microsoft.com/office/powerpoint/2010/main" val="1768044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492070" y="5216752"/>
            <a:ext cx="6827510" cy="646331"/>
          </a:xfrm>
          <a:prstGeom prst="rect">
            <a:avLst/>
          </a:prstGeom>
          <a:noFill/>
          <a:ln>
            <a:noFill/>
          </a:ln>
          <a:effectLst/>
          <a:extLst>
            <a:ext uri="{909E8E84-426E-40DD-AFC4-6F175D3DCCD1}">
              <a14:hiddenFill xmlns:a14="http://schemas.microsoft.com/office/drawing/2010/main">
                <a:solidFill>
                  <a:srgbClr val="F2FFE5"/>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en-US" sz="3600" i="1" dirty="0">
                <a:solidFill>
                  <a:srgbClr val="0000FF"/>
                </a:solidFill>
                <a:latin typeface="Comic Sans MS" pitchFamily="66" charset="0"/>
                <a:cs typeface="Arial" charset="0"/>
              </a:rPr>
              <a:t>LORD GRACIOUSLY HEAR US</a:t>
            </a:r>
            <a:endParaRPr lang="en-US" altLang="en-US" sz="3600" i="1" dirty="0">
              <a:solidFill>
                <a:srgbClr val="0000FF"/>
              </a:solidFill>
              <a:latin typeface="Comic Sans MS" pitchFamily="66" charset="0"/>
              <a:cs typeface="Arial" charset="0"/>
            </a:endParaRPr>
          </a:p>
        </p:txBody>
      </p:sp>
      <p:sp>
        <p:nvSpPr>
          <p:cNvPr id="81923" name="Rectangle 3"/>
          <p:cNvSpPr>
            <a:spLocks noChangeArrowheads="1"/>
          </p:cNvSpPr>
          <p:nvPr/>
        </p:nvSpPr>
        <p:spPr bwMode="auto">
          <a:xfrm>
            <a:off x="824557" y="4243345"/>
            <a:ext cx="289053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en-US" sz="3600" dirty="0">
                <a:solidFill>
                  <a:srgbClr val="000000"/>
                </a:solidFill>
                <a:latin typeface="Comic Sans MS" pitchFamily="66" charset="0"/>
                <a:cs typeface="Arial" charset="0"/>
              </a:rPr>
              <a:t>Lord hear us</a:t>
            </a:r>
            <a:endParaRPr lang="en-US" altLang="en-US" sz="3600" dirty="0">
              <a:solidFill>
                <a:srgbClr val="000000"/>
              </a:solidFill>
              <a:latin typeface="Comic Sans MS" pitchFamily="66" charset="0"/>
              <a:cs typeface="Arial" charset="0"/>
            </a:endParaRPr>
          </a:p>
        </p:txBody>
      </p:sp>
      <p:sp>
        <p:nvSpPr>
          <p:cNvPr id="65540" name="Rectangle 6"/>
          <p:cNvSpPr>
            <a:spLocks noChangeArrowheads="1"/>
          </p:cNvSpPr>
          <p:nvPr/>
        </p:nvSpPr>
        <p:spPr bwMode="auto">
          <a:xfrm>
            <a:off x="492070" y="361449"/>
            <a:ext cx="8387202" cy="3231654"/>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342900" indent="-342900" eaLnBrk="0" hangingPunct="0">
              <a:tabLst>
                <a:tab pos="457200" algn="l"/>
              </a:tabLst>
              <a:defRPr sz="4800">
                <a:solidFill>
                  <a:schemeClr val="tx1"/>
                </a:solidFill>
                <a:latin typeface="Comic Sans MS" pitchFamily="66" charset="0"/>
                <a:cs typeface="Arial" charset="0"/>
              </a:defRPr>
            </a:lvl1pPr>
            <a:lvl2pPr marL="742950" indent="-285750" eaLnBrk="0" hangingPunct="0">
              <a:tabLst>
                <a:tab pos="457200" algn="l"/>
              </a:tabLst>
              <a:defRPr sz="4800">
                <a:solidFill>
                  <a:schemeClr val="tx1"/>
                </a:solidFill>
                <a:latin typeface="Comic Sans MS" pitchFamily="66" charset="0"/>
                <a:cs typeface="Arial" charset="0"/>
              </a:defRPr>
            </a:lvl2pPr>
            <a:lvl3pPr marL="1143000" indent="-228600" eaLnBrk="0" hangingPunct="0">
              <a:tabLst>
                <a:tab pos="457200" algn="l"/>
              </a:tabLst>
              <a:defRPr sz="4800">
                <a:solidFill>
                  <a:schemeClr val="tx1"/>
                </a:solidFill>
                <a:latin typeface="Comic Sans MS" pitchFamily="66" charset="0"/>
                <a:cs typeface="Arial" charset="0"/>
              </a:defRPr>
            </a:lvl3pPr>
            <a:lvl4pPr marL="1600200" indent="-228600" eaLnBrk="0" hangingPunct="0">
              <a:tabLst>
                <a:tab pos="457200" algn="l"/>
              </a:tabLst>
              <a:defRPr sz="4800">
                <a:solidFill>
                  <a:schemeClr val="tx1"/>
                </a:solidFill>
                <a:latin typeface="Comic Sans MS" pitchFamily="66" charset="0"/>
                <a:cs typeface="Arial" charset="0"/>
              </a:defRPr>
            </a:lvl4pPr>
            <a:lvl5pPr marL="2057400" indent="-228600" eaLnBrk="0" hangingPunct="0">
              <a:tabLst>
                <a:tab pos="457200" algn="l"/>
              </a:tabLst>
              <a:defRPr sz="4800">
                <a:solidFill>
                  <a:schemeClr val="tx1"/>
                </a:solidFill>
                <a:latin typeface="Comic Sans MS" pitchFamily="66" charset="0"/>
                <a:cs typeface="Arial" charset="0"/>
              </a:defRPr>
            </a:lvl5pPr>
            <a:lvl6pPr marL="2514600" indent="-228600" eaLnBrk="0" fontAlgn="base" hangingPunct="0">
              <a:spcBef>
                <a:spcPct val="0"/>
              </a:spcBef>
              <a:spcAft>
                <a:spcPct val="0"/>
              </a:spcAft>
              <a:tabLst>
                <a:tab pos="457200" algn="l"/>
              </a:tabLst>
              <a:defRPr sz="4800">
                <a:solidFill>
                  <a:schemeClr val="tx1"/>
                </a:solidFill>
                <a:latin typeface="Comic Sans MS" pitchFamily="66" charset="0"/>
                <a:cs typeface="Arial" charset="0"/>
              </a:defRPr>
            </a:lvl6pPr>
            <a:lvl7pPr marL="2971800" indent="-228600" eaLnBrk="0" fontAlgn="base" hangingPunct="0">
              <a:spcBef>
                <a:spcPct val="0"/>
              </a:spcBef>
              <a:spcAft>
                <a:spcPct val="0"/>
              </a:spcAft>
              <a:tabLst>
                <a:tab pos="457200" algn="l"/>
              </a:tabLst>
              <a:defRPr sz="4800">
                <a:solidFill>
                  <a:schemeClr val="tx1"/>
                </a:solidFill>
                <a:latin typeface="Comic Sans MS" pitchFamily="66" charset="0"/>
                <a:cs typeface="Arial" charset="0"/>
              </a:defRPr>
            </a:lvl7pPr>
            <a:lvl8pPr marL="3429000" indent="-228600" eaLnBrk="0" fontAlgn="base" hangingPunct="0">
              <a:spcBef>
                <a:spcPct val="0"/>
              </a:spcBef>
              <a:spcAft>
                <a:spcPct val="0"/>
              </a:spcAft>
              <a:tabLst>
                <a:tab pos="457200" algn="l"/>
              </a:tabLst>
              <a:defRPr sz="4800">
                <a:solidFill>
                  <a:schemeClr val="tx1"/>
                </a:solidFill>
                <a:latin typeface="Comic Sans MS" pitchFamily="66" charset="0"/>
                <a:cs typeface="Arial" charset="0"/>
              </a:defRPr>
            </a:lvl8pPr>
            <a:lvl9pPr marL="3886200" indent="-228600" eaLnBrk="0" fontAlgn="base" hangingPunct="0">
              <a:spcBef>
                <a:spcPct val="0"/>
              </a:spcBef>
              <a:spcAft>
                <a:spcPct val="0"/>
              </a:spcAft>
              <a:tabLst>
                <a:tab pos="457200" algn="l"/>
              </a:tabLst>
              <a:defRPr sz="4800">
                <a:solidFill>
                  <a:schemeClr val="tx1"/>
                </a:solidFill>
                <a:latin typeface="Comic Sans MS" pitchFamily="66" charset="0"/>
                <a:cs typeface="Arial" charset="0"/>
              </a:defRPr>
            </a:lvl9pPr>
          </a:lstStyle>
          <a:p>
            <a:pPr fontAlgn="base">
              <a:spcBef>
                <a:spcPct val="0"/>
              </a:spcBef>
              <a:spcAft>
                <a:spcPct val="0"/>
              </a:spcAft>
              <a:buFont typeface="+mj-lt"/>
              <a:buAutoNum type="arabicPeriod"/>
            </a:pPr>
            <a:endParaRPr lang="en-GB" sz="800" i="1" dirty="0">
              <a:solidFill>
                <a:srgbClr val="000000"/>
              </a:solidFill>
              <a:ea typeface="Times New Roman" panose="02020603050405020304" pitchFamily="18" charset="0"/>
            </a:endParaRPr>
          </a:p>
          <a:p>
            <a:pPr fontAlgn="base">
              <a:spcBef>
                <a:spcPct val="0"/>
              </a:spcBef>
              <a:spcAft>
                <a:spcPct val="0"/>
              </a:spcAft>
              <a:buFont typeface="+mj-lt"/>
              <a:buAutoNum type="arabicPeriod"/>
            </a:pPr>
            <a:r>
              <a:rPr lang="en-GB" sz="2800" i="1" dirty="0">
                <a:solidFill>
                  <a:srgbClr val="000000"/>
                </a:solidFill>
                <a:ea typeface="Times New Roman" panose="02020603050405020304" pitchFamily="18" charset="0"/>
              </a:rPr>
              <a:t>We pray for those who lead the Church,  especially our </a:t>
            </a:r>
            <a:r>
              <a:rPr lang="en-GB" sz="2800" i="1" u="sng" dirty="0">
                <a:solidFill>
                  <a:srgbClr val="0000FF"/>
                </a:solidFill>
                <a:ea typeface="Times New Roman" panose="02020603050405020304" pitchFamily="18" charset="0"/>
              </a:rPr>
              <a:t>Pope, Leo</a:t>
            </a:r>
            <a:r>
              <a:rPr lang="en-GB" sz="2800" i="1" dirty="0">
                <a:solidFill>
                  <a:srgbClr val="000000"/>
                </a:solidFill>
                <a:ea typeface="Times New Roman" panose="02020603050405020304" pitchFamily="18" charset="0"/>
              </a:rPr>
              <a:t>, whom you chose as  successor of St. Peter and shepherd                    of your flock.</a:t>
            </a:r>
          </a:p>
          <a:p>
            <a:pPr fontAlgn="base">
              <a:spcBef>
                <a:spcPct val="0"/>
              </a:spcBef>
              <a:spcAft>
                <a:spcPct val="0"/>
              </a:spcAft>
              <a:buFont typeface="+mj-lt"/>
              <a:buAutoNum type="arabicPeriod"/>
            </a:pPr>
            <a:endParaRPr lang="en-GB" sz="2800" i="1" dirty="0">
              <a:solidFill>
                <a:srgbClr val="000000"/>
              </a:solidFill>
              <a:ea typeface="Times New Roman" panose="02020603050405020304" pitchFamily="18" charset="0"/>
            </a:endParaRPr>
          </a:p>
          <a:p>
            <a:pPr marL="0" indent="0" fontAlgn="base">
              <a:spcBef>
                <a:spcPct val="0"/>
              </a:spcBef>
              <a:spcAft>
                <a:spcPct val="0"/>
              </a:spcAft>
            </a:pPr>
            <a:r>
              <a:rPr lang="en-GB" sz="2800" i="1" dirty="0">
                <a:solidFill>
                  <a:srgbClr val="000000"/>
                </a:solidFill>
                <a:ea typeface="Times New Roman" panose="02020603050405020304" pitchFamily="18" charset="0"/>
              </a:rPr>
              <a:t>    We also pray for Bernard our </a:t>
            </a:r>
            <a:r>
              <a:rPr kumimoji="0" lang="en-GB" sz="2800" b="0" i="1" u="none" strike="noStrike" kern="1200" cap="none" spc="0" normalizeH="0" baseline="0" noProof="0" dirty="0">
                <a:ln>
                  <a:noFill/>
                </a:ln>
                <a:solidFill>
                  <a:srgbClr val="000000"/>
                </a:solidFill>
                <a:effectLst/>
                <a:uLnTx/>
                <a:uFillTx/>
                <a:ea typeface="Times New Roman" panose="02020603050405020304" pitchFamily="18" charset="0"/>
                <a:cs typeface="Arial"/>
              </a:rPr>
              <a:t>Archbishop</a:t>
            </a:r>
            <a:r>
              <a:rPr lang="en-GB" sz="2800" i="1" dirty="0">
                <a:solidFill>
                  <a:srgbClr val="000000"/>
                </a:solidFill>
                <a:ea typeface="Times New Roman" panose="02020603050405020304" pitchFamily="18" charset="0"/>
              </a:rPr>
              <a:t>                    	and Fr. Stephen our college chaplain.                                                     </a:t>
            </a:r>
          </a:p>
        </p:txBody>
      </p:sp>
      <p:pic>
        <p:nvPicPr>
          <p:cNvPr id="2" name="Picture 8" descr="E:\New BEO Badge.png">
            <a:extLst>
              <a:ext uri="{FF2B5EF4-FFF2-40B4-BE49-F238E27FC236}">
                <a16:creationId xmlns:a16="http://schemas.microsoft.com/office/drawing/2014/main" id="{54B12805-5798-6A1D-3CB7-7C6C48B894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73047" y="535764"/>
            <a:ext cx="1574482" cy="207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erson in a white robe with a person in a blue shirt&#10;&#10;AI-generated content may be incorrect.">
            <a:extLst>
              <a:ext uri="{FF2B5EF4-FFF2-40B4-BE49-F238E27FC236}">
                <a16:creationId xmlns:a16="http://schemas.microsoft.com/office/drawing/2014/main" id="{300D61ED-BFA7-043E-F631-D76F25EC9B7E}"/>
              </a:ext>
            </a:extLst>
          </p:cNvPr>
          <p:cNvPicPr>
            <a:picLocks noChangeAspect="1"/>
          </p:cNvPicPr>
          <p:nvPr/>
        </p:nvPicPr>
        <p:blipFill>
          <a:blip r:embed="rId5"/>
          <a:stretch>
            <a:fillRect/>
          </a:stretch>
        </p:blipFill>
        <p:spPr>
          <a:xfrm rot="5400000">
            <a:off x="9111194" y="3841274"/>
            <a:ext cx="3298189" cy="2473642"/>
          </a:xfrm>
          <a:prstGeom prst="rect">
            <a:avLst/>
          </a:prstGeom>
          <a:ln w="12700">
            <a:solidFill>
              <a:schemeClr val="bg2"/>
            </a:solid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61795" name="Text Box 5"/>
          <p:cNvSpPr txBox="1">
            <a:spLocks noChangeArrowheads="1"/>
          </p:cNvSpPr>
          <p:nvPr/>
        </p:nvSpPr>
        <p:spPr bwMode="auto">
          <a:xfrm>
            <a:off x="5214938" y="230188"/>
            <a:ext cx="5762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defRPr/>
            </a:pPr>
            <a:r>
              <a:rPr lang="en-GB" altLang="en-US">
                <a:solidFill>
                  <a:srgbClr val="000000"/>
                </a:solidFill>
                <a:latin typeface="Comic Sans MS" panose="030F0702030302020204" pitchFamily="66" charset="0"/>
              </a:rPr>
              <a:t>2.</a:t>
            </a:r>
            <a:endParaRPr lang="en-US" altLang="en-US">
              <a:solidFill>
                <a:srgbClr val="000000"/>
              </a:solidFill>
              <a:latin typeface="Comic Sans MS" panose="030F0702030302020204" pitchFamily="66" charset="0"/>
            </a:endParaRPr>
          </a:p>
        </p:txBody>
      </p:sp>
      <p:sp>
        <p:nvSpPr>
          <p:cNvPr id="161797" name="Rectangle 1"/>
          <p:cNvSpPr>
            <a:spLocks noChangeArrowheads="1"/>
          </p:cNvSpPr>
          <p:nvPr/>
        </p:nvSpPr>
        <p:spPr bwMode="auto">
          <a:xfrm>
            <a:off x="1705768" y="1127067"/>
            <a:ext cx="8170863" cy="2678113"/>
          </a:xfrm>
          <a:prstGeom prst="rect">
            <a:avLst/>
          </a:prstGeom>
          <a:solidFill>
            <a:schemeClr val="tx1"/>
          </a:solidFill>
          <a:ln w="9525">
            <a:solidFill>
              <a:schemeClr val="bg2"/>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defRPr/>
            </a:pPr>
            <a:r>
              <a:rPr lang="en-GB" altLang="en-US" sz="2800" dirty="0">
                <a:solidFill>
                  <a:srgbClr val="000000"/>
                </a:solidFill>
                <a:latin typeface="Comic Sans MS" panose="030F0702030302020204" pitchFamily="66" charset="0"/>
                <a:cs typeface="Times New Roman" panose="02020603050405020304" pitchFamily="18" charset="0"/>
              </a:rPr>
              <a:t>We pray for all our new Year 7 students and any new members of staff who have joined             our community this academic year.</a:t>
            </a:r>
          </a:p>
          <a:p>
            <a:pPr fontAlgn="base">
              <a:spcBef>
                <a:spcPct val="0"/>
              </a:spcBef>
              <a:spcAft>
                <a:spcPct val="0"/>
              </a:spcAft>
              <a:buClrTx/>
              <a:buSzTx/>
              <a:buNone/>
              <a:defRPr/>
            </a:pPr>
            <a:endParaRPr lang="en-GB" altLang="en-US" sz="2800" dirty="0">
              <a:solidFill>
                <a:srgbClr val="000000"/>
              </a:solidFill>
              <a:latin typeface="Comic Sans MS" panose="030F0702030302020204" pitchFamily="66" charset="0"/>
              <a:cs typeface="Times New Roman" panose="02020603050405020304" pitchFamily="18" charset="0"/>
            </a:endParaRPr>
          </a:p>
          <a:p>
            <a:pPr fontAlgn="base">
              <a:spcBef>
                <a:spcPct val="0"/>
              </a:spcBef>
              <a:spcAft>
                <a:spcPct val="0"/>
              </a:spcAft>
              <a:buClrTx/>
              <a:buSzTx/>
              <a:buNone/>
              <a:defRPr/>
            </a:pPr>
            <a:r>
              <a:rPr lang="en-GB" altLang="en-US" sz="2800" dirty="0">
                <a:solidFill>
                  <a:srgbClr val="000000"/>
                </a:solidFill>
                <a:latin typeface="Comic Sans MS" panose="030F0702030302020204" pitchFamily="66" charset="0"/>
                <a:cs typeface="Times New Roman" panose="02020603050405020304" pitchFamily="18" charset="0"/>
              </a:rPr>
              <a:t>May they all continue to grow in faith and follow Jesus’ command to love one another.</a:t>
            </a:r>
          </a:p>
        </p:txBody>
      </p:sp>
      <p:pic>
        <p:nvPicPr>
          <p:cNvPr id="161798" name="Picture 8" descr="E:\New BEO Ba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5661" y="243212"/>
            <a:ext cx="898525"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l="9602" t="3680" r="9776" b="29427"/>
          <a:stretch>
            <a:fillRect/>
          </a:stretch>
        </p:blipFill>
        <p:spPr bwMode="auto">
          <a:xfrm>
            <a:off x="7853363" y="5035550"/>
            <a:ext cx="2520082" cy="1579238"/>
          </a:xfrm>
          <a:prstGeom prst="rect">
            <a:avLst/>
          </a:prstGeom>
          <a:noFill/>
          <a:ln w="1905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2">
            <a:extLst>
              <a:ext uri="{FF2B5EF4-FFF2-40B4-BE49-F238E27FC236}">
                <a16:creationId xmlns:a16="http://schemas.microsoft.com/office/drawing/2014/main" id="{8E1600E0-DA07-A82A-4543-298F6E4930FC}"/>
              </a:ext>
            </a:extLst>
          </p:cNvPr>
          <p:cNvSpPr>
            <a:spLocks noChangeArrowheads="1"/>
          </p:cNvSpPr>
          <p:nvPr/>
        </p:nvSpPr>
        <p:spPr bwMode="auto">
          <a:xfrm>
            <a:off x="492070" y="5216752"/>
            <a:ext cx="6827510" cy="646331"/>
          </a:xfrm>
          <a:prstGeom prst="rect">
            <a:avLst/>
          </a:prstGeom>
          <a:noFill/>
          <a:ln>
            <a:noFill/>
          </a:ln>
          <a:effectLst/>
          <a:extLst>
            <a:ext uri="{909E8E84-426E-40DD-AFC4-6F175D3DCCD1}">
              <a14:hiddenFill xmlns:a14="http://schemas.microsoft.com/office/drawing/2010/main">
                <a:solidFill>
                  <a:srgbClr val="F2FFE5"/>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en-US" sz="3600" i="1" dirty="0">
                <a:solidFill>
                  <a:srgbClr val="0000FF"/>
                </a:solidFill>
                <a:latin typeface="Comic Sans MS" pitchFamily="66" charset="0"/>
                <a:cs typeface="Arial" charset="0"/>
              </a:rPr>
              <a:t>LORD GRACIOUSLY HEAR US</a:t>
            </a:r>
            <a:endParaRPr lang="en-US" altLang="en-US" sz="3600" i="1" dirty="0">
              <a:solidFill>
                <a:srgbClr val="0000FF"/>
              </a:solidFill>
              <a:latin typeface="Comic Sans MS" pitchFamily="66" charset="0"/>
              <a:cs typeface="Arial" charset="0"/>
            </a:endParaRPr>
          </a:p>
        </p:txBody>
      </p:sp>
      <p:sp>
        <p:nvSpPr>
          <p:cNvPr id="3" name="Rectangle 3">
            <a:extLst>
              <a:ext uri="{FF2B5EF4-FFF2-40B4-BE49-F238E27FC236}">
                <a16:creationId xmlns:a16="http://schemas.microsoft.com/office/drawing/2014/main" id="{F1FB15D5-C891-682B-B5C0-BCB61C6FD78F}"/>
              </a:ext>
            </a:extLst>
          </p:cNvPr>
          <p:cNvSpPr>
            <a:spLocks noChangeArrowheads="1"/>
          </p:cNvSpPr>
          <p:nvPr/>
        </p:nvSpPr>
        <p:spPr bwMode="auto">
          <a:xfrm>
            <a:off x="824557" y="4243345"/>
            <a:ext cx="289053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en-US" sz="3600" dirty="0">
                <a:solidFill>
                  <a:srgbClr val="000000"/>
                </a:solidFill>
                <a:latin typeface="Comic Sans MS" pitchFamily="66" charset="0"/>
                <a:cs typeface="Arial" charset="0"/>
              </a:rPr>
              <a:t>Lord hear us</a:t>
            </a:r>
            <a:endParaRPr lang="en-US" altLang="en-US" sz="3600" dirty="0">
              <a:solidFill>
                <a:srgbClr val="000000"/>
              </a:solidFill>
              <a:latin typeface="Comic Sans MS" pitchFamily="66" charset="0"/>
              <a:cs typeface="Arial" charset="0"/>
            </a:endParaRPr>
          </a:p>
        </p:txBody>
      </p:sp>
    </p:spTree>
    <p:extLst>
      <p:ext uri="{BB962C8B-B14F-4D97-AF65-F5344CB8AC3E}">
        <p14:creationId xmlns:p14="http://schemas.microsoft.com/office/powerpoint/2010/main" val="38060339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9CC9DE29-37E9-E580-01B9-90AC8021A0E1}"/>
            </a:ext>
          </a:extLst>
        </p:cNvPr>
        <p:cNvGrpSpPr/>
        <p:nvPr/>
      </p:nvGrpSpPr>
      <p:grpSpPr>
        <a:xfrm>
          <a:off x="0" y="0"/>
          <a:ext cx="0" cy="0"/>
          <a:chOff x="0" y="0"/>
          <a:chExt cx="0" cy="0"/>
        </a:xfrm>
      </p:grpSpPr>
      <p:sp>
        <p:nvSpPr>
          <p:cNvPr id="81922" name="Rectangle 2">
            <a:extLst>
              <a:ext uri="{FF2B5EF4-FFF2-40B4-BE49-F238E27FC236}">
                <a16:creationId xmlns:a16="http://schemas.microsoft.com/office/drawing/2014/main" id="{07F57A54-153F-4D4C-FA70-ED9ED4B55BF3}"/>
              </a:ext>
            </a:extLst>
          </p:cNvPr>
          <p:cNvSpPr>
            <a:spLocks noChangeArrowheads="1"/>
          </p:cNvSpPr>
          <p:nvPr/>
        </p:nvSpPr>
        <p:spPr bwMode="auto">
          <a:xfrm>
            <a:off x="537790" y="4813435"/>
            <a:ext cx="6827510" cy="646331"/>
          </a:xfrm>
          <a:prstGeom prst="rect">
            <a:avLst/>
          </a:prstGeom>
          <a:noFill/>
          <a:ln>
            <a:noFill/>
          </a:ln>
          <a:effectLst/>
          <a:extLst>
            <a:ext uri="{909E8E84-426E-40DD-AFC4-6F175D3DCCD1}">
              <a14:hiddenFill xmlns:a14="http://schemas.microsoft.com/office/drawing/2010/main">
                <a:solidFill>
                  <a:srgbClr val="F2FFE5"/>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3600" b="0" i="1" u="none" strike="noStrike" kern="1200" cap="none" spc="0" normalizeH="0" baseline="0" noProof="0" dirty="0">
                <a:ln>
                  <a:noFill/>
                </a:ln>
                <a:solidFill>
                  <a:srgbClr val="0000FF"/>
                </a:solidFill>
                <a:effectLst/>
                <a:uLnTx/>
                <a:uFillTx/>
                <a:latin typeface="Comic Sans MS" pitchFamily="66" charset="0"/>
                <a:ea typeface="+mn-ea"/>
                <a:cs typeface="Arial" charset="0"/>
              </a:rPr>
              <a:t>LORD GRACIOUSLY HEAR US</a:t>
            </a:r>
            <a:endParaRPr kumimoji="0" lang="en-US" altLang="en-US" sz="3600" b="0" i="1" u="none" strike="noStrike" kern="1200" cap="none" spc="0" normalizeH="0" baseline="0" noProof="0" dirty="0">
              <a:ln>
                <a:noFill/>
              </a:ln>
              <a:solidFill>
                <a:srgbClr val="0000FF"/>
              </a:solidFill>
              <a:effectLst/>
              <a:uLnTx/>
              <a:uFillTx/>
              <a:latin typeface="Comic Sans MS" pitchFamily="66" charset="0"/>
              <a:ea typeface="+mn-ea"/>
              <a:cs typeface="Arial" charset="0"/>
            </a:endParaRPr>
          </a:p>
        </p:txBody>
      </p:sp>
      <p:sp>
        <p:nvSpPr>
          <p:cNvPr id="81923" name="Rectangle 3">
            <a:extLst>
              <a:ext uri="{FF2B5EF4-FFF2-40B4-BE49-F238E27FC236}">
                <a16:creationId xmlns:a16="http://schemas.microsoft.com/office/drawing/2014/main" id="{A9C0738E-DD32-6DD0-FDE1-44471D692112}"/>
              </a:ext>
            </a:extLst>
          </p:cNvPr>
          <p:cNvSpPr>
            <a:spLocks noChangeArrowheads="1"/>
          </p:cNvSpPr>
          <p:nvPr/>
        </p:nvSpPr>
        <p:spPr bwMode="auto">
          <a:xfrm>
            <a:off x="656917" y="4058248"/>
            <a:ext cx="289053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3600" b="0" i="0" u="none" strike="noStrike" kern="1200" cap="none" spc="0" normalizeH="0" baseline="0" noProof="0" dirty="0">
                <a:ln>
                  <a:noFill/>
                </a:ln>
                <a:solidFill>
                  <a:srgbClr val="000000"/>
                </a:solidFill>
                <a:effectLst/>
                <a:uLnTx/>
                <a:uFillTx/>
                <a:latin typeface="Comic Sans MS" pitchFamily="66" charset="0"/>
                <a:ea typeface="+mn-ea"/>
                <a:cs typeface="Arial" charset="0"/>
              </a:rPr>
              <a:t>Lord hear us</a:t>
            </a:r>
            <a:endParaRPr kumimoji="0" lang="en-US" altLang="en-US" sz="3600" b="0" i="0" u="none" strike="noStrike" kern="1200" cap="none" spc="0" normalizeH="0" baseline="0" noProof="0" dirty="0">
              <a:ln>
                <a:noFill/>
              </a:ln>
              <a:solidFill>
                <a:srgbClr val="000000"/>
              </a:solidFill>
              <a:effectLst/>
              <a:uLnTx/>
              <a:uFillTx/>
              <a:latin typeface="Comic Sans MS" pitchFamily="66" charset="0"/>
              <a:ea typeface="+mn-ea"/>
              <a:cs typeface="Arial" charset="0"/>
            </a:endParaRPr>
          </a:p>
        </p:txBody>
      </p:sp>
      <p:pic>
        <p:nvPicPr>
          <p:cNvPr id="2" name="Picture 8" descr="E:\New BEO Badge.png">
            <a:extLst>
              <a:ext uri="{FF2B5EF4-FFF2-40B4-BE49-F238E27FC236}">
                <a16:creationId xmlns:a16="http://schemas.microsoft.com/office/drawing/2014/main" id="{E4163669-A605-9E4D-AACA-37E9B0EF50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26762" y="958424"/>
            <a:ext cx="1574482" cy="207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547DA2C-E7B7-C4AB-5684-51030FC0BD28}"/>
              </a:ext>
            </a:extLst>
          </p:cNvPr>
          <p:cNvSpPr txBox="1"/>
          <p:nvPr/>
        </p:nvSpPr>
        <p:spPr>
          <a:xfrm>
            <a:off x="537790" y="589229"/>
            <a:ext cx="7659726" cy="3046988"/>
          </a:xfrm>
          <a:prstGeom prst="rect">
            <a:avLst/>
          </a:prstGeom>
          <a:solidFill>
            <a:schemeClr val="tx1"/>
          </a:solidFill>
          <a:ln>
            <a:solidFill>
              <a:schemeClr val="bg2"/>
            </a:solidFill>
          </a:ln>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tab pos="457200" algn="l"/>
              </a:tabLst>
              <a:defRPr/>
            </a:pPr>
            <a:endParaRPr kumimoji="0" lang="en-GB" sz="800" b="0" i="1" u="none" strike="noStrike" kern="1200" cap="none" spc="0" normalizeH="0" baseline="0" noProof="0" dirty="0">
              <a:ln>
                <a:noFill/>
              </a:ln>
              <a:solidFill>
                <a:schemeClr val="bg2"/>
              </a:solidFill>
              <a:effectLst/>
              <a:uLnTx/>
              <a:uFillTx/>
              <a:latin typeface="Comic Sans MS" panose="030F0702030302020204" pitchFamily="66" charset="0"/>
              <a:ea typeface="Times New Roman" panose="02020603050405020304" pitchFamily="18" charset="0"/>
              <a:cs typeface="Arial"/>
            </a:endParaRPr>
          </a:p>
          <a:p>
            <a:pPr marR="0" lvl="0" algn="l" defTabSz="914400" rtl="0" eaLnBrk="1" fontAlgn="auto" latinLnBrk="0" hangingPunct="1">
              <a:lnSpc>
                <a:spcPct val="100000"/>
              </a:lnSpc>
              <a:spcBef>
                <a:spcPts val="0"/>
              </a:spcBef>
              <a:spcAft>
                <a:spcPts val="0"/>
              </a:spcAft>
              <a:buClrTx/>
              <a:buSzTx/>
              <a:tabLst>
                <a:tab pos="457200" algn="l"/>
              </a:tabLst>
              <a:defRPr/>
            </a:pPr>
            <a:r>
              <a:rPr lang="en-GB" sz="2800" i="1" dirty="0">
                <a:solidFill>
                  <a:schemeClr val="bg2"/>
                </a:solidFill>
                <a:latin typeface="Comic Sans MS" panose="030F0702030302020204" pitchFamily="66" charset="0"/>
                <a:ea typeface="Times New Roman" panose="02020603050405020304" pitchFamily="18" charset="0"/>
                <a:cs typeface="Arial"/>
              </a:rPr>
              <a:t>3</a:t>
            </a:r>
            <a:r>
              <a:rPr kumimoji="0" lang="en-GB" sz="2800" b="0" i="1" u="none" strike="noStrike" kern="1200" cap="none" spc="0" normalizeH="0" baseline="0" noProof="0" dirty="0">
                <a:ln>
                  <a:noFill/>
                </a:ln>
                <a:solidFill>
                  <a:schemeClr val="bg2"/>
                </a:solidFill>
                <a:effectLst/>
                <a:uLnTx/>
                <a:uFillTx/>
                <a:latin typeface="Comic Sans MS" panose="030F0702030302020204" pitchFamily="66" charset="0"/>
                <a:ea typeface="Times New Roman" panose="02020603050405020304" pitchFamily="18" charset="0"/>
                <a:cs typeface="Arial"/>
              </a:rPr>
              <a:t>. We pray to our Father in heaven,                                              	that in this </a:t>
            </a:r>
            <a:r>
              <a:rPr kumimoji="0" lang="en-GB" sz="2800" b="0" i="1" u="sng" strike="noStrike" kern="120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Arial"/>
              </a:rPr>
              <a:t>Jubilee Year</a:t>
            </a:r>
            <a:r>
              <a:rPr kumimoji="0" lang="en-GB" sz="2800" b="0" i="1" u="none" strike="noStrike" kern="1200" cap="none" spc="0" normalizeH="0" baseline="0" noProof="0" dirty="0">
                <a:ln>
                  <a:noFill/>
                </a:ln>
                <a:solidFill>
                  <a:schemeClr val="bg2"/>
                </a:solidFill>
                <a:effectLst/>
                <a:uLnTx/>
                <a:uFillTx/>
                <a:latin typeface="Comic Sans MS" panose="030F0702030302020204" pitchFamily="66" charset="0"/>
                <a:ea typeface="Times New Roman" panose="02020603050405020304" pitchFamily="18" charset="0"/>
                <a:cs typeface="Arial"/>
              </a:rPr>
              <a:t>,                                                     	we may be inspired to renew our faith,                                	increase our hope and ignite our love.</a:t>
            </a: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1" u="none" strike="noStrike" kern="1200" cap="none" spc="0" normalizeH="0" baseline="0" noProof="0" dirty="0">
              <a:ln>
                <a:noFill/>
              </a:ln>
              <a:solidFill>
                <a:schemeClr val="bg2"/>
              </a:solidFill>
              <a:effectLst/>
              <a:uLnTx/>
              <a:uFillTx/>
              <a:latin typeface="Comic Sans MS" panose="030F0702030302020204" pitchFamily="66" charset="0"/>
              <a:ea typeface="Times New Roman" panose="02020603050405020304" pitchFamily="18" charset="0"/>
              <a:cs typeface="Arial"/>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chemeClr val="bg2"/>
                </a:solidFill>
                <a:effectLst/>
                <a:uLnTx/>
                <a:uFillTx/>
                <a:latin typeface="Comic Sans MS" panose="030F0702030302020204" pitchFamily="66" charset="0"/>
                <a:ea typeface="Times New Roman" panose="02020603050405020304" pitchFamily="18" charset="0"/>
                <a:cs typeface="Arial"/>
              </a:rPr>
              <a:t>Encourage us to become Pilgrims of Hope,                                             bringing joy and peace to the world.</a:t>
            </a:r>
            <a:endParaRPr kumimoji="0" lang="en-GB" sz="800" b="0" i="1" u="none" strike="noStrike" kern="1200" cap="none" spc="0" normalizeH="0" baseline="0" noProof="0" dirty="0">
              <a:ln>
                <a:noFill/>
              </a:ln>
              <a:solidFill>
                <a:schemeClr val="bg2"/>
              </a:solidFill>
              <a:effectLst/>
              <a:uLnTx/>
              <a:uFillTx/>
              <a:latin typeface="Comic Sans MS" panose="030F0702030302020204" pitchFamily="66" charset="0"/>
              <a:ea typeface="Times New Roman" panose="02020603050405020304" pitchFamily="18" charset="0"/>
              <a:cs typeface="Arial"/>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1" u="none" strike="noStrike" kern="1200" cap="none" spc="0" normalizeH="0" baseline="0" noProof="0" dirty="0">
              <a:ln>
                <a:noFill/>
              </a:ln>
              <a:solidFill>
                <a:schemeClr val="bg2"/>
              </a:solidFill>
              <a:effectLst/>
              <a:uLnTx/>
              <a:uFillTx/>
              <a:latin typeface="Comic Sans MS" panose="030F0702030302020204" pitchFamily="66" charset="0"/>
              <a:ea typeface="Times New Roman" panose="02020603050405020304" pitchFamily="18" charset="0"/>
              <a:cs typeface="Arial"/>
            </a:endParaRPr>
          </a:p>
        </p:txBody>
      </p:sp>
      <p:pic>
        <p:nvPicPr>
          <p:cNvPr id="3" name="Picture 2">
            <a:extLst>
              <a:ext uri="{FF2B5EF4-FFF2-40B4-BE49-F238E27FC236}">
                <a16:creationId xmlns:a16="http://schemas.microsoft.com/office/drawing/2014/main" id="{0A23ACF3-209C-8B31-4CED-9330140887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79512" y="4231127"/>
            <a:ext cx="2868982" cy="2152478"/>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846480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17BC1532-AE1B-4EC7-F15E-11571062A6C6}"/>
            </a:ext>
          </a:extLst>
        </p:cNvPr>
        <p:cNvGrpSpPr/>
        <p:nvPr/>
      </p:nvGrpSpPr>
      <p:grpSpPr>
        <a:xfrm>
          <a:off x="0" y="0"/>
          <a:ext cx="0" cy="0"/>
          <a:chOff x="0" y="0"/>
          <a:chExt cx="0" cy="0"/>
        </a:xfrm>
      </p:grpSpPr>
      <p:sp>
        <p:nvSpPr>
          <p:cNvPr id="81922" name="Rectangle 2">
            <a:extLst>
              <a:ext uri="{FF2B5EF4-FFF2-40B4-BE49-F238E27FC236}">
                <a16:creationId xmlns:a16="http://schemas.microsoft.com/office/drawing/2014/main" id="{453365B8-740B-6E10-26F7-8ACE786A068E}"/>
              </a:ext>
            </a:extLst>
          </p:cNvPr>
          <p:cNvSpPr>
            <a:spLocks noChangeArrowheads="1"/>
          </p:cNvSpPr>
          <p:nvPr/>
        </p:nvSpPr>
        <p:spPr bwMode="auto">
          <a:xfrm>
            <a:off x="194890" y="5544498"/>
            <a:ext cx="6827510" cy="646331"/>
          </a:xfrm>
          <a:prstGeom prst="rect">
            <a:avLst/>
          </a:prstGeom>
          <a:noFill/>
          <a:ln>
            <a:noFill/>
          </a:ln>
          <a:effectLst/>
          <a:extLst>
            <a:ext uri="{909E8E84-426E-40DD-AFC4-6F175D3DCCD1}">
              <a14:hiddenFill xmlns:a14="http://schemas.microsoft.com/office/drawing/2010/main">
                <a:solidFill>
                  <a:srgbClr val="F2FFE5"/>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3600" b="0" i="1" u="none" strike="noStrike" kern="1200" cap="none" spc="0" normalizeH="0" baseline="0" noProof="0" dirty="0">
                <a:ln>
                  <a:noFill/>
                </a:ln>
                <a:solidFill>
                  <a:srgbClr val="0000FF"/>
                </a:solidFill>
                <a:effectLst/>
                <a:uLnTx/>
                <a:uFillTx/>
                <a:latin typeface="Comic Sans MS" pitchFamily="66" charset="0"/>
                <a:ea typeface="+mn-ea"/>
                <a:cs typeface="Arial" charset="0"/>
              </a:rPr>
              <a:t>LORD GRACIOUSLY HEAR US</a:t>
            </a:r>
            <a:endParaRPr kumimoji="0" lang="en-US" altLang="en-US" sz="3600" b="0" i="1" u="none" strike="noStrike" kern="1200" cap="none" spc="0" normalizeH="0" baseline="0" noProof="0" dirty="0">
              <a:ln>
                <a:noFill/>
              </a:ln>
              <a:solidFill>
                <a:srgbClr val="0000FF"/>
              </a:solidFill>
              <a:effectLst/>
              <a:uLnTx/>
              <a:uFillTx/>
              <a:latin typeface="Comic Sans MS" pitchFamily="66" charset="0"/>
              <a:ea typeface="+mn-ea"/>
              <a:cs typeface="Arial" charset="0"/>
            </a:endParaRPr>
          </a:p>
        </p:txBody>
      </p:sp>
      <p:sp>
        <p:nvSpPr>
          <p:cNvPr id="81923" name="Rectangle 3">
            <a:extLst>
              <a:ext uri="{FF2B5EF4-FFF2-40B4-BE49-F238E27FC236}">
                <a16:creationId xmlns:a16="http://schemas.microsoft.com/office/drawing/2014/main" id="{1A3AACEB-9D63-5CE0-852F-BF9A75D93170}"/>
              </a:ext>
            </a:extLst>
          </p:cNvPr>
          <p:cNvSpPr>
            <a:spLocks noChangeArrowheads="1"/>
          </p:cNvSpPr>
          <p:nvPr/>
        </p:nvSpPr>
        <p:spPr bwMode="auto">
          <a:xfrm>
            <a:off x="367357" y="4898167"/>
            <a:ext cx="289053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3600" b="0" i="0" u="none" strike="noStrike" kern="1200" cap="none" spc="0" normalizeH="0" baseline="0" noProof="0" dirty="0">
                <a:ln>
                  <a:noFill/>
                </a:ln>
                <a:solidFill>
                  <a:srgbClr val="000000"/>
                </a:solidFill>
                <a:effectLst/>
                <a:uLnTx/>
                <a:uFillTx/>
                <a:latin typeface="Comic Sans MS" pitchFamily="66" charset="0"/>
                <a:ea typeface="+mn-ea"/>
                <a:cs typeface="Arial" charset="0"/>
              </a:rPr>
              <a:t>Lord hear us</a:t>
            </a:r>
            <a:endParaRPr kumimoji="0" lang="en-US" altLang="en-US" sz="3600" b="0" i="0" u="none" strike="noStrike" kern="1200" cap="none" spc="0" normalizeH="0" baseline="0" noProof="0" dirty="0">
              <a:ln>
                <a:noFill/>
              </a:ln>
              <a:solidFill>
                <a:srgbClr val="000000"/>
              </a:solidFill>
              <a:effectLst/>
              <a:uLnTx/>
              <a:uFillTx/>
              <a:latin typeface="Comic Sans MS" pitchFamily="66" charset="0"/>
              <a:ea typeface="+mn-ea"/>
              <a:cs typeface="Arial" charset="0"/>
            </a:endParaRPr>
          </a:p>
        </p:txBody>
      </p:sp>
      <p:pic>
        <p:nvPicPr>
          <p:cNvPr id="2" name="Picture 8" descr="E:\New BEO Badge.png">
            <a:extLst>
              <a:ext uri="{FF2B5EF4-FFF2-40B4-BE49-F238E27FC236}">
                <a16:creationId xmlns:a16="http://schemas.microsoft.com/office/drawing/2014/main" id="{C50AD250-6E70-E438-87F6-B321FD8F12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73048" y="992964"/>
            <a:ext cx="1574482" cy="207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erson in a white robe with a person in a blue shirt&#10;&#10;AI-generated content may be incorrect.">
            <a:extLst>
              <a:ext uri="{FF2B5EF4-FFF2-40B4-BE49-F238E27FC236}">
                <a16:creationId xmlns:a16="http://schemas.microsoft.com/office/drawing/2014/main" id="{32ACDB83-884C-6A2F-C90E-8E2D5A720C17}"/>
              </a:ext>
            </a:extLst>
          </p:cNvPr>
          <p:cNvPicPr>
            <a:picLocks noChangeAspect="1"/>
          </p:cNvPicPr>
          <p:nvPr/>
        </p:nvPicPr>
        <p:blipFill>
          <a:blip r:embed="rId5"/>
          <a:stretch>
            <a:fillRect/>
          </a:stretch>
        </p:blipFill>
        <p:spPr>
          <a:xfrm rot="5400000">
            <a:off x="9111194" y="3841274"/>
            <a:ext cx="3298189" cy="2473642"/>
          </a:xfrm>
          <a:prstGeom prst="rect">
            <a:avLst/>
          </a:prstGeom>
          <a:ln w="12700">
            <a:solidFill>
              <a:schemeClr val="bg2"/>
            </a:solidFill>
          </a:ln>
        </p:spPr>
      </p:pic>
      <p:sp>
        <p:nvSpPr>
          <p:cNvPr id="6" name="TextBox 5">
            <a:extLst>
              <a:ext uri="{FF2B5EF4-FFF2-40B4-BE49-F238E27FC236}">
                <a16:creationId xmlns:a16="http://schemas.microsoft.com/office/drawing/2014/main" id="{AAB5F5AC-673A-7968-FDA6-8C39370977EB}"/>
              </a:ext>
            </a:extLst>
          </p:cNvPr>
          <p:cNvSpPr txBox="1"/>
          <p:nvPr/>
        </p:nvSpPr>
        <p:spPr>
          <a:xfrm>
            <a:off x="194890" y="459564"/>
            <a:ext cx="9048170" cy="4093428"/>
          </a:xfrm>
          <a:prstGeom prst="rect">
            <a:avLst/>
          </a:prstGeom>
          <a:solidFill>
            <a:schemeClr val="tx1"/>
          </a:solidFill>
          <a:ln>
            <a:solidFill>
              <a:schemeClr val="bg2"/>
            </a:solidFill>
          </a:ln>
        </p:spPr>
        <p:txBody>
          <a:bodyPr wrap="square">
            <a:spAutoFit/>
          </a:bodyPr>
          <a:lstStyle/>
          <a:p>
            <a:pPr lvl="0">
              <a:tabLst>
                <a:tab pos="457200" algn="l"/>
              </a:tabLst>
            </a:pPr>
            <a:r>
              <a:rPr lang="en-US" sz="2800" i="1" dirty="0">
                <a:solidFill>
                  <a:srgbClr val="000000"/>
                </a:solidFill>
                <a:latin typeface="Comic Sans MS" panose="030F0702030302020204" pitchFamily="66" charset="0"/>
                <a:ea typeface="Times New Roman" panose="02020603050405020304" pitchFamily="18" charset="0"/>
              </a:rPr>
              <a:t>4</a:t>
            </a:r>
            <a:r>
              <a:rPr lang="en-US" sz="2800" i="1" dirty="0">
                <a:solidFill>
                  <a:srgbClr val="000000"/>
                </a:solidFill>
                <a:effectLst/>
                <a:latin typeface="Comic Sans MS" panose="030F0702030302020204" pitchFamily="66" charset="0"/>
                <a:ea typeface="Times New Roman" panose="02020603050405020304" pitchFamily="18" charset="0"/>
              </a:rPr>
              <a:t>. We pray for the </a:t>
            </a:r>
            <a:r>
              <a:rPr lang="en-US" sz="2800" i="1" u="sng" dirty="0">
                <a:solidFill>
                  <a:srgbClr val="0000FF"/>
                </a:solidFill>
                <a:effectLst/>
                <a:latin typeface="Comic Sans MS" panose="030F0702030302020204" pitchFamily="66" charset="0"/>
                <a:ea typeface="Times New Roman" panose="02020603050405020304" pitchFamily="18" charset="0"/>
              </a:rPr>
              <a:t>weak and vulnerable</a:t>
            </a:r>
            <a:r>
              <a:rPr lang="en-US" sz="2800" i="1" dirty="0">
                <a:solidFill>
                  <a:srgbClr val="000000"/>
                </a:solidFill>
                <a:effectLst/>
                <a:latin typeface="Comic Sans MS" panose="030F0702030302020204" pitchFamily="66" charset="0"/>
                <a:ea typeface="Times New Roman" panose="02020603050405020304" pitchFamily="18" charset="0"/>
              </a:rPr>
              <a:t>,                  	for those who depend on others to care for them.  	</a:t>
            </a:r>
            <a:endParaRPr lang="en-US" sz="800" i="1" dirty="0">
              <a:solidFill>
                <a:srgbClr val="000000"/>
              </a:solidFill>
              <a:latin typeface="Comic Sans MS" panose="030F0702030302020204" pitchFamily="66" charset="0"/>
              <a:ea typeface="Times New Roman" panose="02020603050405020304" pitchFamily="18" charset="0"/>
            </a:endParaRPr>
          </a:p>
          <a:p>
            <a:pPr lvl="0">
              <a:tabLst>
                <a:tab pos="457200" algn="l"/>
              </a:tabLst>
            </a:pPr>
            <a:r>
              <a:rPr lang="en-US" sz="800" i="1" dirty="0">
                <a:solidFill>
                  <a:srgbClr val="000000"/>
                </a:solidFill>
                <a:effectLst/>
                <a:latin typeface="Comic Sans MS" panose="030F0702030302020204" pitchFamily="66" charset="0"/>
                <a:ea typeface="Times New Roman" panose="02020603050405020304" pitchFamily="18" charset="0"/>
              </a:rPr>
              <a:t>  </a:t>
            </a:r>
            <a:r>
              <a:rPr lang="en-US" sz="800" i="1" dirty="0">
                <a:solidFill>
                  <a:srgbClr val="000000"/>
                </a:solidFill>
                <a:latin typeface="Comic Sans MS" panose="030F0702030302020204" pitchFamily="66" charset="0"/>
                <a:ea typeface="Times New Roman" panose="02020603050405020304" pitchFamily="18" charset="0"/>
              </a:rPr>
              <a:t>           </a:t>
            </a:r>
            <a:r>
              <a:rPr lang="en-US" sz="2800" i="1" dirty="0">
                <a:solidFill>
                  <a:srgbClr val="000000"/>
                </a:solidFill>
                <a:effectLst/>
                <a:latin typeface="Comic Sans MS" panose="030F0702030302020204" pitchFamily="66" charset="0"/>
                <a:ea typeface="Times New Roman" panose="02020603050405020304" pitchFamily="18" charset="0"/>
              </a:rPr>
              <a:t>We pray for the sick and those in despair, 	especially those caught up in regions of the world                          	experiencing war and unrest.                                                                                                 </a:t>
            </a:r>
            <a:endParaRPr lang="en-GB" sz="2800" i="1" dirty="0">
              <a:effectLst/>
              <a:latin typeface="Comic Sans MS" panose="030F0702030302020204" pitchFamily="66" charset="0"/>
              <a:ea typeface="Times New Roman" panose="02020603050405020304" pitchFamily="18" charset="0"/>
            </a:endParaRPr>
          </a:p>
          <a:p>
            <a:pPr marL="457200">
              <a:buNone/>
            </a:pPr>
            <a:r>
              <a:rPr lang="en-GB" sz="2800" i="1" dirty="0">
                <a:solidFill>
                  <a:srgbClr val="FF0000"/>
                </a:solidFill>
                <a:effectLst/>
                <a:latin typeface="Comic Sans MS" panose="030F0702030302020204" pitchFamily="66" charset="0"/>
                <a:ea typeface="Times New Roman" panose="02020603050405020304" pitchFamily="18" charset="0"/>
              </a:rPr>
              <a:t> </a:t>
            </a:r>
            <a:endParaRPr lang="en-GB" sz="2800" i="1" dirty="0">
              <a:effectLst/>
              <a:latin typeface="Comic Sans MS" panose="030F0702030302020204" pitchFamily="66" charset="0"/>
              <a:ea typeface="Times New Roman" panose="02020603050405020304" pitchFamily="18" charset="0"/>
            </a:endParaRPr>
          </a:p>
          <a:p>
            <a:pPr marL="457200"/>
            <a:r>
              <a:rPr lang="en-US" sz="2800" i="1" dirty="0">
                <a:solidFill>
                  <a:srgbClr val="000000"/>
                </a:solidFill>
                <a:effectLst/>
                <a:latin typeface="Comic Sans MS" panose="030F0702030302020204" pitchFamily="66" charset="0"/>
                <a:ea typeface="Times New Roman" panose="02020603050405020304" pitchFamily="18" charset="0"/>
              </a:rPr>
              <a:t>Help us to be encouragers and advocates                 for those who can’t speak up for themselves.</a:t>
            </a:r>
            <a:endParaRPr lang="en-GB" sz="2800" i="1" dirty="0">
              <a:effectLst/>
              <a:latin typeface="Comic Sans MS" panose="030F0702030302020204" pitchFamily="66" charset="0"/>
              <a:ea typeface="Times New Roman" panose="02020603050405020304" pitchFamily="18" charset="0"/>
            </a:endParaRPr>
          </a:p>
        </p:txBody>
      </p:sp>
    </p:spTree>
    <p:extLst>
      <p:ext uri="{BB962C8B-B14F-4D97-AF65-F5344CB8AC3E}">
        <p14:creationId xmlns:p14="http://schemas.microsoft.com/office/powerpoint/2010/main" val="32960619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80FA0F98-C8B9-9861-8794-6F32DDEEC05B}"/>
            </a:ext>
          </a:extLst>
        </p:cNvPr>
        <p:cNvGrpSpPr/>
        <p:nvPr/>
      </p:nvGrpSpPr>
      <p:grpSpPr>
        <a:xfrm>
          <a:off x="0" y="0"/>
          <a:ext cx="0" cy="0"/>
          <a:chOff x="0" y="0"/>
          <a:chExt cx="0" cy="0"/>
        </a:xfrm>
      </p:grpSpPr>
      <p:sp>
        <p:nvSpPr>
          <p:cNvPr id="81922" name="Rectangle 2">
            <a:extLst>
              <a:ext uri="{FF2B5EF4-FFF2-40B4-BE49-F238E27FC236}">
                <a16:creationId xmlns:a16="http://schemas.microsoft.com/office/drawing/2014/main" id="{0E07D359-03B0-D8FE-EA83-4FE851A83B86}"/>
              </a:ext>
            </a:extLst>
          </p:cNvPr>
          <p:cNvSpPr>
            <a:spLocks noChangeArrowheads="1"/>
          </p:cNvSpPr>
          <p:nvPr/>
        </p:nvSpPr>
        <p:spPr bwMode="auto">
          <a:xfrm>
            <a:off x="243506" y="5136600"/>
            <a:ext cx="6827510" cy="646331"/>
          </a:xfrm>
          <a:prstGeom prst="rect">
            <a:avLst/>
          </a:prstGeom>
          <a:noFill/>
          <a:ln>
            <a:noFill/>
          </a:ln>
          <a:effectLst/>
          <a:extLst>
            <a:ext uri="{909E8E84-426E-40DD-AFC4-6F175D3DCCD1}">
              <a14:hiddenFill xmlns:a14="http://schemas.microsoft.com/office/drawing/2010/main">
                <a:solidFill>
                  <a:srgbClr val="F2FFE5"/>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3600" b="0" i="1" u="none" strike="noStrike" kern="1200" cap="none" spc="0" normalizeH="0" baseline="0" noProof="0" dirty="0">
                <a:ln>
                  <a:noFill/>
                </a:ln>
                <a:solidFill>
                  <a:srgbClr val="0000FF"/>
                </a:solidFill>
                <a:effectLst/>
                <a:uLnTx/>
                <a:uFillTx/>
                <a:latin typeface="Comic Sans MS" pitchFamily="66" charset="0"/>
                <a:ea typeface="+mn-ea"/>
                <a:cs typeface="Arial" charset="0"/>
              </a:rPr>
              <a:t>LORD GRACIOUSLY HEAR US</a:t>
            </a:r>
            <a:endParaRPr kumimoji="0" lang="en-US" altLang="en-US" sz="3600" b="0" i="1" u="none" strike="noStrike" kern="1200" cap="none" spc="0" normalizeH="0" baseline="0" noProof="0" dirty="0">
              <a:ln>
                <a:noFill/>
              </a:ln>
              <a:solidFill>
                <a:srgbClr val="0000FF"/>
              </a:solidFill>
              <a:effectLst/>
              <a:uLnTx/>
              <a:uFillTx/>
              <a:latin typeface="Comic Sans MS" pitchFamily="66" charset="0"/>
              <a:ea typeface="+mn-ea"/>
              <a:cs typeface="Arial" charset="0"/>
            </a:endParaRPr>
          </a:p>
        </p:txBody>
      </p:sp>
      <p:sp>
        <p:nvSpPr>
          <p:cNvPr id="81923" name="Rectangle 3">
            <a:extLst>
              <a:ext uri="{FF2B5EF4-FFF2-40B4-BE49-F238E27FC236}">
                <a16:creationId xmlns:a16="http://schemas.microsoft.com/office/drawing/2014/main" id="{B6162745-8DF0-359B-BD4C-B486776E3DC3}"/>
              </a:ext>
            </a:extLst>
          </p:cNvPr>
          <p:cNvSpPr>
            <a:spLocks noChangeArrowheads="1"/>
          </p:cNvSpPr>
          <p:nvPr/>
        </p:nvSpPr>
        <p:spPr bwMode="auto">
          <a:xfrm>
            <a:off x="294536" y="4383527"/>
            <a:ext cx="289053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3600" b="0" i="0" u="none" strike="noStrike" kern="1200" cap="none" spc="0" normalizeH="0" baseline="0" noProof="0" dirty="0">
                <a:ln>
                  <a:noFill/>
                </a:ln>
                <a:solidFill>
                  <a:srgbClr val="000000"/>
                </a:solidFill>
                <a:effectLst/>
                <a:uLnTx/>
                <a:uFillTx/>
                <a:latin typeface="Comic Sans MS" pitchFamily="66" charset="0"/>
                <a:ea typeface="+mn-ea"/>
                <a:cs typeface="Arial" charset="0"/>
              </a:rPr>
              <a:t>Lord hear us</a:t>
            </a:r>
            <a:endParaRPr kumimoji="0" lang="en-US" altLang="en-US" sz="3600" b="0" i="0" u="none" strike="noStrike" kern="1200" cap="none" spc="0" normalizeH="0" baseline="0" noProof="0" dirty="0">
              <a:ln>
                <a:noFill/>
              </a:ln>
              <a:solidFill>
                <a:srgbClr val="000000"/>
              </a:solidFill>
              <a:effectLst/>
              <a:uLnTx/>
              <a:uFillTx/>
              <a:latin typeface="Comic Sans MS" pitchFamily="66" charset="0"/>
              <a:ea typeface="+mn-ea"/>
              <a:cs typeface="Arial" charset="0"/>
            </a:endParaRPr>
          </a:p>
        </p:txBody>
      </p:sp>
      <p:pic>
        <p:nvPicPr>
          <p:cNvPr id="2" name="Picture 8" descr="E:\New BEO Badge.png">
            <a:extLst>
              <a:ext uri="{FF2B5EF4-FFF2-40B4-BE49-F238E27FC236}">
                <a16:creationId xmlns:a16="http://schemas.microsoft.com/office/drawing/2014/main" id="{E2DA46EE-6EDA-F928-E702-360904E9FF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26762" y="1245620"/>
            <a:ext cx="1574482" cy="207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6"/>
          <p:cNvSpPr>
            <a:spLocks noChangeArrowheads="1"/>
          </p:cNvSpPr>
          <p:nvPr/>
        </p:nvSpPr>
        <p:spPr bwMode="auto">
          <a:xfrm>
            <a:off x="294536" y="267365"/>
            <a:ext cx="8784976" cy="3847207"/>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342900" indent="-342900" eaLnBrk="0" hangingPunct="0">
              <a:tabLst>
                <a:tab pos="457200" algn="l"/>
              </a:tabLst>
              <a:defRPr sz="4800">
                <a:solidFill>
                  <a:schemeClr val="tx1"/>
                </a:solidFill>
                <a:latin typeface="Comic Sans MS" pitchFamily="66" charset="0"/>
                <a:cs typeface="Arial" charset="0"/>
              </a:defRPr>
            </a:lvl1pPr>
            <a:lvl2pPr marL="742950" indent="-285750" eaLnBrk="0" hangingPunct="0">
              <a:tabLst>
                <a:tab pos="457200" algn="l"/>
              </a:tabLst>
              <a:defRPr sz="4800">
                <a:solidFill>
                  <a:schemeClr val="tx1"/>
                </a:solidFill>
                <a:latin typeface="Comic Sans MS" pitchFamily="66" charset="0"/>
                <a:cs typeface="Arial" charset="0"/>
              </a:defRPr>
            </a:lvl2pPr>
            <a:lvl3pPr marL="1143000" indent="-228600" eaLnBrk="0" hangingPunct="0">
              <a:tabLst>
                <a:tab pos="457200" algn="l"/>
              </a:tabLst>
              <a:defRPr sz="4800">
                <a:solidFill>
                  <a:schemeClr val="tx1"/>
                </a:solidFill>
                <a:latin typeface="Comic Sans MS" pitchFamily="66" charset="0"/>
                <a:cs typeface="Arial" charset="0"/>
              </a:defRPr>
            </a:lvl3pPr>
            <a:lvl4pPr marL="1600200" indent="-228600" eaLnBrk="0" hangingPunct="0">
              <a:tabLst>
                <a:tab pos="457200" algn="l"/>
              </a:tabLst>
              <a:defRPr sz="4800">
                <a:solidFill>
                  <a:schemeClr val="tx1"/>
                </a:solidFill>
                <a:latin typeface="Comic Sans MS" pitchFamily="66" charset="0"/>
                <a:cs typeface="Arial" charset="0"/>
              </a:defRPr>
            </a:lvl4pPr>
            <a:lvl5pPr marL="2057400" indent="-228600" eaLnBrk="0" hangingPunct="0">
              <a:tabLst>
                <a:tab pos="457200" algn="l"/>
              </a:tabLst>
              <a:defRPr sz="4800">
                <a:solidFill>
                  <a:schemeClr val="tx1"/>
                </a:solidFill>
                <a:latin typeface="Comic Sans MS" pitchFamily="66" charset="0"/>
                <a:cs typeface="Arial" charset="0"/>
              </a:defRPr>
            </a:lvl5pPr>
            <a:lvl6pPr marL="2514600" indent="-228600" eaLnBrk="0" fontAlgn="base" hangingPunct="0">
              <a:spcBef>
                <a:spcPct val="0"/>
              </a:spcBef>
              <a:spcAft>
                <a:spcPct val="0"/>
              </a:spcAft>
              <a:tabLst>
                <a:tab pos="457200" algn="l"/>
              </a:tabLst>
              <a:defRPr sz="4800">
                <a:solidFill>
                  <a:schemeClr val="tx1"/>
                </a:solidFill>
                <a:latin typeface="Comic Sans MS" pitchFamily="66" charset="0"/>
                <a:cs typeface="Arial" charset="0"/>
              </a:defRPr>
            </a:lvl6pPr>
            <a:lvl7pPr marL="2971800" indent="-228600" eaLnBrk="0" fontAlgn="base" hangingPunct="0">
              <a:spcBef>
                <a:spcPct val="0"/>
              </a:spcBef>
              <a:spcAft>
                <a:spcPct val="0"/>
              </a:spcAft>
              <a:tabLst>
                <a:tab pos="457200" algn="l"/>
              </a:tabLst>
              <a:defRPr sz="4800">
                <a:solidFill>
                  <a:schemeClr val="tx1"/>
                </a:solidFill>
                <a:latin typeface="Comic Sans MS" pitchFamily="66" charset="0"/>
                <a:cs typeface="Arial" charset="0"/>
              </a:defRPr>
            </a:lvl7pPr>
            <a:lvl8pPr marL="3429000" indent="-228600" eaLnBrk="0" fontAlgn="base" hangingPunct="0">
              <a:spcBef>
                <a:spcPct val="0"/>
              </a:spcBef>
              <a:spcAft>
                <a:spcPct val="0"/>
              </a:spcAft>
              <a:tabLst>
                <a:tab pos="457200" algn="l"/>
              </a:tabLst>
              <a:defRPr sz="4800">
                <a:solidFill>
                  <a:schemeClr val="tx1"/>
                </a:solidFill>
                <a:latin typeface="Comic Sans MS" pitchFamily="66" charset="0"/>
                <a:cs typeface="Arial" charset="0"/>
              </a:defRPr>
            </a:lvl8pPr>
            <a:lvl9pPr marL="3886200" indent="-228600" eaLnBrk="0" fontAlgn="base" hangingPunct="0">
              <a:spcBef>
                <a:spcPct val="0"/>
              </a:spcBef>
              <a:spcAft>
                <a:spcPct val="0"/>
              </a:spcAft>
              <a:tabLst>
                <a:tab pos="457200" algn="l"/>
              </a:tabLst>
              <a:defRPr sz="4800">
                <a:solidFill>
                  <a:schemeClr val="tx1"/>
                </a:solidFill>
                <a:latin typeface="Comic Sans MS" pitchFamily="66" charset="0"/>
                <a:cs typeface="Arial" charset="0"/>
              </a:defRPr>
            </a:lvl9pPr>
          </a:lstStyle>
          <a:p>
            <a:pPr marL="0" indent="0" fontAlgn="base">
              <a:spcBef>
                <a:spcPct val="0"/>
              </a:spcBef>
              <a:spcAft>
                <a:spcPct val="0"/>
              </a:spcAft>
            </a:pPr>
            <a:endParaRPr lang="en-GB" sz="800" i="1" dirty="0">
              <a:solidFill>
                <a:srgbClr val="000000"/>
              </a:solidFill>
              <a:ea typeface="Times New Roman" panose="02020603050405020304" pitchFamily="18" charset="0"/>
              <a:cs typeface="Times New Roman" panose="02020603050405020304" pitchFamily="18" charset="0"/>
            </a:endParaRPr>
          </a:p>
          <a:p>
            <a:pPr marL="0" indent="0" fontAlgn="base">
              <a:spcBef>
                <a:spcPct val="0"/>
              </a:spcBef>
              <a:spcAft>
                <a:spcPct val="0"/>
              </a:spcAft>
            </a:pPr>
            <a:r>
              <a:rPr lang="en-GB" sz="2800" i="1" dirty="0">
                <a:solidFill>
                  <a:srgbClr val="000000"/>
                </a:solidFill>
                <a:ea typeface="Times New Roman" panose="02020603050405020304" pitchFamily="18" charset="0"/>
                <a:cs typeface="Times New Roman" panose="02020603050405020304" pitchFamily="18" charset="0"/>
              </a:rPr>
              <a:t>5. We pray for our </a:t>
            </a:r>
            <a:r>
              <a:rPr lang="en-GB" sz="2800" i="1" u="sng" dirty="0">
                <a:solidFill>
                  <a:srgbClr val="0000FF"/>
                </a:solidFill>
                <a:ea typeface="Times New Roman" panose="02020603050405020304" pitchFamily="18" charset="0"/>
                <a:cs typeface="Times New Roman" panose="02020603050405020304" pitchFamily="18" charset="0"/>
              </a:rPr>
              <a:t>college community</a:t>
            </a:r>
            <a:r>
              <a:rPr lang="en-GB" sz="2800" i="1" dirty="0">
                <a:solidFill>
                  <a:srgbClr val="000000"/>
                </a:solidFill>
                <a:ea typeface="Times New Roman" panose="02020603050405020304" pitchFamily="18" charset="0"/>
                <a:cs typeface="Times New Roman" panose="02020603050405020304" pitchFamily="18" charset="0"/>
              </a:rPr>
              <a:t>,                   </a:t>
            </a:r>
          </a:p>
          <a:p>
            <a:pPr marL="0" indent="0" fontAlgn="base">
              <a:spcBef>
                <a:spcPct val="0"/>
              </a:spcBef>
              <a:spcAft>
                <a:spcPct val="0"/>
              </a:spcAft>
            </a:pPr>
            <a:r>
              <a:rPr lang="en-GB" sz="2800" i="1" dirty="0">
                <a:solidFill>
                  <a:srgbClr val="000000"/>
                </a:solidFill>
                <a:ea typeface="Times New Roman" panose="02020603050405020304" pitchFamily="18" charset="0"/>
                <a:cs typeface="Times New Roman" panose="02020603050405020304" pitchFamily="18" charset="0"/>
              </a:rPr>
              <a:t>    and that Jesus Christ,                                                          </a:t>
            </a:r>
          </a:p>
          <a:p>
            <a:pPr marL="0" indent="0" fontAlgn="base">
              <a:spcBef>
                <a:spcPct val="0"/>
              </a:spcBef>
              <a:spcAft>
                <a:spcPct val="0"/>
              </a:spcAft>
            </a:pPr>
            <a:r>
              <a:rPr lang="en-GB" sz="2800" i="1" dirty="0">
                <a:solidFill>
                  <a:srgbClr val="000000"/>
                </a:solidFill>
                <a:ea typeface="Times New Roman" panose="02020603050405020304" pitchFamily="18" charset="0"/>
                <a:cs typeface="Times New Roman" panose="02020603050405020304" pitchFamily="18" charset="0"/>
              </a:rPr>
              <a:t>    and the teachings of his Church,                                    	may always be at the centre of our school.</a:t>
            </a:r>
            <a:endParaRPr lang="en-GB" sz="200" i="1" dirty="0">
              <a:solidFill>
                <a:srgbClr val="000000"/>
              </a:solidFill>
              <a:ea typeface="Times New Roman" panose="02020603050405020304" pitchFamily="18" charset="0"/>
              <a:cs typeface="Times New Roman" panose="02020603050405020304" pitchFamily="18" charset="0"/>
            </a:endParaRPr>
          </a:p>
          <a:p>
            <a:pPr marL="0" indent="0" fontAlgn="base">
              <a:spcBef>
                <a:spcPct val="0"/>
              </a:spcBef>
              <a:spcAft>
                <a:spcPct val="0"/>
              </a:spcAft>
            </a:pPr>
            <a:endParaRPr lang="en-GB" sz="800" i="1" dirty="0">
              <a:solidFill>
                <a:srgbClr val="000000"/>
              </a:solidFill>
              <a:ea typeface="Times New Roman" panose="02020603050405020304" pitchFamily="18" charset="0"/>
              <a:cs typeface="Times New Roman" panose="02020603050405020304" pitchFamily="18" charset="0"/>
            </a:endParaRPr>
          </a:p>
          <a:p>
            <a:pPr marL="457200" fontAlgn="base">
              <a:spcBef>
                <a:spcPct val="0"/>
              </a:spcBef>
              <a:spcAft>
                <a:spcPct val="0"/>
              </a:spcAft>
            </a:pPr>
            <a:r>
              <a:rPr lang="en-GB" sz="2800" i="1" dirty="0">
                <a:solidFill>
                  <a:schemeClr val="bg2"/>
                </a:solidFill>
                <a:ea typeface="Times New Roman" panose="02020603050405020304" pitchFamily="18" charset="0"/>
                <a:cs typeface="Times New Roman" panose="02020603050405020304" pitchFamily="18" charset="0"/>
              </a:rPr>
              <a:t>	We pray that we will be inspired to continue           to give witness to our faith and remember                   that everything we do is                                               for </a:t>
            </a:r>
            <a:r>
              <a:rPr lang="en-GB" sz="2800" i="1" dirty="0">
                <a:solidFill>
                  <a:srgbClr val="C00000"/>
                </a:solidFill>
                <a:ea typeface="Times New Roman" panose="02020603050405020304" pitchFamily="18" charset="0"/>
                <a:cs typeface="Times New Roman" panose="02020603050405020304" pitchFamily="18" charset="0"/>
              </a:rPr>
              <a:t>‘The Greater Glory of God.’</a:t>
            </a:r>
            <a:endParaRPr lang="en-GB" sz="800" i="1" dirty="0">
              <a:solidFill>
                <a:srgbClr val="C00000"/>
              </a:solidFill>
              <a:ea typeface="Times New Roman" panose="02020603050405020304" pitchFamily="18" charset="0"/>
              <a:cs typeface="Times New Roman" panose="02020603050405020304" pitchFamily="18" charset="0"/>
            </a:endParaRPr>
          </a:p>
          <a:p>
            <a:pPr marL="457200" fontAlgn="base">
              <a:spcBef>
                <a:spcPct val="0"/>
              </a:spcBef>
              <a:spcAft>
                <a:spcPct val="0"/>
              </a:spcAft>
            </a:pPr>
            <a:endParaRPr lang="en-GB" sz="200" i="1" dirty="0">
              <a:solidFill>
                <a:srgbClr val="000000"/>
              </a:solidFill>
              <a:ea typeface="Times New Roman" panose="02020603050405020304" pitchFamily="18" charset="0"/>
              <a:cs typeface="Times New Roman" panose="02020603050405020304" pitchFamily="18" charset="0"/>
            </a:endParaRPr>
          </a:p>
          <a:p>
            <a:pPr marL="457200" fontAlgn="base">
              <a:spcBef>
                <a:spcPct val="0"/>
              </a:spcBef>
              <a:spcAft>
                <a:spcPct val="0"/>
              </a:spcAft>
            </a:pPr>
            <a:r>
              <a:rPr lang="en-GB" sz="200" i="1" dirty="0">
                <a:solidFill>
                  <a:srgbClr val="000000"/>
                </a:solidFill>
                <a:ea typeface="Times New Roman" panose="02020603050405020304" pitchFamily="18" charset="0"/>
                <a:cs typeface="Times New Roman" panose="02020603050405020304" pitchFamily="18" charset="0"/>
              </a:rPr>
              <a:t>	</a:t>
            </a:r>
            <a:endParaRPr lang="en-GB" sz="2800" i="1" dirty="0">
              <a:solidFill>
                <a:srgbClr val="000000"/>
              </a:solidFill>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850C168-CD96-1840-7A92-049A3A7216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79512" y="4383527"/>
            <a:ext cx="2868982" cy="2152478"/>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48537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414918" y="548420"/>
            <a:ext cx="7921362" cy="1815882"/>
          </a:xfrm>
          <a:prstGeom prst="rect">
            <a:avLst/>
          </a:prstGeom>
          <a:solidFill>
            <a:schemeClr val="tx1"/>
          </a:solidFill>
          <a:ln w="9525">
            <a:solidFill>
              <a:schemeClr val="bg2"/>
            </a:solidFill>
            <a:miter lim="800000"/>
            <a:headEnd/>
            <a:tailEnd/>
          </a:ln>
        </p:spPr>
        <p:txBody>
          <a:bodyPr wrap="square">
            <a:spAutoFit/>
          </a:bodyPr>
          <a:lstStyle/>
          <a:p>
            <a:pPr marL="342900" indent="-342900" fontAlgn="base">
              <a:spcBef>
                <a:spcPct val="50000"/>
              </a:spcBef>
              <a:spcAft>
                <a:spcPct val="0"/>
              </a:spcAft>
            </a:pPr>
            <a:r>
              <a:rPr lang="en-US" sz="2800" dirty="0">
                <a:solidFill>
                  <a:srgbClr val="000000"/>
                </a:solidFill>
                <a:latin typeface="Comic Sans MS" pitchFamily="66" charset="0"/>
                <a:ea typeface="Times New Roman"/>
                <a:cs typeface="Arial" charset="0"/>
              </a:rPr>
              <a:t>6. </a:t>
            </a:r>
            <a:r>
              <a:rPr lang="en-US" sz="2800" i="1" dirty="0">
                <a:solidFill>
                  <a:srgbClr val="000000"/>
                </a:solidFill>
                <a:latin typeface="Comic Sans MS" pitchFamily="66" charset="0"/>
                <a:ea typeface="Times New Roman"/>
                <a:cs typeface="Arial" charset="0"/>
              </a:rPr>
              <a:t>We pray for Mary, the Mother of God.                                                     Let us never fail to acknowledge the unconditional love that she bestows upon us                                                                                        as we all say together -</a:t>
            </a:r>
            <a:endParaRPr lang="en-GB" altLang="en-US" sz="2800" i="1" dirty="0">
              <a:solidFill>
                <a:srgbClr val="000000"/>
              </a:solidFill>
              <a:latin typeface="Comic Sans MS" pitchFamily="66" charset="0"/>
              <a:cs typeface="Arial" charset="0"/>
            </a:endParaRPr>
          </a:p>
        </p:txBody>
      </p:sp>
      <p:sp>
        <p:nvSpPr>
          <p:cNvPr id="90115" name="Rectangle 3"/>
          <p:cNvSpPr>
            <a:spLocks noChangeArrowheads="1"/>
          </p:cNvSpPr>
          <p:nvPr/>
        </p:nvSpPr>
        <p:spPr bwMode="auto">
          <a:xfrm>
            <a:off x="414918" y="2770150"/>
            <a:ext cx="7555601" cy="353943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GB" altLang="en-US" sz="2800" i="1" dirty="0">
                <a:solidFill>
                  <a:srgbClr val="0000FF"/>
                </a:solidFill>
                <a:latin typeface="Comic Sans MS" pitchFamily="66" charset="0"/>
                <a:ea typeface="Arial Unicode MS" pitchFamily="34" charset="-128"/>
                <a:cs typeface="Arial Unicode MS" pitchFamily="34" charset="-128"/>
              </a:rPr>
              <a:t>Hail Mary, full of grace,                                                                          The Lord is with thee.                                                                          Blessed art thou among women,                                                            and blessed is the fruit of thy womb, Jesus.                                             Holy Mary, Mother of God,                                                                      Pray for us sinners,                                                                               Now and at the hour of our death.                                                          Amen.                                           </a:t>
            </a:r>
          </a:p>
        </p:txBody>
      </p:sp>
      <p:pic>
        <p:nvPicPr>
          <p:cNvPr id="90117" name="Picture 8" descr="E:\New BEO Ba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5480" y="155089"/>
            <a:ext cx="1390899" cy="1835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stained glass window of a person&#10;&#10;Description automatically generated">
            <a:extLst>
              <a:ext uri="{FF2B5EF4-FFF2-40B4-BE49-F238E27FC236}">
                <a16:creationId xmlns:a16="http://schemas.microsoft.com/office/drawing/2014/main" id="{FC1C6490-3122-2637-6AE3-F50196166F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9088" y="2293542"/>
            <a:ext cx="3048743" cy="4241729"/>
          </a:xfrm>
          <a:prstGeom prst="rect">
            <a:avLst/>
          </a:prstGeom>
          <a:ln>
            <a:solidFill>
              <a:schemeClr val="bg2"/>
            </a:solid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7" name="Picture3">
            <a:extLst>
              <a:ext uri="{FF2B5EF4-FFF2-40B4-BE49-F238E27FC236}">
                <a16:creationId xmlns:a16="http://schemas.microsoft.com/office/drawing/2014/main" id="{1CCC5D04-7501-61ED-7706-A0ECFC80260D}"/>
              </a:ext>
            </a:extLst>
          </p:cNvPr>
          <p:cNvPicPr>
            <a:picLocks noChangeAspect="1"/>
          </p:cNvPicPr>
          <p:nvPr/>
        </p:nvPicPr>
        <p:blipFill>
          <a:blip r:embed="rId4" cstate="print">
            <a:extLst>
              <a:ext uri="{28A0092B-C50C-407E-A947-70E740481C1C}">
                <a14:useLocalDpi xmlns:a14="http://schemas.microsoft.com/office/drawing/2010/main" val="0"/>
              </a:ext>
            </a:extLst>
          </a:blip>
          <a:srcRect l="10264" r="29116"/>
          <a:stretch>
            <a:fillRect/>
          </a:stretch>
        </p:blipFill>
        <p:spPr>
          <a:xfrm>
            <a:off x="2918319" y="1328820"/>
            <a:ext cx="5812024" cy="5393113"/>
          </a:xfrm>
          <a:prstGeom prst="rect">
            <a:avLst/>
          </a:prstGeom>
          <a:ln>
            <a:solidFill>
              <a:sysClr val="windowText" lastClr="000000"/>
            </a:solidFill>
          </a:ln>
        </p:spPr>
      </p:pic>
      <p:sp>
        <p:nvSpPr>
          <p:cNvPr id="2" name="Text Box 22">
            <a:extLst>
              <a:ext uri="{FF2B5EF4-FFF2-40B4-BE49-F238E27FC236}">
                <a16:creationId xmlns:a16="http://schemas.microsoft.com/office/drawing/2014/main" id="{9C99FB65-155D-A898-0570-1B0B19C4EB33}"/>
              </a:ext>
            </a:extLst>
          </p:cNvPr>
          <p:cNvSpPr txBox="1">
            <a:spLocks noChangeArrowheads="1"/>
          </p:cNvSpPr>
          <p:nvPr/>
        </p:nvSpPr>
        <p:spPr bwMode="auto">
          <a:xfrm>
            <a:off x="1251857" y="221717"/>
            <a:ext cx="9525000" cy="1015663"/>
          </a:xfrm>
          <a:prstGeom prst="rect">
            <a:avLst/>
          </a:prstGeom>
          <a:noFill/>
          <a:ln w="9525">
            <a:noFill/>
            <a:miter lim="800000"/>
            <a:headEnd/>
            <a:tailEnd/>
          </a:ln>
          <a:effectLst/>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algn="ctr" eaLnBrk="1" fontAlgn="base" hangingPunct="1">
              <a:spcBef>
                <a:spcPct val="50000"/>
              </a:spcBef>
              <a:spcAft>
                <a:spcPct val="0"/>
              </a:spcAft>
              <a:buClrTx/>
              <a:buSzTx/>
              <a:buFontTx/>
              <a:buNone/>
              <a:defRPr/>
            </a:pPr>
            <a:r>
              <a:rPr lang="en-GB" altLang="en-US" sz="6000" b="1" dirty="0">
                <a:solidFill>
                  <a:schemeClr val="bg2"/>
                </a:solidFill>
                <a:latin typeface="Comic Sans MS" pitchFamily="66" charset="0"/>
              </a:rPr>
              <a:t>WELCOME MASS</a:t>
            </a:r>
            <a:endParaRPr lang="en-US" altLang="en-US" sz="6000" b="1" dirty="0">
              <a:solidFill>
                <a:schemeClr val="bg2"/>
              </a:solidFill>
              <a:latin typeface="Comic Sans MS" pitchFamily="66" charset="0"/>
            </a:endParaRPr>
          </a:p>
        </p:txBody>
      </p:sp>
      <p:pic>
        <p:nvPicPr>
          <p:cNvPr id="4" name="Picture 8" descr="E:\New BEO Badge.png">
            <a:extLst>
              <a:ext uri="{FF2B5EF4-FFF2-40B4-BE49-F238E27FC236}">
                <a16:creationId xmlns:a16="http://schemas.microsoft.com/office/drawing/2014/main" id="{C3D7AD0F-01F5-C4F2-9EFA-C85A91CA1F0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633" y="146909"/>
            <a:ext cx="1166575" cy="1377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08B260FB-9CAD-2B18-879F-1F122B89A6A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76857" y="221717"/>
            <a:ext cx="1282202" cy="1226768"/>
          </a:xfrm>
          <a:prstGeom prst="rect">
            <a:avLst/>
          </a:prstGeom>
          <a:noFill/>
          <a:ln w="1905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04052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098" name="Picture 2" descr="offertory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110" y="104056"/>
            <a:ext cx="11747779" cy="6398344"/>
          </a:xfrm>
          <a:prstGeom prst="rect">
            <a:avLst/>
          </a:prstGeom>
          <a:noFill/>
          <a:ln w="2857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descr="E:\New BEO Badge.png">
            <a:extLst>
              <a:ext uri="{FF2B5EF4-FFF2-40B4-BE49-F238E27FC236}">
                <a16:creationId xmlns:a16="http://schemas.microsoft.com/office/drawing/2014/main" id="{6634D144-FBF4-657A-CEB0-20F7465FB2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7285" y="3429000"/>
            <a:ext cx="1664815" cy="206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p:cNvSpPr txBox="1">
            <a:spLocks noChangeArrowheads="1"/>
          </p:cNvSpPr>
          <p:nvPr/>
        </p:nvSpPr>
        <p:spPr bwMode="auto">
          <a:xfrm>
            <a:off x="457084" y="6207918"/>
            <a:ext cx="3755687" cy="588963"/>
          </a:xfrm>
          <a:prstGeom prst="rect">
            <a:avLst/>
          </a:prstGeom>
          <a:solidFill>
            <a:schemeClr val="tx1"/>
          </a:solidFill>
          <a:ln w="9525">
            <a:solidFill>
              <a:schemeClr val="bg2"/>
            </a:solidFill>
            <a:miter lim="800000"/>
            <a:headEnd/>
            <a:tailEnd/>
          </a:ln>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3200" b="0" i="0" u="none" strike="noStrike" kern="1200" cap="none" spc="0" normalizeH="0" baseline="0" noProof="0" dirty="0">
                <a:ln>
                  <a:noFill/>
                </a:ln>
                <a:solidFill>
                  <a:srgbClr val="000000"/>
                </a:solidFill>
                <a:effectLst/>
                <a:uLnTx/>
                <a:uFillTx/>
                <a:latin typeface="Comic Sans MS" pitchFamily="66" charset="0"/>
                <a:ea typeface="+mn-ea"/>
                <a:cs typeface="Arial" charset="0"/>
              </a:rPr>
              <a:t>THE OFFERTORY</a:t>
            </a:r>
            <a:endParaRPr kumimoji="0" lang="en-US" altLang="en-US" sz="3200" b="0" i="0" u="none" strike="noStrike" kern="1200" cap="none" spc="0" normalizeH="0" baseline="0" noProof="0" dirty="0">
              <a:ln>
                <a:noFill/>
              </a:ln>
              <a:solidFill>
                <a:srgbClr val="000000"/>
              </a:solidFill>
              <a:effectLst/>
              <a:uLnTx/>
              <a:uFillTx/>
              <a:latin typeface="Comic Sans MS" pitchFamily="66" charset="0"/>
              <a:ea typeface="+mn-ea"/>
              <a:cs typeface="Arial" charset="0"/>
            </a:endParaRPr>
          </a:p>
        </p:txBody>
      </p:sp>
    </p:spTree>
    <p:extLst>
      <p:ext uri="{BB962C8B-B14F-4D97-AF65-F5344CB8AC3E}">
        <p14:creationId xmlns:p14="http://schemas.microsoft.com/office/powerpoint/2010/main" val="40081202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a:extLst>
            <a:ext uri="{FF2B5EF4-FFF2-40B4-BE49-F238E27FC236}">
              <a16:creationId xmlns:a16="http://schemas.microsoft.com/office/drawing/2014/main" id="{40A2E675-58A1-13F4-B888-E658FDF7E288}"/>
            </a:ext>
          </a:extLst>
        </p:cNvPr>
        <p:cNvGrpSpPr/>
        <p:nvPr/>
      </p:nvGrpSpPr>
      <p:grpSpPr>
        <a:xfrm>
          <a:off x="0" y="0"/>
          <a:ext cx="0" cy="0"/>
          <a:chOff x="0" y="0"/>
          <a:chExt cx="0" cy="0"/>
        </a:xfrm>
      </p:grpSpPr>
      <p:pic>
        <p:nvPicPr>
          <p:cNvPr id="8" name="Picture 8" descr="E:\New BEO Badge.png">
            <a:extLst>
              <a:ext uri="{FF2B5EF4-FFF2-40B4-BE49-F238E27FC236}">
                <a16:creationId xmlns:a16="http://schemas.microsoft.com/office/drawing/2014/main" id="{CEF021DE-4800-6AE6-B360-39C90AD156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8" y="207587"/>
            <a:ext cx="1404579" cy="1725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6212DED-A0C0-650A-080B-23961781A244}"/>
              </a:ext>
            </a:extLst>
          </p:cNvPr>
          <p:cNvSpPr txBox="1">
            <a:spLocks noChangeArrowheads="1"/>
          </p:cNvSpPr>
          <p:nvPr/>
        </p:nvSpPr>
        <p:spPr bwMode="auto">
          <a:xfrm>
            <a:off x="4138986" y="6319808"/>
            <a:ext cx="4139701" cy="338554"/>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1" u="none" strike="noStrike" kern="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A.M.D.G. – For the Greater Glory of God</a:t>
            </a:r>
          </a:p>
        </p:txBody>
      </p:sp>
      <p:pic>
        <p:nvPicPr>
          <p:cNvPr id="3" name="Picture 1">
            <a:extLst>
              <a:ext uri="{FF2B5EF4-FFF2-40B4-BE49-F238E27FC236}">
                <a16:creationId xmlns:a16="http://schemas.microsoft.com/office/drawing/2014/main" id="{5A9C5EDB-C7FD-1853-0B79-41FDA697FB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24682" y="291422"/>
            <a:ext cx="1461499" cy="14614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5">
            <a:extLst>
              <a:ext uri="{FF2B5EF4-FFF2-40B4-BE49-F238E27FC236}">
                <a16:creationId xmlns:a16="http://schemas.microsoft.com/office/drawing/2014/main" id="{E77C3A21-917B-AFC9-14F1-A35156C4F2CE}"/>
              </a:ext>
            </a:extLst>
          </p:cNvPr>
          <p:cNvSpPr txBox="1">
            <a:spLocks noChangeArrowheads="1"/>
          </p:cNvSpPr>
          <p:nvPr/>
        </p:nvSpPr>
        <p:spPr bwMode="auto">
          <a:xfrm>
            <a:off x="1935480" y="391229"/>
            <a:ext cx="8321039" cy="1261884"/>
          </a:xfrm>
          <a:prstGeom prst="rect">
            <a:avLst/>
          </a:prstGeom>
          <a:solidFill>
            <a:schemeClr val="tx1"/>
          </a:solidFill>
          <a:ln>
            <a:solidFill>
              <a:schemeClr val="bg2"/>
            </a:solidFill>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76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THE OFFERTORY</a:t>
            </a:r>
          </a:p>
        </p:txBody>
      </p:sp>
      <p:sp>
        <p:nvSpPr>
          <p:cNvPr id="5" name="Rectangle 1">
            <a:extLst>
              <a:ext uri="{FF2B5EF4-FFF2-40B4-BE49-F238E27FC236}">
                <a16:creationId xmlns:a16="http://schemas.microsoft.com/office/drawing/2014/main" id="{1DA8B944-05E9-497B-A136-EC187B6886BD}"/>
              </a:ext>
            </a:extLst>
          </p:cNvPr>
          <p:cNvSpPr>
            <a:spLocks noChangeArrowheads="1"/>
          </p:cNvSpPr>
          <p:nvPr/>
        </p:nvSpPr>
        <p:spPr bwMode="auto">
          <a:xfrm>
            <a:off x="1667317" y="2189705"/>
            <a:ext cx="9083040" cy="3693319"/>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4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The gifts of </a:t>
            </a:r>
            <a:r>
              <a:rPr kumimoji="0" lang="en-GB" altLang="en-US" sz="2800" b="0" i="1" u="sng" strike="noStrike" kern="1200" cap="none" spc="0" normalizeH="0" baseline="0" noProof="0" dirty="0">
                <a:ln>
                  <a:noFill/>
                </a:ln>
                <a:solidFill>
                  <a:srgbClr val="C00000"/>
                </a:solidFill>
                <a:effectLst/>
                <a:uLnTx/>
                <a:uFillTx/>
                <a:latin typeface="Comic Sans MS" pitchFamily="66" charset="0"/>
                <a:ea typeface="+mn-ea"/>
                <a:cs typeface="Times New Roman" pitchFamily="18" charset="0"/>
              </a:rPr>
              <a:t>bread</a:t>
            </a:r>
            <a:r>
              <a:rPr kumimoji="0" lang="en-GB"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 </a:t>
            </a: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and </a:t>
            </a:r>
            <a:r>
              <a:rPr kumimoji="0" lang="en-GB" altLang="en-US" sz="2800" b="0" i="1" u="sng" strike="noStrike" kern="1200" cap="none" spc="0" normalizeH="0" baseline="0" noProof="0" dirty="0">
                <a:ln>
                  <a:noFill/>
                </a:ln>
                <a:solidFill>
                  <a:srgbClr val="C00000"/>
                </a:solidFill>
                <a:effectLst/>
                <a:uLnTx/>
                <a:uFillTx/>
                <a:latin typeface="Comic Sans MS" pitchFamily="66" charset="0"/>
                <a:ea typeface="+mn-ea"/>
                <a:cs typeface="Times New Roman" pitchFamily="18" charset="0"/>
              </a:rPr>
              <a:t>wine</a:t>
            </a:r>
            <a:r>
              <a:rPr kumimoji="0" lang="en-GB" altLang="en-US" sz="2800" b="0" i="1" u="none" strike="noStrike" kern="1200" cap="none" spc="0" normalizeH="0" baseline="0" noProof="0" dirty="0">
                <a:ln>
                  <a:noFill/>
                </a:ln>
                <a:solidFill>
                  <a:srgbClr val="C00000"/>
                </a:solidFill>
                <a:effectLst/>
                <a:uLnTx/>
                <a:uFillTx/>
                <a:latin typeface="Comic Sans MS" pitchFamily="66" charset="0"/>
                <a:ea typeface="+mn-ea"/>
                <a:cs typeface="Times New Roman" pitchFamily="18" charset="0"/>
              </a:rPr>
              <a:t> </a:t>
            </a: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                                        are brought to the altar.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The Priest blesses the bread and wine so that          they become </a:t>
            </a:r>
            <a:r>
              <a:rPr kumimoji="0" lang="en-GB" altLang="en-US" sz="2800" b="0" i="1" u="sng" strike="noStrike" kern="1200" cap="none" spc="0" normalizeH="0" baseline="0" noProof="0" dirty="0">
                <a:ln>
                  <a:noFill/>
                </a:ln>
                <a:solidFill>
                  <a:srgbClr val="C00000"/>
                </a:solidFill>
                <a:effectLst/>
                <a:uLnTx/>
                <a:uFillTx/>
                <a:latin typeface="Comic Sans MS" pitchFamily="66" charset="0"/>
                <a:ea typeface="+mn-ea"/>
                <a:cs typeface="Times New Roman" pitchFamily="18" charset="0"/>
              </a:rPr>
              <a:t>the body and blood of Jesus</a:t>
            </a: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Together, we approach Calvary and the Upper Room,                      we come to Christ’s </a:t>
            </a:r>
            <a:r>
              <a:rPr kumimoji="0" lang="en-GB" altLang="en-US" sz="2800" b="0" i="1" u="sng" strike="noStrike" kern="1200" cap="none" spc="0" normalizeH="0" baseline="0" noProof="0" dirty="0">
                <a:ln>
                  <a:noFill/>
                </a:ln>
                <a:solidFill>
                  <a:srgbClr val="C00000"/>
                </a:solidFill>
                <a:effectLst/>
                <a:uLnTx/>
                <a:uFillTx/>
                <a:latin typeface="Comic Sans MS" pitchFamily="66" charset="0"/>
                <a:ea typeface="+mn-ea"/>
                <a:cs typeface="Times New Roman" pitchFamily="18" charset="0"/>
              </a:rPr>
              <a:t>Real Presence</a:t>
            </a: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a:t>
            </a:r>
            <a:r>
              <a:rPr kumimoji="0" lang="en-GB"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 </a:t>
            </a: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as he comes to us.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400" b="0" i="0"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endParaRPr>
          </a:p>
        </p:txBody>
      </p:sp>
    </p:spTree>
    <p:extLst>
      <p:ext uri="{BB962C8B-B14F-4D97-AF65-F5344CB8AC3E}">
        <p14:creationId xmlns:p14="http://schemas.microsoft.com/office/powerpoint/2010/main" val="31954502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2" name="Google Shape;152;p27">
            <a:extLst>
              <a:ext uri="{FF2B5EF4-FFF2-40B4-BE49-F238E27FC236}">
                <a16:creationId xmlns:a16="http://schemas.microsoft.com/office/drawing/2014/main" id="{2BC4FB1F-50EF-4173-A5B1-3681182629A6}"/>
              </a:ext>
            </a:extLst>
          </p:cNvPr>
          <p:cNvSpPr/>
          <p:nvPr/>
        </p:nvSpPr>
        <p:spPr>
          <a:xfrm>
            <a:off x="4439816" y="6281936"/>
            <a:ext cx="3528392" cy="576064"/>
          </a:xfrm>
          <a:prstGeom prst="rect">
            <a:avLst/>
          </a:prstGeom>
          <a:noFill/>
          <a:ln w="9525" cap="flat" cmpd="sng">
            <a:no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1400" b="0" i="1" u="none" strike="noStrike" kern="0" cap="none" spc="0" normalizeH="0" baseline="0" noProof="0" dirty="0">
                <a:ln>
                  <a:noFill/>
                </a:ln>
                <a:solidFill>
                  <a:prstClr val="black"/>
                </a:solidFill>
                <a:effectLst/>
                <a:uLnTx/>
                <a:uFillTx/>
                <a:latin typeface="Comic Sans MS"/>
                <a:ea typeface="Comic Sans MS"/>
                <a:cs typeface="Comic Sans MS"/>
                <a:sym typeface="Comic Sans MS"/>
              </a:rPr>
              <a:t>A.M.D.G. – For the Greater Glory of God</a:t>
            </a: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4" name="Rectangle 5">
            <a:extLst>
              <a:ext uri="{FF2B5EF4-FFF2-40B4-BE49-F238E27FC236}">
                <a16:creationId xmlns:a16="http://schemas.microsoft.com/office/drawing/2014/main" id="{B9336FF7-7932-D0E3-4809-D40F5A5B3A6C}"/>
              </a:ext>
            </a:extLst>
          </p:cNvPr>
          <p:cNvSpPr>
            <a:spLocks noChangeArrowheads="1"/>
          </p:cNvSpPr>
          <p:nvPr/>
        </p:nvSpPr>
        <p:spPr bwMode="auto">
          <a:xfrm>
            <a:off x="1033445" y="3341453"/>
            <a:ext cx="4296489" cy="2093907"/>
          </a:xfrm>
          <a:prstGeom prst="rect">
            <a:avLst/>
          </a:prstGeom>
          <a:solidFill>
            <a:srgbClr val="FFFFFF"/>
          </a:solidFill>
          <a:ln w="9525">
            <a:solidFill>
              <a:srgbClr val="000000"/>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
                <a:srgbClr val="33CCCC"/>
              </a:buClr>
              <a:buSzPct val="120000"/>
              <a:buFontTx/>
              <a:buNone/>
              <a:tabLst/>
              <a:defRPr/>
            </a:pPr>
            <a:endParaRPr kumimoji="0" lang="en-US" sz="200" b="0" i="0" u="none" strike="noStrike" kern="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15000"/>
              </a:lnSpc>
              <a:spcBef>
                <a:spcPct val="20000"/>
              </a:spcBef>
              <a:spcAft>
                <a:spcPts val="800"/>
              </a:spcAft>
              <a:buClr>
                <a:srgbClr val="0000FF"/>
              </a:buClr>
              <a:buSzPct val="120000"/>
              <a:buFontTx/>
              <a:buNone/>
              <a:tabLst/>
              <a:defRPr/>
            </a:pPr>
            <a:r>
              <a:rPr kumimoji="0" lang="en-GB" sz="20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You were the Word at the beginning.</a:t>
            </a:r>
            <a:br>
              <a:rPr kumimoji="0" lang="en-GB" sz="20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br>
            <a:r>
              <a:rPr kumimoji="0" lang="en-GB" sz="20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One with God the Lord Most High.</a:t>
            </a:r>
            <a:br>
              <a:rPr kumimoji="0" lang="en-GB" sz="20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br>
            <a:r>
              <a:rPr kumimoji="0" lang="en-GB" sz="20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Your hidden glory in creation,</a:t>
            </a:r>
            <a:br>
              <a:rPr kumimoji="0" lang="en-GB" sz="20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br>
            <a:r>
              <a:rPr kumimoji="0" lang="en-GB" sz="20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Now, revealed in You our Christ.</a:t>
            </a:r>
            <a:endParaRPr kumimoji="0" lang="en-US" sz="2000" b="0" i="1" u="none" strike="noStrike" kern="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
                <a:srgbClr val="33CCCC"/>
              </a:buClr>
              <a:buSzPct val="120000"/>
              <a:buFontTx/>
              <a:buNone/>
              <a:tabLst/>
              <a:defRPr/>
            </a:pPr>
            <a:endParaRPr kumimoji="0" lang="en-GB" sz="200" b="0" i="0" u="none" strike="noStrike" kern="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Arial" panose="020B0604020202020204" pitchFamily="34" charset="0"/>
            </a:endParaRPr>
          </a:p>
        </p:txBody>
      </p:sp>
      <p:sp>
        <p:nvSpPr>
          <p:cNvPr id="5" name="Rectangle 5">
            <a:extLst>
              <a:ext uri="{FF2B5EF4-FFF2-40B4-BE49-F238E27FC236}">
                <a16:creationId xmlns:a16="http://schemas.microsoft.com/office/drawing/2014/main" id="{DF095880-37C8-CD19-76AA-C19EEBE34B93}"/>
              </a:ext>
            </a:extLst>
          </p:cNvPr>
          <p:cNvSpPr>
            <a:spLocks noChangeArrowheads="1"/>
          </p:cNvSpPr>
          <p:nvPr/>
        </p:nvSpPr>
        <p:spPr bwMode="auto">
          <a:xfrm>
            <a:off x="6116322" y="3125523"/>
            <a:ext cx="4344488" cy="2801793"/>
          </a:xfrm>
          <a:prstGeom prst="rect">
            <a:avLst/>
          </a:prstGeom>
          <a:solidFill>
            <a:srgbClr val="FFFFFF"/>
          </a:solidFill>
          <a:ln w="9525">
            <a:solidFill>
              <a:srgbClr val="000000"/>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
                <a:srgbClr val="33CCCC"/>
              </a:buClr>
              <a:buSzPct val="120000"/>
              <a:buFontTx/>
              <a:buNone/>
              <a:tabLst/>
              <a:defRPr/>
            </a:pPr>
            <a:endParaRPr kumimoji="0" lang="en-US" sz="200" b="0" i="0" u="none" strike="noStrike" kern="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15000"/>
              </a:lnSpc>
              <a:spcBef>
                <a:spcPct val="20000"/>
              </a:spcBef>
              <a:spcAft>
                <a:spcPts val="800"/>
              </a:spcAft>
              <a:buClr>
                <a:srgbClr val="0000FF"/>
              </a:buClr>
              <a:buSzPct val="120000"/>
              <a:buFontTx/>
              <a:buNone/>
              <a:tabLst/>
              <a:defRPr/>
            </a:pPr>
            <a:r>
              <a:rPr kumimoji="0" lang="en-GB" sz="20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What a beautiful Name it is,           what a beautiful Name it is.</a:t>
            </a:r>
            <a:br>
              <a:rPr kumimoji="0" lang="en-GB" sz="20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br>
            <a:r>
              <a:rPr kumimoji="0" lang="en-GB" sz="20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The Name of Jesus Christ my King.</a:t>
            </a:r>
            <a:br>
              <a:rPr kumimoji="0" lang="en-GB" sz="20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br>
            <a:r>
              <a:rPr kumimoji="0" lang="en-GB" sz="20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What a beautiful Name it is,           nothing compares to this,</a:t>
            </a:r>
            <a:br>
              <a:rPr kumimoji="0" lang="en-GB" sz="20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br>
            <a:r>
              <a:rPr kumimoji="0" lang="en-GB" sz="20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What a beautiful Name it is,           the Name of Jesus.</a:t>
            </a:r>
            <a:endParaRPr kumimoji="0" lang="en-GB" sz="2000" b="0" i="1" u="none" strike="noStrike" kern="100" cap="none" spc="0" normalizeH="0" baseline="0" noProof="0" dirty="0">
              <a:ln>
                <a:noFill/>
              </a:ln>
              <a:solidFill>
                <a:srgbClr val="0000FF"/>
              </a:solidFill>
              <a:effectLst/>
              <a:highlight>
                <a:srgbClr val="FFFFFF"/>
              </a:highligh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
                <a:srgbClr val="33CCCC"/>
              </a:buClr>
              <a:buSzPct val="120000"/>
              <a:buFontTx/>
              <a:buNone/>
              <a:tabLst/>
              <a:defRPr/>
            </a:pPr>
            <a:endParaRPr kumimoji="0" lang="en-GB" sz="200" b="0" i="0" u="none" strike="noStrike" kern="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Arial" panose="020B0604020202020204" pitchFamily="34" charset="0"/>
            </a:endParaRPr>
          </a:p>
        </p:txBody>
      </p:sp>
      <p:pic>
        <p:nvPicPr>
          <p:cNvPr id="3" name="Picture 2" descr="A purple and white background with white text&#10;&#10;Description automatically generated">
            <a:extLst>
              <a:ext uri="{FF2B5EF4-FFF2-40B4-BE49-F238E27FC236}">
                <a16:creationId xmlns:a16="http://schemas.microsoft.com/office/drawing/2014/main" id="{A5E10217-A17C-B7AF-E32F-92B341881268}"/>
              </a:ext>
            </a:extLst>
          </p:cNvPr>
          <p:cNvPicPr>
            <a:picLocks noChangeAspect="1"/>
          </p:cNvPicPr>
          <p:nvPr/>
        </p:nvPicPr>
        <p:blipFill>
          <a:blip r:embed="rId4">
            <a:extLst>
              <a:ext uri="{28A0092B-C50C-407E-A947-70E740481C1C}">
                <a14:useLocalDpi xmlns:a14="http://schemas.microsoft.com/office/drawing/2010/main" val="0"/>
              </a:ext>
            </a:extLst>
          </a:blip>
          <a:srcRect t="28290" b="26082"/>
          <a:stretch/>
        </p:blipFill>
        <p:spPr>
          <a:xfrm>
            <a:off x="361572" y="384540"/>
            <a:ext cx="11509500" cy="2585863"/>
          </a:xfrm>
          <a:prstGeom prst="rect">
            <a:avLst/>
          </a:prstGeom>
          <a:ln>
            <a:solidFill>
              <a:schemeClr val="tx1"/>
            </a:solidFill>
          </a:ln>
        </p:spPr>
      </p:pic>
      <p:pic>
        <p:nvPicPr>
          <p:cNvPr id="6" name="Picture 8" descr="E:\New BEO Badge.png">
            <a:extLst>
              <a:ext uri="{FF2B5EF4-FFF2-40B4-BE49-F238E27FC236}">
                <a16:creationId xmlns:a16="http://schemas.microsoft.com/office/drawing/2014/main" id="{C8750640-23FE-4E9C-2946-235CC7E038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5162" y="446626"/>
            <a:ext cx="527938" cy="696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21652963-E984-63B4-9017-E3F1620441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68474" y="5583515"/>
            <a:ext cx="1083730" cy="108373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29FC13B-B1F0-85A2-E54B-69FC082AD7B8}"/>
              </a:ext>
            </a:extLst>
          </p:cNvPr>
          <p:cNvSpPr>
            <a:spLocks noChangeArrowheads="1"/>
          </p:cNvSpPr>
          <p:nvPr/>
        </p:nvSpPr>
        <p:spPr bwMode="auto">
          <a:xfrm>
            <a:off x="4007769" y="108646"/>
            <a:ext cx="4038285" cy="584775"/>
          </a:xfrm>
          <a:prstGeom prst="rect">
            <a:avLst/>
          </a:prstGeom>
          <a:solidFill>
            <a:schemeClr val="bg1"/>
          </a:solidFill>
          <a:ln w="9525">
            <a:solidFill>
              <a:schemeClr val="tx1"/>
            </a:solidFill>
            <a:miter lim="800000"/>
            <a:headEnd/>
            <a:tailEnd/>
          </a:ln>
          <a:effec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FontTx/>
              <a:buNone/>
              <a:defRPr/>
            </a:pPr>
            <a:r>
              <a:rPr lang="en-US" altLang="en-US" dirty="0">
                <a:solidFill>
                  <a:srgbClr val="000000"/>
                </a:solidFill>
                <a:latin typeface="Comic Sans MS" panose="030F0702030302020204" pitchFamily="66" charset="0"/>
              </a:rPr>
              <a:t>OFFERTORY HYMN</a:t>
            </a:r>
          </a:p>
        </p:txBody>
      </p:sp>
    </p:spTree>
    <p:extLst>
      <p:ext uri="{BB962C8B-B14F-4D97-AF65-F5344CB8AC3E}">
        <p14:creationId xmlns:p14="http://schemas.microsoft.com/office/powerpoint/2010/main" val="18543127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7" name="Text Box 5">
            <a:extLst>
              <a:ext uri="{FF2B5EF4-FFF2-40B4-BE49-F238E27FC236}">
                <a16:creationId xmlns:a16="http://schemas.microsoft.com/office/drawing/2014/main" id="{67B0B388-13EC-438A-B7CA-04FF59D9B94E}"/>
              </a:ext>
            </a:extLst>
          </p:cNvPr>
          <p:cNvSpPr txBox="1">
            <a:spLocks noChangeArrowheads="1"/>
          </p:cNvSpPr>
          <p:nvPr/>
        </p:nvSpPr>
        <p:spPr bwMode="auto">
          <a:xfrm>
            <a:off x="2843002" y="275393"/>
            <a:ext cx="6449075" cy="1323975"/>
          </a:xfrm>
          <a:prstGeom prst="rect">
            <a:avLst/>
          </a:prstGeom>
          <a:solidFill>
            <a:schemeClr val="tx1"/>
          </a:solidFill>
          <a:ln>
            <a:solidFill>
              <a:schemeClr val="bg2"/>
            </a:solidFill>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80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WE GATHER</a:t>
            </a:r>
            <a:endParaRPr kumimoji="0" lang="en-US" altLang="en-US" sz="80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pic>
        <p:nvPicPr>
          <p:cNvPr id="8" name="Picture 8" descr="E:\New BEO Badge.png">
            <a:extLst>
              <a:ext uri="{FF2B5EF4-FFF2-40B4-BE49-F238E27FC236}">
                <a16:creationId xmlns:a16="http://schemas.microsoft.com/office/drawing/2014/main" id="{B48E42FA-8D65-490E-A517-13B1E6D6E6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8" y="207587"/>
            <a:ext cx="1404579" cy="1725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a:extLst>
              <a:ext uri="{FF2B5EF4-FFF2-40B4-BE49-F238E27FC236}">
                <a16:creationId xmlns:a16="http://schemas.microsoft.com/office/drawing/2014/main" id="{F9B90FE0-82D1-4B0D-8DA2-455B4E4ACA95}"/>
              </a:ext>
            </a:extLst>
          </p:cNvPr>
          <p:cNvSpPr>
            <a:spLocks noChangeArrowheads="1"/>
          </p:cNvSpPr>
          <p:nvPr/>
        </p:nvSpPr>
        <p:spPr bwMode="auto">
          <a:xfrm>
            <a:off x="1699282" y="1851600"/>
            <a:ext cx="8768480" cy="4284250"/>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l" defTabSz="914400" rtl="0" eaLnBrk="0" fontAlgn="base" latinLnBrk="0" hangingPunct="0">
              <a:lnSpc>
                <a:spcPct val="100000"/>
              </a:lnSpc>
              <a:spcBef>
                <a:spcPct val="20000"/>
              </a:spcBef>
              <a:spcAft>
                <a:spcPct val="0"/>
              </a:spcAft>
              <a:buClr>
                <a:srgbClr val="33CCCC"/>
              </a:buClr>
              <a:buSzPct val="120000"/>
              <a:buFontTx/>
              <a:buNone/>
              <a:tabLst/>
              <a:defRPr/>
            </a:pPr>
            <a:endParaRPr kumimoji="0" lang="en-GB" sz="200" b="0" i="0" u="sng" strike="noStrike" kern="1200" cap="none" spc="0" normalizeH="0" baseline="0" noProof="0" dirty="0">
              <a:ln>
                <a:noFill/>
              </a:ln>
              <a:solidFill>
                <a:srgbClr val="0000FF"/>
              </a:solidFill>
              <a:effectLst/>
              <a:uLnTx/>
              <a:uFillTx/>
              <a:latin typeface="Comic Sans MS" panose="030F0702030302020204" pitchFamily="66" charset="0"/>
              <a:ea typeface="+mn-ea"/>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r>
              <a:rPr kumimoji="0" lang="en-GB" sz="2800" b="0" i="1" u="sng" strike="noStrike" kern="1200" cap="none" spc="0" normalizeH="0" baseline="0" noProof="0" dirty="0">
                <a:ln>
                  <a:noFill/>
                </a:ln>
                <a:solidFill>
                  <a:srgbClr val="C00000"/>
                </a:solidFill>
                <a:effectLst/>
                <a:uLnTx/>
                <a:uFillTx/>
                <a:latin typeface="Comic Sans MS" panose="030F0702030302020204" pitchFamily="66" charset="0"/>
                <a:ea typeface="+mn-ea"/>
                <a:cs typeface="Arial" charset="0"/>
              </a:rPr>
              <a:t>Welcome</a:t>
            </a:r>
            <a:r>
              <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charset="0"/>
              </a:rPr>
              <a:t> to our Year 7 Welcome Mass,                                                            as we prepare ourselves to </a:t>
            </a:r>
            <a:r>
              <a:rPr kumimoji="0" lang="en-GB" sz="2800" b="0" i="1" u="sng" strike="noStrike" kern="1200" cap="none" spc="0" normalizeH="0" baseline="0" noProof="0" dirty="0">
                <a:ln>
                  <a:noFill/>
                </a:ln>
                <a:solidFill>
                  <a:srgbClr val="C00000"/>
                </a:solidFill>
                <a:effectLst/>
                <a:uLnTx/>
                <a:uFillTx/>
                <a:latin typeface="Comic Sans MS" panose="030F0702030302020204" pitchFamily="66" charset="0"/>
                <a:ea typeface="+mn-ea"/>
                <a:cs typeface="Arial" charset="0"/>
              </a:rPr>
              <a:t>get closer to God</a:t>
            </a:r>
            <a:r>
              <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charset="0"/>
              </a:rPr>
              <a:t>.</a:t>
            </a:r>
            <a:endPar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endParaRPr kumimoji="0" lang="en-GB" sz="2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endParaRPr kumimoji="0" lang="en-GB" sz="2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endParaRPr kumimoji="0" lang="en-GB" sz="2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endParaRPr kumimoji="0" lang="en-GB" sz="2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r>
              <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charset="0"/>
              </a:rPr>
              <a:t>As we gather in worship, we are reminded                        of our unity as God’s chosen people.                                         </a:t>
            </a:r>
            <a:endParaRPr kumimoji="0" lang="en-GB" sz="2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r>
              <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charset="0"/>
              </a:rPr>
              <a:t>We praise and thank God as we celebrate                       the life of our vibrant community.</a:t>
            </a:r>
            <a:endPar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endParaRPr kumimoji="0" lang="en-GB" sz="2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endParaRPr kumimoji="0" lang="en-GB" sz="2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endParaRPr kumimoji="0" lang="en-GB" sz="2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endParaRPr kumimoji="0" lang="en-GB" sz="2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r>
              <a:rPr kumimoji="0" lang="en-GB" sz="2800" b="0" i="1" u="sng" strike="noStrike" kern="1200" cap="none" spc="0" normalizeH="0" baseline="0" noProof="0" dirty="0">
                <a:ln>
                  <a:noFill/>
                </a:ln>
                <a:solidFill>
                  <a:srgbClr val="C00000"/>
                </a:solidFill>
                <a:effectLst/>
                <a:uLnTx/>
                <a:uFillTx/>
                <a:latin typeface="Comic Sans MS" panose="030F0702030302020204" pitchFamily="66" charset="0"/>
                <a:ea typeface="Times New Roman" panose="02020603050405020304" pitchFamily="18" charset="0"/>
                <a:cs typeface="Arial" charset="0"/>
              </a:rPr>
              <a:t>We pray </a:t>
            </a:r>
            <a:r>
              <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charset="0"/>
              </a:rPr>
              <a:t>that our school will continue to flourish helping to develop people </a:t>
            </a:r>
            <a:r>
              <a:rPr kumimoji="0" lang="en-GB" sz="2800" b="0" i="1" u="none" strike="noStrike" kern="1200" cap="none" spc="0" normalizeH="0" baseline="0" noProof="0" dirty="0">
                <a:ln>
                  <a:noFill/>
                </a:ln>
                <a:solidFill>
                  <a:srgbClr val="C00000"/>
                </a:solidFill>
                <a:effectLst/>
                <a:uLnTx/>
                <a:uFillTx/>
                <a:latin typeface="Comic Sans MS" panose="030F0702030302020204" pitchFamily="66" charset="0"/>
                <a:ea typeface="Times New Roman" panose="02020603050405020304" pitchFamily="18" charset="0"/>
                <a:cs typeface="Arial" charset="0"/>
              </a:rPr>
              <a:t>of </a:t>
            </a:r>
            <a:r>
              <a:rPr kumimoji="0" lang="en-GB" sz="2800" b="0" i="1" u="sng" strike="noStrike" kern="1200" cap="none" spc="0" normalizeH="0" baseline="0" noProof="0" dirty="0">
                <a:ln>
                  <a:noFill/>
                </a:ln>
                <a:solidFill>
                  <a:srgbClr val="C00000"/>
                </a:solidFill>
                <a:effectLst/>
                <a:uLnTx/>
                <a:uFillTx/>
                <a:latin typeface="Comic Sans MS" panose="030F0702030302020204" pitchFamily="66" charset="0"/>
                <a:ea typeface="Times New Roman" panose="02020603050405020304" pitchFamily="18" charset="0"/>
                <a:cs typeface="Arial" charset="0"/>
              </a:rPr>
              <a:t>good character</a:t>
            </a:r>
            <a:r>
              <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charset="0"/>
              </a:rPr>
              <a:t>.</a:t>
            </a:r>
          </a:p>
          <a:p>
            <a:pPr marL="0" marR="0" lvl="0" indent="0" algn="l" defTabSz="914400" rtl="0" eaLnBrk="0" fontAlgn="base" latinLnBrk="0" hangingPunct="0">
              <a:lnSpc>
                <a:spcPct val="100000"/>
              </a:lnSpc>
              <a:spcBef>
                <a:spcPct val="20000"/>
              </a:spcBef>
              <a:spcAft>
                <a:spcPct val="0"/>
              </a:spcAft>
              <a:buClr>
                <a:srgbClr val="33CCCC"/>
              </a:buClr>
              <a:buSzPct val="120000"/>
              <a:buFontTx/>
              <a:buNone/>
              <a:tabLst/>
              <a:defRPr/>
            </a:pPr>
            <a:endParaRPr kumimoji="0" lang="en-GB" sz="400" b="0" i="0"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charset="0"/>
            </a:endParaRPr>
          </a:p>
        </p:txBody>
      </p:sp>
      <p:sp>
        <p:nvSpPr>
          <p:cNvPr id="4" name="TextBox 3">
            <a:extLst>
              <a:ext uri="{FF2B5EF4-FFF2-40B4-BE49-F238E27FC236}">
                <a16:creationId xmlns:a16="http://schemas.microsoft.com/office/drawing/2014/main" id="{1876C03E-5C99-9CDE-F868-8A6D44F65892}"/>
              </a:ext>
            </a:extLst>
          </p:cNvPr>
          <p:cNvSpPr txBox="1">
            <a:spLocks noChangeArrowheads="1"/>
          </p:cNvSpPr>
          <p:nvPr/>
        </p:nvSpPr>
        <p:spPr bwMode="auto">
          <a:xfrm>
            <a:off x="4214948" y="6382263"/>
            <a:ext cx="4088675" cy="338554"/>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1" u="none" strike="noStrike" kern="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A.M.D.G. – For the Greater Glory of God</a:t>
            </a:r>
          </a:p>
        </p:txBody>
      </p:sp>
      <p:pic>
        <p:nvPicPr>
          <p:cNvPr id="3" name="Picture 1">
            <a:extLst>
              <a:ext uri="{FF2B5EF4-FFF2-40B4-BE49-F238E27FC236}">
                <a16:creationId xmlns:a16="http://schemas.microsoft.com/office/drawing/2014/main" id="{53C68712-84DA-94E9-BE2A-92417BAE60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67762" y="207587"/>
            <a:ext cx="1461499" cy="14614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9912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B9336FF7-7932-D0E3-4809-D40F5A5B3A6C}"/>
              </a:ext>
            </a:extLst>
          </p:cNvPr>
          <p:cNvSpPr>
            <a:spLocks noChangeArrowheads="1"/>
          </p:cNvSpPr>
          <p:nvPr/>
        </p:nvSpPr>
        <p:spPr bwMode="auto">
          <a:xfrm>
            <a:off x="5677295" y="380913"/>
            <a:ext cx="6057505" cy="2035429"/>
          </a:xfrm>
          <a:prstGeom prst="rect">
            <a:avLst/>
          </a:prstGeom>
          <a:solidFill>
            <a:srgbClr val="FFFFFF"/>
          </a:solidFill>
          <a:ln w="9525">
            <a:solidFill>
              <a:srgbClr val="000000"/>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
                <a:srgbClr val="33CCCC"/>
              </a:buClr>
              <a:buSzPct val="120000"/>
              <a:buFontTx/>
              <a:buNone/>
              <a:tabLst/>
              <a:defRPr/>
            </a:pPr>
            <a:endParaRPr kumimoji="0" lang="en-US" sz="200" b="0" i="1" u="none" strike="noStrike" kern="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15000"/>
              </a:lnSpc>
              <a:spcBef>
                <a:spcPct val="20000"/>
              </a:spcBef>
              <a:spcAft>
                <a:spcPts val="800"/>
              </a:spcAft>
              <a:buClr>
                <a:srgbClr val="0000FF"/>
              </a:buClr>
              <a:buSzPct val="120000"/>
              <a:buFontTx/>
              <a:buNone/>
              <a:tabLst/>
              <a:defRPr/>
            </a:pPr>
            <a: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You didn't want heaven without us</a:t>
            </a:r>
            <a:b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br>
            <a: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So, Jesus, You brought heaven down.</a:t>
            </a:r>
            <a:b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br>
            <a: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My sin was great, Your love was greater</a:t>
            </a:r>
            <a:b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br>
            <a: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What could separate us now?</a:t>
            </a:r>
            <a:endParaRPr kumimoji="0" lang="en-GB" sz="2400" b="0" i="1" u="none" strike="noStrike" kern="100" cap="none" spc="0" normalizeH="0" baseline="0" noProof="0" dirty="0">
              <a:ln>
                <a:noFill/>
              </a:ln>
              <a:solidFill>
                <a:srgbClr val="0000FF"/>
              </a:solidFill>
              <a:effectLst/>
              <a:highlight>
                <a:srgbClr val="FFFFFF"/>
              </a:highligh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
                <a:srgbClr val="33CCCC"/>
              </a:buClr>
              <a:buSzPct val="120000"/>
              <a:buFontTx/>
              <a:buNone/>
              <a:tabLst/>
              <a:defRPr/>
            </a:pPr>
            <a:endParaRPr kumimoji="0" lang="en-GB" sz="200" b="0" i="1" u="none" strike="noStrike" kern="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Arial" panose="020B0604020202020204" pitchFamily="34" charset="0"/>
            </a:endParaRPr>
          </a:p>
        </p:txBody>
      </p:sp>
      <p:sp>
        <p:nvSpPr>
          <p:cNvPr id="5" name="Rectangle 5">
            <a:extLst>
              <a:ext uri="{FF2B5EF4-FFF2-40B4-BE49-F238E27FC236}">
                <a16:creationId xmlns:a16="http://schemas.microsoft.com/office/drawing/2014/main" id="{DF095880-37C8-CD19-76AA-C19EEBE34B93}"/>
              </a:ext>
            </a:extLst>
          </p:cNvPr>
          <p:cNvSpPr>
            <a:spLocks noChangeArrowheads="1"/>
          </p:cNvSpPr>
          <p:nvPr/>
        </p:nvSpPr>
        <p:spPr bwMode="auto">
          <a:xfrm>
            <a:off x="6096000" y="2915157"/>
            <a:ext cx="5361290" cy="3309624"/>
          </a:xfrm>
          <a:prstGeom prst="rect">
            <a:avLst/>
          </a:prstGeom>
          <a:solidFill>
            <a:srgbClr val="FFFFFF"/>
          </a:solidFill>
          <a:ln w="9525">
            <a:solidFill>
              <a:srgbClr val="000000"/>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
                <a:srgbClr val="33CCCC"/>
              </a:buClr>
              <a:buSzPct val="120000"/>
              <a:buFontTx/>
              <a:buNone/>
              <a:tabLst/>
              <a:defRPr/>
            </a:pPr>
            <a:endParaRPr kumimoji="0" lang="en-US" sz="200" b="0" i="1" u="none" strike="noStrike" kern="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15000"/>
              </a:lnSpc>
              <a:spcBef>
                <a:spcPct val="20000"/>
              </a:spcBef>
              <a:spcAft>
                <a:spcPts val="800"/>
              </a:spcAft>
              <a:buClr>
                <a:srgbClr val="0000FF"/>
              </a:buClr>
              <a:buSzPct val="120000"/>
              <a:buFontTx/>
              <a:buNone/>
              <a:tabLst/>
              <a:defRPr/>
            </a:pPr>
            <a: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What a wonderful Name it is,          what a wonderful Name it is.</a:t>
            </a:r>
            <a:b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br>
            <a: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The Name of Jesus Christ my King.</a:t>
            </a:r>
            <a:b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br>
            <a: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What a wonder</a:t>
            </a:r>
            <a:r>
              <a:rPr kumimoji="0" lang="en-GB" sz="2400" b="0" i="1" u="none" strike="noStrike" kern="1200" cap="none" spc="0" normalizeH="0" baseline="0" noProof="0" dirty="0" err="1">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ful</a:t>
            </a:r>
            <a: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 Name it is,          nothing compares to this,</a:t>
            </a:r>
            <a:b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br>
            <a: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What a wonder</a:t>
            </a:r>
            <a:r>
              <a:rPr kumimoji="0" lang="en-GB" sz="2400" b="0" i="1" u="none" strike="noStrike" kern="1200" cap="none" spc="0" normalizeH="0" baseline="0" noProof="0" dirty="0" err="1">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ful</a:t>
            </a:r>
            <a: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 Name it is,          the Name of Jesus.</a:t>
            </a:r>
            <a:endParaRPr kumimoji="0" lang="en-GB" sz="2400" b="0" i="1" u="none" strike="noStrike" kern="100" cap="none" spc="0" normalizeH="0" baseline="0" noProof="0" dirty="0">
              <a:ln>
                <a:noFill/>
              </a:ln>
              <a:solidFill>
                <a:srgbClr val="0000FF"/>
              </a:solidFill>
              <a:effectLst/>
              <a:highlight>
                <a:srgbClr val="FFFFFF"/>
              </a:highligh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
                <a:srgbClr val="33CCCC"/>
              </a:buClr>
              <a:buSzPct val="120000"/>
              <a:buFontTx/>
              <a:buNone/>
              <a:tabLst/>
              <a:defRPr/>
            </a:pPr>
            <a:endParaRPr kumimoji="0" lang="en-GB" sz="200" b="0" i="1" u="none" strike="noStrike" kern="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Arial" panose="020B0604020202020204" pitchFamily="34" charset="0"/>
            </a:endParaRPr>
          </a:p>
        </p:txBody>
      </p:sp>
      <p:pic>
        <p:nvPicPr>
          <p:cNvPr id="1026" name="Picture 1">
            <a:extLst>
              <a:ext uri="{FF2B5EF4-FFF2-40B4-BE49-F238E27FC236}">
                <a16:creationId xmlns:a16="http://schemas.microsoft.com/office/drawing/2014/main" id="{28DB9620-AF49-3AC0-B66C-D10F52EB1E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703" y="5563173"/>
            <a:ext cx="1083730" cy="108373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CB94613-9C69-F12B-D816-D312D24AE696}"/>
              </a:ext>
            </a:extLst>
          </p:cNvPr>
          <p:cNvPicPr>
            <a:picLocks noChangeAspect="1"/>
          </p:cNvPicPr>
          <p:nvPr/>
        </p:nvPicPr>
        <p:blipFill rotWithShape="1">
          <a:blip r:embed="rId5"/>
          <a:srcRect l="25099" t="23300" r="24522" b="30562"/>
          <a:stretch/>
        </p:blipFill>
        <p:spPr>
          <a:xfrm>
            <a:off x="238398" y="380913"/>
            <a:ext cx="4740976" cy="2746311"/>
          </a:xfrm>
          <a:prstGeom prst="rect">
            <a:avLst/>
          </a:prstGeom>
          <a:ln w="57150">
            <a:solidFill>
              <a:srgbClr val="C00000"/>
            </a:solidFill>
          </a:ln>
        </p:spPr>
      </p:pic>
    </p:spTree>
    <p:extLst>
      <p:ext uri="{BB962C8B-B14F-4D97-AF65-F5344CB8AC3E}">
        <p14:creationId xmlns:p14="http://schemas.microsoft.com/office/powerpoint/2010/main" val="8392386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B9336FF7-7932-D0E3-4809-D40F5A5B3A6C}"/>
              </a:ext>
            </a:extLst>
          </p:cNvPr>
          <p:cNvSpPr>
            <a:spLocks noChangeArrowheads="1"/>
          </p:cNvSpPr>
          <p:nvPr/>
        </p:nvSpPr>
        <p:spPr bwMode="auto">
          <a:xfrm>
            <a:off x="3111428" y="2700281"/>
            <a:ext cx="5969141" cy="2035429"/>
          </a:xfrm>
          <a:prstGeom prst="rect">
            <a:avLst/>
          </a:prstGeom>
          <a:solidFill>
            <a:srgbClr val="FFFFFF"/>
          </a:solidFill>
          <a:ln w="9525">
            <a:solidFill>
              <a:srgbClr val="000000"/>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
                <a:srgbClr val="33CCCC"/>
              </a:buClr>
              <a:buSzPct val="120000"/>
              <a:buFontTx/>
              <a:buNone/>
              <a:tabLst/>
              <a:defRPr/>
            </a:pPr>
            <a:endParaRPr kumimoji="0" lang="en-US" sz="200" b="0" i="1" u="none" strike="noStrike" kern="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15000"/>
              </a:lnSpc>
              <a:spcBef>
                <a:spcPct val="20000"/>
              </a:spcBef>
              <a:spcAft>
                <a:spcPts val="800"/>
              </a:spcAft>
              <a:buClr>
                <a:srgbClr val="0000FF"/>
              </a:buClr>
              <a:buSzPct val="120000"/>
              <a:buFontTx/>
              <a:buNone/>
              <a:tabLst/>
              <a:defRPr/>
            </a:pPr>
            <a: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You have no rival; You have no equal</a:t>
            </a:r>
            <a:b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br>
            <a: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Now and forever, God, You reign</a:t>
            </a:r>
            <a:b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br>
            <a: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Yours is the Kingdom, Yours is the Glory</a:t>
            </a:r>
            <a:b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br>
            <a: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Yours is the Name above all names.</a:t>
            </a:r>
            <a:endParaRPr kumimoji="0" lang="en-GB" sz="2400" b="0" i="1" u="none" strike="noStrike" kern="100" cap="none" spc="0" normalizeH="0" baseline="0" noProof="0" dirty="0">
              <a:ln>
                <a:noFill/>
              </a:ln>
              <a:solidFill>
                <a:srgbClr val="0000FF"/>
              </a:solidFill>
              <a:effectLst/>
              <a:highlight>
                <a:srgbClr val="FFFFFF"/>
              </a:highligh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
                <a:srgbClr val="33CCCC"/>
              </a:buClr>
              <a:buSzPct val="120000"/>
              <a:buFontTx/>
              <a:buNone/>
              <a:tabLst/>
              <a:defRPr/>
            </a:pPr>
            <a:endParaRPr kumimoji="0" lang="en-GB" sz="200" b="0" i="1" u="none" strike="noStrike" kern="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Arial" panose="020B0604020202020204" pitchFamily="34" charset="0"/>
            </a:endParaRPr>
          </a:p>
        </p:txBody>
      </p:sp>
      <p:pic>
        <p:nvPicPr>
          <p:cNvPr id="4" name="Picture 3" descr="A purple and white background with white text&#10;&#10;Description automatically generated">
            <a:extLst>
              <a:ext uri="{FF2B5EF4-FFF2-40B4-BE49-F238E27FC236}">
                <a16:creationId xmlns:a16="http://schemas.microsoft.com/office/drawing/2014/main" id="{66455C40-077D-1895-C862-FE9671344BF7}"/>
              </a:ext>
            </a:extLst>
          </p:cNvPr>
          <p:cNvPicPr>
            <a:picLocks noChangeAspect="1"/>
          </p:cNvPicPr>
          <p:nvPr/>
        </p:nvPicPr>
        <p:blipFill>
          <a:blip r:embed="rId4">
            <a:extLst>
              <a:ext uri="{28A0092B-C50C-407E-A947-70E740481C1C}">
                <a14:useLocalDpi xmlns:a14="http://schemas.microsoft.com/office/drawing/2010/main" val="0"/>
              </a:ext>
            </a:extLst>
          </a:blip>
          <a:srcRect t="28290" b="26082"/>
          <a:stretch/>
        </p:blipFill>
        <p:spPr>
          <a:xfrm>
            <a:off x="1819435" y="5020327"/>
            <a:ext cx="8553129" cy="1730333"/>
          </a:xfrm>
          <a:prstGeom prst="rect">
            <a:avLst/>
          </a:prstGeom>
          <a:ln>
            <a:solidFill>
              <a:schemeClr val="tx1"/>
            </a:solidFill>
          </a:ln>
        </p:spPr>
      </p:pic>
      <p:sp>
        <p:nvSpPr>
          <p:cNvPr id="5" name="TextBox 4">
            <a:extLst>
              <a:ext uri="{FF2B5EF4-FFF2-40B4-BE49-F238E27FC236}">
                <a16:creationId xmlns:a16="http://schemas.microsoft.com/office/drawing/2014/main" id="{6279B053-0CB8-3A0E-5126-C2974C5CEF87}"/>
              </a:ext>
            </a:extLst>
          </p:cNvPr>
          <p:cNvSpPr txBox="1"/>
          <p:nvPr/>
        </p:nvSpPr>
        <p:spPr>
          <a:xfrm>
            <a:off x="3180033" y="249649"/>
            <a:ext cx="5831929" cy="2308324"/>
          </a:xfrm>
          <a:prstGeom prst="rect">
            <a:avLst/>
          </a:prstGeom>
          <a:solidFill>
            <a:schemeClr val="bg1"/>
          </a:solidFill>
          <a:ln>
            <a:solidFill>
              <a:schemeClr val="tx1"/>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1" u="none" strike="noStrike" kern="1200" cap="none" spc="0" normalizeH="0" baseline="0" noProof="0" dirty="0">
                <a:ln>
                  <a:noFill/>
                </a:ln>
                <a:solidFill>
                  <a:srgbClr val="0000FF"/>
                </a:solidFill>
                <a:effectLst/>
                <a:uLnTx/>
                <a:uFillTx/>
                <a:latin typeface="Comic Sans MS" pitchFamily="66" charset="0"/>
                <a:ea typeface="+mn-ea"/>
                <a:cs typeface="Arial" charset="0"/>
              </a:rPr>
              <a:t>Death could not hold You,                                 the veil tore before You,</a:t>
            </a:r>
            <a:br>
              <a:rPr kumimoji="0" lang="en-GB" sz="2400" b="0" i="1" u="none" strike="noStrike" kern="1200" cap="none" spc="0" normalizeH="0" baseline="0" noProof="0" dirty="0">
                <a:ln>
                  <a:noFill/>
                </a:ln>
                <a:solidFill>
                  <a:srgbClr val="0000FF"/>
                </a:solidFill>
                <a:effectLst/>
                <a:uLnTx/>
                <a:uFillTx/>
                <a:latin typeface="Comic Sans MS" pitchFamily="66" charset="0"/>
                <a:ea typeface="+mn-ea"/>
                <a:cs typeface="Arial" charset="0"/>
              </a:rPr>
            </a:br>
            <a:r>
              <a:rPr kumimoji="0" lang="en-GB" sz="2400" b="0" i="1" u="none" strike="noStrike" kern="1200" cap="none" spc="0" normalizeH="0" baseline="0" noProof="0" dirty="0">
                <a:ln>
                  <a:noFill/>
                </a:ln>
                <a:solidFill>
                  <a:srgbClr val="0000FF"/>
                </a:solidFill>
                <a:effectLst/>
                <a:uLnTx/>
                <a:uFillTx/>
                <a:latin typeface="Comic Sans MS" pitchFamily="66" charset="0"/>
                <a:ea typeface="+mn-ea"/>
                <a:cs typeface="Arial" charset="0"/>
              </a:rPr>
              <a:t>You silenced the boast of sin and grave</a:t>
            </a:r>
            <a:br>
              <a:rPr kumimoji="0" lang="en-GB" sz="2400" b="0" i="1" u="none" strike="noStrike" kern="1200" cap="none" spc="0" normalizeH="0" baseline="0" noProof="0" dirty="0">
                <a:ln>
                  <a:noFill/>
                </a:ln>
                <a:solidFill>
                  <a:srgbClr val="0000FF"/>
                </a:solidFill>
                <a:effectLst/>
                <a:uLnTx/>
                <a:uFillTx/>
                <a:latin typeface="Comic Sans MS" pitchFamily="66" charset="0"/>
                <a:ea typeface="+mn-ea"/>
                <a:cs typeface="Arial" charset="0"/>
              </a:rPr>
            </a:br>
            <a:r>
              <a:rPr kumimoji="0" lang="en-GB" sz="2400" b="0" i="1" u="none" strike="noStrike" kern="1200" cap="none" spc="0" normalizeH="0" baseline="0" noProof="0" dirty="0">
                <a:ln>
                  <a:noFill/>
                </a:ln>
                <a:solidFill>
                  <a:srgbClr val="0000FF"/>
                </a:solidFill>
                <a:effectLst/>
                <a:uLnTx/>
                <a:uFillTx/>
                <a:latin typeface="Comic Sans MS" pitchFamily="66" charset="0"/>
                <a:ea typeface="+mn-ea"/>
                <a:cs typeface="Arial" charset="0"/>
              </a:rPr>
              <a:t>The Heavens are roaring,                                    the praise of Your glory</a:t>
            </a:r>
            <a:br>
              <a:rPr kumimoji="0" lang="en-GB" sz="2400" b="0" i="1" u="none" strike="noStrike" kern="1200" cap="none" spc="0" normalizeH="0" baseline="0" noProof="0" dirty="0">
                <a:ln>
                  <a:noFill/>
                </a:ln>
                <a:solidFill>
                  <a:srgbClr val="0000FF"/>
                </a:solidFill>
                <a:effectLst/>
                <a:uLnTx/>
                <a:uFillTx/>
                <a:latin typeface="Comic Sans MS" pitchFamily="66" charset="0"/>
                <a:ea typeface="+mn-ea"/>
                <a:cs typeface="Arial" charset="0"/>
              </a:rPr>
            </a:br>
            <a:r>
              <a:rPr kumimoji="0" lang="en-GB" sz="2400" b="0" i="1" u="none" strike="noStrike" kern="1200" cap="none" spc="0" normalizeH="0" baseline="0" noProof="0" dirty="0">
                <a:ln>
                  <a:noFill/>
                </a:ln>
                <a:solidFill>
                  <a:srgbClr val="0000FF"/>
                </a:solidFill>
                <a:effectLst/>
                <a:uLnTx/>
                <a:uFillTx/>
                <a:latin typeface="Comic Sans MS" pitchFamily="66" charset="0"/>
                <a:ea typeface="+mn-ea"/>
                <a:cs typeface="Arial" charset="0"/>
              </a:rPr>
              <a:t>For You are raised to life again.</a:t>
            </a:r>
          </a:p>
        </p:txBody>
      </p:sp>
      <p:pic>
        <p:nvPicPr>
          <p:cNvPr id="3" name="Picture 1">
            <a:extLst>
              <a:ext uri="{FF2B5EF4-FFF2-40B4-BE49-F238E27FC236}">
                <a16:creationId xmlns:a16="http://schemas.microsoft.com/office/drawing/2014/main" id="{833C3550-89D5-95F1-C209-E7E2AF78F2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02510" y="249648"/>
            <a:ext cx="1502951" cy="15029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9206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DF095880-37C8-CD19-76AA-C19EEBE34B93}"/>
              </a:ext>
            </a:extLst>
          </p:cNvPr>
          <p:cNvSpPr>
            <a:spLocks noChangeArrowheads="1"/>
          </p:cNvSpPr>
          <p:nvPr/>
        </p:nvSpPr>
        <p:spPr bwMode="auto">
          <a:xfrm>
            <a:off x="3180945" y="119376"/>
            <a:ext cx="5431971" cy="3309624"/>
          </a:xfrm>
          <a:prstGeom prst="rect">
            <a:avLst/>
          </a:prstGeom>
          <a:solidFill>
            <a:srgbClr val="FFFFFF"/>
          </a:solidFill>
          <a:ln w="9525">
            <a:solidFill>
              <a:srgbClr val="000000"/>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
                <a:srgbClr val="33CCCC"/>
              </a:buClr>
              <a:buSzPct val="120000"/>
              <a:buFontTx/>
              <a:buNone/>
              <a:tabLst/>
              <a:defRPr/>
            </a:pPr>
            <a:endParaRPr kumimoji="0" lang="en-US" sz="200" b="0" i="1" u="none" strike="noStrike" kern="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15000"/>
              </a:lnSpc>
              <a:spcBef>
                <a:spcPct val="20000"/>
              </a:spcBef>
              <a:spcAft>
                <a:spcPts val="800"/>
              </a:spcAft>
              <a:buClr>
                <a:srgbClr val="0000FF"/>
              </a:buClr>
              <a:buSzPct val="120000"/>
              <a:buFontTx/>
              <a:buNone/>
              <a:tabLst/>
              <a:defRPr/>
            </a:pPr>
            <a: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What a powerful Name it is,           what a powerful Name it is.</a:t>
            </a:r>
            <a:b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br>
            <a: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The Name of Jesus Christ my King.</a:t>
            </a:r>
            <a:b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br>
            <a: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What a powerful Name it is,           nothing can stand against,</a:t>
            </a:r>
            <a:b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br>
            <a: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What a powerful Name it is,              the Name of Jesus.</a:t>
            </a:r>
            <a:endParaRPr kumimoji="0" lang="en-GB" sz="2400" b="0" i="1" u="none" strike="noStrike" kern="100" cap="none" spc="0" normalizeH="0" baseline="0" noProof="0" dirty="0">
              <a:ln>
                <a:noFill/>
              </a:ln>
              <a:solidFill>
                <a:srgbClr val="0000FF"/>
              </a:solidFill>
              <a:effectLst/>
              <a:highlight>
                <a:srgbClr val="FFFFFF"/>
              </a:highligh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
                <a:srgbClr val="33CCCC"/>
              </a:buClr>
              <a:buSzPct val="120000"/>
              <a:buFontTx/>
              <a:buNone/>
              <a:tabLst/>
              <a:defRPr/>
            </a:pPr>
            <a:endParaRPr kumimoji="0" lang="en-GB" sz="200" b="0" i="1" u="none" strike="noStrike" kern="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Arial" panose="020B0604020202020204" pitchFamily="34" charset="0"/>
            </a:endParaRPr>
          </a:p>
        </p:txBody>
      </p:sp>
      <p:pic>
        <p:nvPicPr>
          <p:cNvPr id="6" name="Picture 5">
            <a:extLst>
              <a:ext uri="{FF2B5EF4-FFF2-40B4-BE49-F238E27FC236}">
                <a16:creationId xmlns:a16="http://schemas.microsoft.com/office/drawing/2014/main" id="{1B6386C4-62F8-C3B8-32ED-B8F2197C6E08}"/>
              </a:ext>
            </a:extLst>
          </p:cNvPr>
          <p:cNvPicPr>
            <a:picLocks noChangeAspect="1"/>
          </p:cNvPicPr>
          <p:nvPr/>
        </p:nvPicPr>
        <p:blipFill rotWithShape="1">
          <a:blip r:embed="rId4"/>
          <a:srcRect l="25099" t="23300" r="24522" b="30562"/>
          <a:stretch/>
        </p:blipFill>
        <p:spPr>
          <a:xfrm>
            <a:off x="2284881" y="3694208"/>
            <a:ext cx="6914666" cy="2945577"/>
          </a:xfrm>
          <a:prstGeom prst="rect">
            <a:avLst/>
          </a:prstGeom>
          <a:ln w="28575">
            <a:solidFill>
              <a:srgbClr val="C00000"/>
            </a:solidFill>
          </a:ln>
        </p:spPr>
      </p:pic>
      <p:pic>
        <p:nvPicPr>
          <p:cNvPr id="2" name="Picture 1">
            <a:extLst>
              <a:ext uri="{FF2B5EF4-FFF2-40B4-BE49-F238E27FC236}">
                <a16:creationId xmlns:a16="http://schemas.microsoft.com/office/drawing/2014/main" id="{97C9EAC9-13C5-917D-2AF7-2894A1F8A6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02656" y="334556"/>
            <a:ext cx="1596616" cy="159661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4640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3" descr="eucharist07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641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04451" name="Text Box 4"/>
          <p:cNvSpPr txBox="1">
            <a:spLocks noChangeArrowheads="1"/>
          </p:cNvSpPr>
          <p:nvPr/>
        </p:nvSpPr>
        <p:spPr bwMode="auto">
          <a:xfrm>
            <a:off x="1045663" y="6005346"/>
            <a:ext cx="6626225" cy="588962"/>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algn="ctr" fontAlgn="base">
              <a:spcBef>
                <a:spcPct val="50000"/>
              </a:spcBef>
              <a:spcAft>
                <a:spcPct val="0"/>
              </a:spcAft>
            </a:pPr>
            <a:r>
              <a:rPr lang="en-GB" altLang="en-US">
                <a:solidFill>
                  <a:srgbClr val="000000"/>
                </a:solidFill>
                <a:latin typeface="Comic Sans MS" pitchFamily="66" charset="0"/>
              </a:rPr>
              <a:t>LITURGY OF THE EUCHARIST</a:t>
            </a:r>
            <a:endParaRPr lang="en-US" altLang="en-US">
              <a:solidFill>
                <a:srgbClr val="000000"/>
              </a:solidFill>
              <a:latin typeface="Comic Sans MS" pitchFamily="66" charset="0"/>
            </a:endParaRPr>
          </a:p>
        </p:txBody>
      </p:sp>
      <p:pic>
        <p:nvPicPr>
          <p:cNvPr id="104452" name="Picture 8" descr="E:\New BEO Ba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5323" y="181063"/>
            <a:ext cx="922088" cy="1216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98690" name="Rectangle 2"/>
          <p:cNvSpPr>
            <a:spLocks noGrp="1" noChangeArrowheads="1"/>
          </p:cNvSpPr>
          <p:nvPr>
            <p:ph type="body" idx="1"/>
          </p:nvPr>
        </p:nvSpPr>
        <p:spPr>
          <a:xfrm>
            <a:off x="615272" y="1022011"/>
            <a:ext cx="5480728" cy="1895360"/>
          </a:xfrm>
          <a:solidFill>
            <a:schemeClr val="tx1"/>
          </a:solidFill>
          <a:ln>
            <a:solidFill>
              <a:schemeClr val="bg2"/>
            </a:solidFill>
          </a:ln>
        </p:spPr>
        <p:txBody>
          <a:bodyPr/>
          <a:lstStyle/>
          <a:p>
            <a:pPr eaLnBrk="1" hangingPunct="1">
              <a:buFontTx/>
              <a:buNone/>
              <a:defRPr/>
            </a:pPr>
            <a:r>
              <a:rPr lang="en-GB" sz="2400" dirty="0"/>
              <a:t>   </a:t>
            </a:r>
            <a:r>
              <a:rPr lang="en-GB" sz="2800" dirty="0">
                <a:solidFill>
                  <a:srgbClr val="000010"/>
                </a:solidFill>
                <a:effectLst/>
                <a:latin typeface="Comic Sans MS" pitchFamily="66" charset="0"/>
              </a:rPr>
              <a:t>Pray my brothers and sisters                                                that my sacrifice and yours                                         may be acceptable to God,                                               the almighty Father.</a:t>
            </a:r>
          </a:p>
          <a:p>
            <a:pPr eaLnBrk="1" hangingPunct="1">
              <a:buFontTx/>
              <a:buNone/>
              <a:defRPr/>
            </a:pPr>
            <a:endParaRPr lang="en-GB" sz="2800" dirty="0">
              <a:solidFill>
                <a:srgbClr val="000010"/>
              </a:solidFill>
              <a:effectLst/>
              <a:latin typeface="Comic Sans MS" pitchFamily="66" charset="0"/>
            </a:endParaRPr>
          </a:p>
        </p:txBody>
      </p:sp>
      <p:sp>
        <p:nvSpPr>
          <p:cNvPr id="106499" name="Rectangle 3"/>
          <p:cNvSpPr>
            <a:spLocks noChangeArrowheads="1"/>
          </p:cNvSpPr>
          <p:nvPr/>
        </p:nvSpPr>
        <p:spPr bwMode="auto">
          <a:xfrm>
            <a:off x="2155371" y="4506006"/>
            <a:ext cx="7200900" cy="2062162"/>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20000"/>
              </a:spcBef>
              <a:spcAft>
                <a:spcPct val="0"/>
              </a:spcAft>
              <a:buClr>
                <a:srgbClr val="33CCCC"/>
              </a:buClr>
              <a:buSzPct val="120000"/>
            </a:pPr>
            <a:r>
              <a:rPr lang="en-GB" altLang="en-US" sz="3200" i="1">
                <a:solidFill>
                  <a:srgbClr val="0000FF"/>
                </a:solidFill>
                <a:latin typeface="Comic Sans MS" pitchFamily="66" charset="0"/>
                <a:cs typeface="Arial" charset="0"/>
              </a:rPr>
              <a:t>May the Lord accept the sacrifice at your hands, for the praise and glory of his name, for our good and the good of all his holy Church.       </a:t>
            </a:r>
          </a:p>
        </p:txBody>
      </p:sp>
      <p:pic>
        <p:nvPicPr>
          <p:cNvPr id="106500" name="Picture 4" descr="eucharist07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3315" y="554266"/>
            <a:ext cx="4122055" cy="3091541"/>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 name="Picture 8" descr="E:\New BEO Badge.png">
            <a:extLst>
              <a:ext uri="{FF2B5EF4-FFF2-40B4-BE49-F238E27FC236}">
                <a16:creationId xmlns:a16="http://schemas.microsoft.com/office/drawing/2014/main" id="{F650A55D-46DF-39F8-51BE-EB151461A0A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2633" y="146909"/>
            <a:ext cx="1166575" cy="1377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858D40B9-016A-B5D6-BD6A-6DFA85E8207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76857" y="221717"/>
            <a:ext cx="1282202" cy="1226768"/>
          </a:xfrm>
          <a:prstGeom prst="rect">
            <a:avLst/>
          </a:prstGeom>
          <a:noFill/>
          <a:ln w="1905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6">
            <a:extLst>
              <a:ext uri="{FF2B5EF4-FFF2-40B4-BE49-F238E27FC236}">
                <a16:creationId xmlns:a16="http://schemas.microsoft.com/office/drawing/2014/main" id="{124390BB-7138-439B-56CE-C575F0D603E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20541" y="1524001"/>
            <a:ext cx="5246521" cy="5001442"/>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22">
            <a:extLst>
              <a:ext uri="{FF2B5EF4-FFF2-40B4-BE49-F238E27FC236}">
                <a16:creationId xmlns:a16="http://schemas.microsoft.com/office/drawing/2014/main" id="{EBC5C783-44CB-18DD-E584-A3D8C2AE82E5}"/>
              </a:ext>
            </a:extLst>
          </p:cNvPr>
          <p:cNvSpPr txBox="1">
            <a:spLocks noChangeArrowheads="1"/>
          </p:cNvSpPr>
          <p:nvPr/>
        </p:nvSpPr>
        <p:spPr bwMode="auto">
          <a:xfrm>
            <a:off x="1159907" y="221717"/>
            <a:ext cx="9872185" cy="923330"/>
          </a:xfrm>
          <a:prstGeom prst="rect">
            <a:avLst/>
          </a:prstGeom>
          <a:noFill/>
          <a:ln w="9525">
            <a:noFill/>
            <a:miter lim="800000"/>
            <a:headEnd/>
            <a:tailEnd/>
          </a:ln>
          <a:effectLst/>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algn="ctr" eaLnBrk="1" fontAlgn="base" hangingPunct="1">
              <a:spcBef>
                <a:spcPct val="50000"/>
              </a:spcBef>
              <a:spcAft>
                <a:spcPct val="0"/>
              </a:spcAft>
              <a:buClrTx/>
              <a:buSzTx/>
              <a:buFontTx/>
              <a:buNone/>
              <a:defRPr/>
            </a:pPr>
            <a:r>
              <a:rPr lang="en-GB" altLang="en-US" sz="5400" b="1" dirty="0">
                <a:solidFill>
                  <a:schemeClr val="bg2"/>
                </a:solidFill>
                <a:latin typeface="Comic Sans MS" pitchFamily="66" charset="0"/>
              </a:rPr>
              <a:t>YEAR 7 WELCOME MASS</a:t>
            </a:r>
            <a:endParaRPr lang="en-US" altLang="en-US" sz="5400" b="1" dirty="0">
              <a:solidFill>
                <a:schemeClr val="bg2"/>
              </a:solidFill>
              <a:latin typeface="Comic Sans MS" pitchFamily="66" charset="0"/>
            </a:endParaRPr>
          </a:p>
        </p:txBody>
      </p:sp>
    </p:spTree>
    <p:extLst>
      <p:ext uri="{BB962C8B-B14F-4D97-AF65-F5344CB8AC3E}">
        <p14:creationId xmlns:p14="http://schemas.microsoft.com/office/powerpoint/2010/main" val="782440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54306" name="Rectangle 2"/>
          <p:cNvSpPr>
            <a:spLocks noGrp="1" noChangeArrowheads="1"/>
          </p:cNvSpPr>
          <p:nvPr>
            <p:ph type="body" idx="1"/>
          </p:nvPr>
        </p:nvSpPr>
        <p:spPr>
          <a:xfrm>
            <a:off x="2135189" y="1412875"/>
            <a:ext cx="8027987" cy="4897438"/>
          </a:xfrm>
          <a:solidFill>
            <a:schemeClr val="tx1"/>
          </a:solidFill>
          <a:ln>
            <a:solidFill>
              <a:schemeClr val="bg2"/>
            </a:solidFill>
          </a:ln>
        </p:spPr>
        <p:txBody>
          <a:bodyPr/>
          <a:lstStyle/>
          <a:p>
            <a:pPr eaLnBrk="1" hangingPunct="1">
              <a:buFontTx/>
              <a:buNone/>
              <a:defRPr/>
            </a:pPr>
            <a:r>
              <a:rPr lang="en-GB" sz="2800" dirty="0"/>
              <a:t>   </a:t>
            </a:r>
            <a:r>
              <a:rPr lang="en-GB" sz="4000" dirty="0">
                <a:solidFill>
                  <a:srgbClr val="000010"/>
                </a:solidFill>
                <a:effectLst/>
                <a:latin typeface="Comic Sans MS" pitchFamily="66" charset="0"/>
              </a:rPr>
              <a:t>The Lord be with you.                   </a:t>
            </a:r>
            <a:r>
              <a:rPr lang="en-GB" sz="4000" i="1" dirty="0">
                <a:solidFill>
                  <a:srgbClr val="0000FF"/>
                </a:solidFill>
                <a:effectLst/>
                <a:latin typeface="Comic Sans MS" pitchFamily="66" charset="0"/>
              </a:rPr>
              <a:t>And with your spirit</a:t>
            </a:r>
            <a:endParaRPr lang="en-GB" sz="2800" i="1" dirty="0">
              <a:solidFill>
                <a:srgbClr val="0000FF"/>
              </a:solidFill>
              <a:effectLst/>
              <a:latin typeface="Comic Sans MS" pitchFamily="66" charset="0"/>
            </a:endParaRPr>
          </a:p>
          <a:p>
            <a:pPr eaLnBrk="1" hangingPunct="1">
              <a:buFontTx/>
              <a:buNone/>
              <a:defRPr/>
            </a:pPr>
            <a:r>
              <a:rPr lang="en-GB" sz="4000" dirty="0">
                <a:solidFill>
                  <a:srgbClr val="000010"/>
                </a:solidFill>
                <a:effectLst/>
                <a:latin typeface="Comic Sans MS" pitchFamily="66" charset="0"/>
              </a:rPr>
              <a:t>	Lift up your hearts.                      </a:t>
            </a:r>
            <a:r>
              <a:rPr lang="en-GB" sz="4000" i="1" dirty="0">
                <a:solidFill>
                  <a:srgbClr val="0000FF"/>
                </a:solidFill>
                <a:effectLst/>
                <a:latin typeface="Comic Sans MS" pitchFamily="66" charset="0"/>
              </a:rPr>
              <a:t>We lift them up to the Lord</a:t>
            </a:r>
            <a:r>
              <a:rPr lang="en-GB" sz="4000" dirty="0">
                <a:solidFill>
                  <a:srgbClr val="0000FF"/>
                </a:solidFill>
                <a:effectLst/>
                <a:latin typeface="Comic Sans MS" pitchFamily="66" charset="0"/>
              </a:rPr>
              <a:t>.</a:t>
            </a:r>
          </a:p>
          <a:p>
            <a:pPr eaLnBrk="1" hangingPunct="1">
              <a:buFontTx/>
              <a:buNone/>
              <a:defRPr/>
            </a:pPr>
            <a:r>
              <a:rPr lang="en-GB" sz="4000" b="1" i="1" dirty="0">
                <a:solidFill>
                  <a:srgbClr val="FF0000"/>
                </a:solidFill>
                <a:effectLst/>
                <a:latin typeface="Comic Sans MS" pitchFamily="66" charset="0"/>
              </a:rPr>
              <a:t>	</a:t>
            </a:r>
            <a:r>
              <a:rPr lang="en-GB" sz="4000" dirty="0">
                <a:solidFill>
                  <a:schemeClr val="bg2"/>
                </a:solidFill>
                <a:effectLst/>
                <a:latin typeface="Comic Sans MS" pitchFamily="66" charset="0"/>
              </a:rPr>
              <a:t>Let us give thanks to the Lord  our God.                                            </a:t>
            </a:r>
            <a:r>
              <a:rPr lang="en-GB" sz="4000" i="1" dirty="0">
                <a:solidFill>
                  <a:srgbClr val="0000FF"/>
                </a:solidFill>
                <a:effectLst/>
                <a:latin typeface="Comic Sans MS" pitchFamily="66" charset="0"/>
              </a:rPr>
              <a:t>It is right and just.</a:t>
            </a:r>
            <a:endParaRPr lang="en-GB" sz="2800" i="1" dirty="0">
              <a:solidFill>
                <a:srgbClr val="0000FF"/>
              </a:solidFill>
            </a:endParaRPr>
          </a:p>
        </p:txBody>
      </p:sp>
      <p:sp>
        <p:nvSpPr>
          <p:cNvPr id="110595" name="Text Box 4"/>
          <p:cNvSpPr txBox="1">
            <a:spLocks noChangeArrowheads="1"/>
          </p:cNvSpPr>
          <p:nvPr/>
        </p:nvSpPr>
        <p:spPr bwMode="auto">
          <a:xfrm>
            <a:off x="2782888" y="404814"/>
            <a:ext cx="59055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r>
              <a:rPr lang="en-GB" altLang="en-US" u="sng">
                <a:solidFill>
                  <a:srgbClr val="000000"/>
                </a:solidFill>
                <a:latin typeface="Comic Sans MS" pitchFamily="66" charset="0"/>
              </a:rPr>
              <a:t>THE EUCHARISTIC PRAYER</a:t>
            </a:r>
          </a:p>
        </p:txBody>
      </p:sp>
      <p:pic>
        <p:nvPicPr>
          <p:cNvPr id="110596" name="Picture 8" descr="E:\New BEO Ba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750" y="147638"/>
            <a:ext cx="1258888"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444746-2A77-4CDC-8C6F-594A9BDA7D94}"/>
              </a:ext>
            </a:extLst>
          </p:cNvPr>
          <p:cNvSpPr/>
          <p:nvPr/>
        </p:nvSpPr>
        <p:spPr>
          <a:xfrm>
            <a:off x="3602089" y="6436228"/>
            <a:ext cx="4824536" cy="400110"/>
          </a:xfrm>
          <a:prstGeom prst="rect">
            <a:avLst/>
          </a:prstGeom>
          <a:noFill/>
        </p:spPr>
        <p:txBody>
          <a:bodyPr wrap="square">
            <a:spAutoFit/>
          </a:bodyPr>
          <a:lstStyle/>
          <a:p>
            <a:pPr algn="ctr">
              <a:spcBef>
                <a:spcPct val="0"/>
              </a:spcBef>
            </a:pPr>
            <a:r>
              <a:rPr lang="en-GB" altLang="en-US" sz="2000" i="1" kern="0" dirty="0">
                <a:solidFill>
                  <a:srgbClr val="000000"/>
                </a:solidFill>
                <a:latin typeface="Comic Sans MS" pitchFamily="66" charset="0"/>
                <a:cs typeface="Arial" panose="020B0604020202020204" pitchFamily="34" charset="0"/>
              </a:rPr>
              <a:t>A.M.D.G. For the Greater Glory of God</a:t>
            </a:r>
          </a:p>
        </p:txBody>
      </p:sp>
      <p:pic>
        <p:nvPicPr>
          <p:cNvPr id="3" name="Picture 8" descr="E:\New BEO Badge.png">
            <a:extLst>
              <a:ext uri="{FF2B5EF4-FFF2-40B4-BE49-F238E27FC236}">
                <a16:creationId xmlns:a16="http://schemas.microsoft.com/office/drawing/2014/main" id="{35023BE2-6DAD-8817-3010-83DC6EBA13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2633" y="146909"/>
            <a:ext cx="1166575" cy="1377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CA27EA6C-BFB1-D1B8-B8C0-02BA4277A6C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76857" y="221717"/>
            <a:ext cx="1282202" cy="1226768"/>
          </a:xfrm>
          <a:prstGeom prst="rect">
            <a:avLst/>
          </a:prstGeom>
          <a:noFill/>
          <a:ln w="1905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4">
            <a:extLst>
              <a:ext uri="{FF2B5EF4-FFF2-40B4-BE49-F238E27FC236}">
                <a16:creationId xmlns:a16="http://schemas.microsoft.com/office/drawing/2014/main" id="{417C7FBE-FD26-A0A0-8A07-EBE324431A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602" t="3680" r="9776" b="29427"/>
          <a:stretch>
            <a:fillRect/>
          </a:stretch>
        </p:blipFill>
        <p:spPr bwMode="auto">
          <a:xfrm>
            <a:off x="2047207" y="1237380"/>
            <a:ext cx="8121650" cy="5089525"/>
          </a:xfrm>
          <a:prstGeom prst="rect">
            <a:avLst/>
          </a:prstGeom>
          <a:noFill/>
          <a:ln w="1905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22">
            <a:extLst>
              <a:ext uri="{FF2B5EF4-FFF2-40B4-BE49-F238E27FC236}">
                <a16:creationId xmlns:a16="http://schemas.microsoft.com/office/drawing/2014/main" id="{2FFEE5AE-56F2-312B-BDAD-A5D69EBEADB7}"/>
              </a:ext>
            </a:extLst>
          </p:cNvPr>
          <p:cNvSpPr txBox="1">
            <a:spLocks noChangeArrowheads="1"/>
          </p:cNvSpPr>
          <p:nvPr/>
        </p:nvSpPr>
        <p:spPr bwMode="auto">
          <a:xfrm>
            <a:off x="1159907" y="221717"/>
            <a:ext cx="9872185" cy="923330"/>
          </a:xfrm>
          <a:prstGeom prst="rect">
            <a:avLst/>
          </a:prstGeom>
          <a:noFill/>
          <a:ln w="9525">
            <a:noFill/>
            <a:miter lim="800000"/>
            <a:headEnd/>
            <a:tailEnd/>
          </a:ln>
          <a:effectLst/>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algn="ctr" eaLnBrk="1" fontAlgn="base" hangingPunct="1">
              <a:spcBef>
                <a:spcPct val="50000"/>
              </a:spcBef>
              <a:spcAft>
                <a:spcPct val="0"/>
              </a:spcAft>
              <a:buClrTx/>
              <a:buSzTx/>
              <a:buFontTx/>
              <a:buNone/>
              <a:defRPr/>
            </a:pPr>
            <a:r>
              <a:rPr lang="en-GB" altLang="en-US" sz="5400" b="1" dirty="0">
                <a:solidFill>
                  <a:schemeClr val="bg2"/>
                </a:solidFill>
                <a:latin typeface="Comic Sans MS" pitchFamily="66" charset="0"/>
              </a:rPr>
              <a:t>YEAR 7 WELCOME MASS</a:t>
            </a:r>
            <a:endParaRPr lang="en-US" altLang="en-US" sz="5400" b="1" dirty="0">
              <a:solidFill>
                <a:schemeClr val="bg2"/>
              </a:solidFill>
              <a:latin typeface="Comic Sans MS" pitchFamily="66" charset="0"/>
            </a:endParaRPr>
          </a:p>
        </p:txBody>
      </p:sp>
    </p:spTree>
    <p:extLst>
      <p:ext uri="{BB962C8B-B14F-4D97-AF65-F5344CB8AC3E}">
        <p14:creationId xmlns:p14="http://schemas.microsoft.com/office/powerpoint/2010/main" val="2606009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3554" name="Text Box 2">
            <a:extLst>
              <a:ext uri="{FF2B5EF4-FFF2-40B4-BE49-F238E27FC236}">
                <a16:creationId xmlns:a16="http://schemas.microsoft.com/office/drawing/2014/main" id="{12A21AF2-8A4F-0C56-5459-F4B81628AF1D}"/>
              </a:ext>
            </a:extLst>
          </p:cNvPr>
          <p:cNvSpPr txBox="1">
            <a:spLocks noChangeArrowheads="1"/>
          </p:cNvSpPr>
          <p:nvPr/>
        </p:nvSpPr>
        <p:spPr bwMode="auto">
          <a:xfrm>
            <a:off x="5375593" y="1916112"/>
            <a:ext cx="6192837" cy="3025775"/>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fontAlgn="base">
              <a:spcBef>
                <a:spcPct val="50000"/>
              </a:spcBef>
              <a:spcAft>
                <a:spcPct val="0"/>
              </a:spcAft>
              <a:defRPr/>
            </a:pPr>
            <a:r>
              <a:rPr lang="en-GB" altLang="en-US" sz="3200" dirty="0">
                <a:solidFill>
                  <a:srgbClr val="0000FF"/>
                </a:solidFill>
              </a:rPr>
              <a:t>Holy, holy, holy is the Lord,                             holy is the Lord God almighty!            Holy, holy, holy is the Lord,                             holy is the Lord God almighty!                     Who was and is, and is to come;                   holy, holy, holy is the Lord.</a:t>
            </a:r>
            <a:endParaRPr lang="en-US" altLang="en-US" sz="3200" dirty="0">
              <a:solidFill>
                <a:srgbClr val="0000FF"/>
              </a:solidFill>
            </a:endParaRPr>
          </a:p>
        </p:txBody>
      </p:sp>
      <p:sp>
        <p:nvSpPr>
          <p:cNvPr id="23555" name="Text Box 3">
            <a:extLst>
              <a:ext uri="{FF2B5EF4-FFF2-40B4-BE49-F238E27FC236}">
                <a16:creationId xmlns:a16="http://schemas.microsoft.com/office/drawing/2014/main" id="{3AD2A614-4895-5BDE-09B0-BD5D1CF425EC}"/>
              </a:ext>
            </a:extLst>
          </p:cNvPr>
          <p:cNvSpPr txBox="1">
            <a:spLocks noChangeArrowheads="1"/>
          </p:cNvSpPr>
          <p:nvPr/>
        </p:nvSpPr>
        <p:spPr bwMode="auto">
          <a:xfrm>
            <a:off x="2208214" y="404814"/>
            <a:ext cx="7775575" cy="650875"/>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fontAlgn="base">
              <a:spcBef>
                <a:spcPct val="50000"/>
              </a:spcBef>
              <a:spcAft>
                <a:spcPct val="0"/>
              </a:spcAft>
              <a:defRPr/>
            </a:pPr>
            <a:r>
              <a:rPr lang="en-GB" altLang="en-US" sz="3600">
                <a:solidFill>
                  <a:srgbClr val="000000"/>
                </a:solidFill>
              </a:rPr>
              <a:t>HOLY, HOLY, HOLY IS THE LORD</a:t>
            </a:r>
            <a:endParaRPr lang="en-US" altLang="en-US" sz="3600">
              <a:solidFill>
                <a:srgbClr val="000000"/>
              </a:solidFill>
            </a:endParaRPr>
          </a:p>
        </p:txBody>
      </p:sp>
      <p:pic>
        <p:nvPicPr>
          <p:cNvPr id="3" name="Picture 2" descr="A cross with lights in the background&#10;&#10;AI-generated content may be incorrect.">
            <a:extLst>
              <a:ext uri="{FF2B5EF4-FFF2-40B4-BE49-F238E27FC236}">
                <a16:creationId xmlns:a16="http://schemas.microsoft.com/office/drawing/2014/main" id="{9997A342-3BA4-8BA1-E77D-4404F2B754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6666"/>
          <a:stretch/>
        </p:blipFill>
        <p:spPr bwMode="auto">
          <a:xfrm>
            <a:off x="409550" y="2125770"/>
            <a:ext cx="4633703" cy="2606459"/>
          </a:xfrm>
          <a:prstGeom prst="rect">
            <a:avLst/>
          </a:prstGeom>
          <a:solidFill>
            <a:srgbClr val="FFFFFF"/>
          </a:solidFill>
          <a:ln w="9525">
            <a:solidFill>
              <a:srgbClr val="000000"/>
            </a:solidFill>
            <a:miter lim="800000"/>
            <a:headEnd/>
            <a:tailEnd/>
          </a:ln>
        </p:spPr>
      </p:pic>
    </p:spTree>
    <p:extLst>
      <p:ext uri="{BB962C8B-B14F-4D97-AF65-F5344CB8AC3E}">
        <p14:creationId xmlns:p14="http://schemas.microsoft.com/office/powerpoint/2010/main" val="828119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5602" name="Text Box 2">
            <a:extLst>
              <a:ext uri="{FF2B5EF4-FFF2-40B4-BE49-F238E27FC236}">
                <a16:creationId xmlns:a16="http://schemas.microsoft.com/office/drawing/2014/main" id="{80D763E6-41F3-EE56-8A46-96A176D1B272}"/>
              </a:ext>
            </a:extLst>
          </p:cNvPr>
          <p:cNvSpPr txBox="1">
            <a:spLocks noChangeArrowheads="1"/>
          </p:cNvSpPr>
          <p:nvPr/>
        </p:nvSpPr>
        <p:spPr bwMode="auto">
          <a:xfrm>
            <a:off x="1847057" y="260649"/>
            <a:ext cx="8497887" cy="3514725"/>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fontAlgn="base">
              <a:spcBef>
                <a:spcPct val="50000"/>
              </a:spcBef>
              <a:spcAft>
                <a:spcPct val="0"/>
              </a:spcAft>
              <a:defRPr/>
            </a:pPr>
            <a:r>
              <a:rPr lang="en-GB" altLang="en-US" sz="3200" dirty="0">
                <a:solidFill>
                  <a:srgbClr val="0000FF"/>
                </a:solidFill>
              </a:rPr>
              <a:t>Blessed, blessed, blest is he who comes,           Blest is he who comes in the Lord’s name.</a:t>
            </a:r>
          </a:p>
          <a:p>
            <a:pPr fontAlgn="base">
              <a:spcBef>
                <a:spcPct val="50000"/>
              </a:spcBef>
              <a:spcAft>
                <a:spcPct val="0"/>
              </a:spcAft>
              <a:defRPr/>
            </a:pPr>
            <a:r>
              <a:rPr lang="en-GB" altLang="en-US" sz="3200" dirty="0">
                <a:solidFill>
                  <a:srgbClr val="0000FF"/>
                </a:solidFill>
              </a:rPr>
              <a:t>Blessed, blessed, blest is he who comes, Blest is he who comes in the Lord’s name.</a:t>
            </a:r>
          </a:p>
          <a:p>
            <a:pPr fontAlgn="base">
              <a:spcBef>
                <a:spcPct val="50000"/>
              </a:spcBef>
              <a:spcAft>
                <a:spcPct val="0"/>
              </a:spcAft>
              <a:defRPr/>
            </a:pPr>
            <a:r>
              <a:rPr lang="en-GB" altLang="en-US" sz="3200" dirty="0">
                <a:solidFill>
                  <a:srgbClr val="0000FF"/>
                </a:solidFill>
              </a:rPr>
              <a:t>Hosanna in the heights of </a:t>
            </a:r>
            <a:r>
              <a:rPr lang="en-GB" altLang="en-US" sz="3200" dirty="0" err="1">
                <a:solidFill>
                  <a:srgbClr val="0000FF"/>
                </a:solidFill>
              </a:rPr>
              <a:t>heav’n</a:t>
            </a:r>
            <a:r>
              <a:rPr lang="en-GB" altLang="en-US" sz="3200" dirty="0">
                <a:solidFill>
                  <a:srgbClr val="0000FF"/>
                </a:solidFill>
              </a:rPr>
              <a:t>.     Blessed, blessed, blessed is the Lord.</a:t>
            </a:r>
            <a:endParaRPr lang="en-US" altLang="en-US" sz="3200" dirty="0">
              <a:solidFill>
                <a:srgbClr val="0000FF"/>
              </a:solidFill>
            </a:endParaRPr>
          </a:p>
        </p:txBody>
      </p:sp>
      <p:pic>
        <p:nvPicPr>
          <p:cNvPr id="2" name="Picture 7" descr="http://3.bp.blogspot.com/-ztS9mX81xSk/T5tdMGLnphI/AAAAAAAAGrI/X5fRibqAli4/s1600/psalm+118v26a.jpg">
            <a:extLst>
              <a:ext uri="{FF2B5EF4-FFF2-40B4-BE49-F238E27FC236}">
                <a16:creationId xmlns:a16="http://schemas.microsoft.com/office/drawing/2014/main" id="{5B47B6BD-10BE-9D8D-2661-8DAFF2632E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3753" y="4077073"/>
            <a:ext cx="3985515" cy="266980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513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7" name="Text Box 5">
            <a:extLst>
              <a:ext uri="{FF2B5EF4-FFF2-40B4-BE49-F238E27FC236}">
                <a16:creationId xmlns:a16="http://schemas.microsoft.com/office/drawing/2014/main" id="{67B0B388-13EC-438A-B7CA-04FF59D9B94E}"/>
              </a:ext>
            </a:extLst>
          </p:cNvPr>
          <p:cNvSpPr txBox="1">
            <a:spLocks noChangeArrowheads="1"/>
          </p:cNvSpPr>
          <p:nvPr/>
        </p:nvSpPr>
        <p:spPr bwMode="auto">
          <a:xfrm>
            <a:off x="2843002" y="207587"/>
            <a:ext cx="6449075" cy="1323975"/>
          </a:xfrm>
          <a:prstGeom prst="rect">
            <a:avLst/>
          </a:prstGeom>
          <a:solidFill>
            <a:schemeClr val="tx1"/>
          </a:solidFill>
          <a:ln>
            <a:solidFill>
              <a:schemeClr val="bg2"/>
            </a:solidFill>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80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WE GATHER</a:t>
            </a:r>
            <a:endParaRPr kumimoji="0" lang="en-US" altLang="en-US" sz="80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pic>
        <p:nvPicPr>
          <p:cNvPr id="8" name="Picture 8" descr="E:\New BEO Badge.png">
            <a:extLst>
              <a:ext uri="{FF2B5EF4-FFF2-40B4-BE49-F238E27FC236}">
                <a16:creationId xmlns:a16="http://schemas.microsoft.com/office/drawing/2014/main" id="{B48E42FA-8D65-490E-A517-13B1E6D6E6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8" y="207587"/>
            <a:ext cx="1404579" cy="1725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876C03E-5C99-9CDE-F868-8A6D44F65892}"/>
              </a:ext>
            </a:extLst>
          </p:cNvPr>
          <p:cNvSpPr txBox="1">
            <a:spLocks noChangeArrowheads="1"/>
          </p:cNvSpPr>
          <p:nvPr/>
        </p:nvSpPr>
        <p:spPr bwMode="auto">
          <a:xfrm>
            <a:off x="4051661" y="6491459"/>
            <a:ext cx="4088675" cy="338554"/>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1" u="none" strike="noStrike" kern="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A.M.D.G. – For the Greater Glory of God</a:t>
            </a:r>
          </a:p>
        </p:txBody>
      </p:sp>
      <p:pic>
        <p:nvPicPr>
          <p:cNvPr id="3" name="Picture 1">
            <a:extLst>
              <a:ext uri="{FF2B5EF4-FFF2-40B4-BE49-F238E27FC236}">
                <a16:creationId xmlns:a16="http://schemas.microsoft.com/office/drawing/2014/main" id="{53C68712-84DA-94E9-BE2A-92417BAE60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68831" y="207587"/>
            <a:ext cx="1404579" cy="140457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1">
            <a:extLst>
              <a:ext uri="{FF2B5EF4-FFF2-40B4-BE49-F238E27FC236}">
                <a16:creationId xmlns:a16="http://schemas.microsoft.com/office/drawing/2014/main" id="{1AC3178E-251B-4FD6-9384-F3102F70A2F6}"/>
              </a:ext>
            </a:extLst>
          </p:cNvPr>
          <p:cNvSpPr>
            <a:spLocks noChangeArrowheads="1"/>
          </p:cNvSpPr>
          <p:nvPr/>
        </p:nvSpPr>
        <p:spPr bwMode="auto">
          <a:xfrm>
            <a:off x="1623167" y="1669086"/>
            <a:ext cx="8888744" cy="4678204"/>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4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We also gather today,                                                     to mark the beginning of a </a:t>
            </a:r>
            <a:r>
              <a:rPr kumimoji="0" lang="en-GB" altLang="en-US" sz="2800" b="0" i="1" u="sng" strike="noStrike" kern="1200" cap="none" spc="0" normalizeH="0" baseline="0" noProof="0" dirty="0">
                <a:ln>
                  <a:noFill/>
                </a:ln>
                <a:solidFill>
                  <a:srgbClr val="C00000"/>
                </a:solidFill>
                <a:effectLst/>
                <a:uLnTx/>
                <a:uFillTx/>
                <a:latin typeface="Comic Sans MS" pitchFamily="66" charset="0"/>
                <a:ea typeface="+mn-ea"/>
                <a:cs typeface="Times New Roman" pitchFamily="18" charset="0"/>
              </a:rPr>
              <a:t>New School Year</a:t>
            </a: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800" b="0" i="1" u="sng"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1200" b="0" i="1" u="sng"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We celebrate the uniqueness and vitality                of all children and pray that Jesus, our Lord,            will </a:t>
            </a:r>
            <a:r>
              <a:rPr kumimoji="0" lang="en-GB" altLang="en-US" sz="2800" b="0" i="1" u="sng" strike="noStrike" kern="1200" cap="none" spc="0" normalizeH="0" baseline="0" noProof="0" dirty="0">
                <a:ln>
                  <a:noFill/>
                </a:ln>
                <a:solidFill>
                  <a:srgbClr val="C00000"/>
                </a:solidFill>
                <a:effectLst/>
                <a:uLnTx/>
                <a:uFillTx/>
                <a:latin typeface="Comic Sans MS" pitchFamily="66" charset="0"/>
                <a:ea typeface="+mn-ea"/>
                <a:cs typeface="Times New Roman" pitchFamily="18" charset="0"/>
              </a:rPr>
              <a:t>guide and protect us                                 </a:t>
            </a: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throughout the coming academic year.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12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charset="0"/>
              </a:rPr>
              <a:t>May God’s blessings fall                                                            upon all who are part of our school community                              as we </a:t>
            </a:r>
            <a:r>
              <a:rPr kumimoji="0" lang="en-GB" sz="2800" b="0" i="1" u="sng" strike="noStrike" kern="1200" cap="none" spc="0" normalizeH="0" baseline="0" noProof="0" dirty="0">
                <a:ln>
                  <a:noFill/>
                </a:ln>
                <a:solidFill>
                  <a:srgbClr val="C00000"/>
                </a:solidFill>
                <a:effectLst/>
                <a:uLnTx/>
                <a:uFillTx/>
                <a:latin typeface="Comic Sans MS" panose="030F0702030302020204" pitchFamily="66" charset="0"/>
                <a:ea typeface="+mn-ea"/>
                <a:cs typeface="Arial" charset="0"/>
              </a:rPr>
              <a:t>celebrate this Eucharist</a:t>
            </a:r>
            <a:r>
              <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charset="0"/>
              </a:rPr>
              <a:t>.</a:t>
            </a:r>
          </a:p>
        </p:txBody>
      </p:sp>
    </p:spTree>
    <p:extLst>
      <p:ext uri="{BB962C8B-B14F-4D97-AF65-F5344CB8AC3E}">
        <p14:creationId xmlns:p14="http://schemas.microsoft.com/office/powerpoint/2010/main" val="32278297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Text Box 22">
            <a:extLst>
              <a:ext uri="{FF2B5EF4-FFF2-40B4-BE49-F238E27FC236}">
                <a16:creationId xmlns:a16="http://schemas.microsoft.com/office/drawing/2014/main" id="{95AF4EE9-2732-A860-AE80-341050204B33}"/>
              </a:ext>
            </a:extLst>
          </p:cNvPr>
          <p:cNvSpPr txBox="1">
            <a:spLocks noChangeArrowheads="1"/>
          </p:cNvSpPr>
          <p:nvPr/>
        </p:nvSpPr>
        <p:spPr bwMode="auto">
          <a:xfrm>
            <a:off x="1159907" y="221717"/>
            <a:ext cx="9872185" cy="923330"/>
          </a:xfrm>
          <a:prstGeom prst="rect">
            <a:avLst/>
          </a:prstGeom>
          <a:noFill/>
          <a:ln w="9525">
            <a:noFill/>
            <a:miter lim="800000"/>
            <a:headEnd/>
            <a:tailEnd/>
          </a:ln>
          <a:effectLst/>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algn="ctr" eaLnBrk="1" fontAlgn="base" hangingPunct="1">
              <a:spcBef>
                <a:spcPct val="50000"/>
              </a:spcBef>
              <a:spcAft>
                <a:spcPct val="0"/>
              </a:spcAft>
              <a:buClrTx/>
              <a:buSzTx/>
              <a:buFontTx/>
              <a:buNone/>
              <a:defRPr/>
            </a:pPr>
            <a:r>
              <a:rPr lang="en-GB" altLang="en-US" sz="5400" b="1" dirty="0">
                <a:solidFill>
                  <a:schemeClr val="bg2"/>
                </a:solidFill>
                <a:latin typeface="Comic Sans MS" pitchFamily="66" charset="0"/>
              </a:rPr>
              <a:t>YEAR 7 WELCOME MASS</a:t>
            </a:r>
            <a:endParaRPr lang="en-US" altLang="en-US" sz="5400" b="1" dirty="0">
              <a:solidFill>
                <a:schemeClr val="bg2"/>
              </a:solidFill>
              <a:latin typeface="Comic Sans MS" pitchFamily="66" charset="0"/>
            </a:endParaRPr>
          </a:p>
        </p:txBody>
      </p:sp>
      <p:pic>
        <p:nvPicPr>
          <p:cNvPr id="4" name="Picture 8" descr="E:\New BEO Badge.png">
            <a:extLst>
              <a:ext uri="{FF2B5EF4-FFF2-40B4-BE49-F238E27FC236}">
                <a16:creationId xmlns:a16="http://schemas.microsoft.com/office/drawing/2014/main" id="{40BE02BF-564F-5B46-E8D7-7195519DF2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2633" y="146909"/>
            <a:ext cx="1166575" cy="1377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7374B41A-63A2-6D16-2458-DF3BCFAF9B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76857" y="221717"/>
            <a:ext cx="1282202" cy="1226768"/>
          </a:xfrm>
          <a:prstGeom prst="rect">
            <a:avLst/>
          </a:prstGeom>
          <a:noFill/>
          <a:ln w="1905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a:extLst>
              <a:ext uri="{FF2B5EF4-FFF2-40B4-BE49-F238E27FC236}">
                <a16:creationId xmlns:a16="http://schemas.microsoft.com/office/drawing/2014/main" id="{527E419E-813B-EDF0-F9DC-6F6722DDD3F7}"/>
              </a:ext>
            </a:extLst>
          </p:cNvPr>
          <p:cNvPicPr>
            <a:picLocks noChangeAspect="1"/>
          </p:cNvPicPr>
          <p:nvPr/>
        </p:nvPicPr>
        <p:blipFill>
          <a:blip r:embed="rId6"/>
          <a:stretch>
            <a:fillRect/>
          </a:stretch>
        </p:blipFill>
        <p:spPr>
          <a:xfrm>
            <a:off x="3134037" y="1373153"/>
            <a:ext cx="5760640" cy="5263130"/>
          </a:xfrm>
          <a:prstGeom prst="rect">
            <a:avLst/>
          </a:prstGeom>
        </p:spPr>
      </p:pic>
    </p:spTree>
    <p:extLst>
      <p:ext uri="{BB962C8B-B14F-4D97-AF65-F5344CB8AC3E}">
        <p14:creationId xmlns:p14="http://schemas.microsoft.com/office/powerpoint/2010/main" val="36011248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0834" name="Text Box 5"/>
          <p:cNvSpPr txBox="1">
            <a:spLocks noChangeArrowheads="1"/>
          </p:cNvSpPr>
          <p:nvPr/>
        </p:nvSpPr>
        <p:spPr bwMode="auto">
          <a:xfrm>
            <a:off x="4440238" y="1125538"/>
            <a:ext cx="792162" cy="8239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endParaRPr lang="en-US" altLang="en-US" sz="4800">
              <a:solidFill>
                <a:srgbClr val="FFFFFF"/>
              </a:solidFill>
              <a:latin typeface="Comic Sans MS" pitchFamily="66" charset="0"/>
            </a:endParaRPr>
          </a:p>
        </p:txBody>
      </p:sp>
      <p:sp>
        <p:nvSpPr>
          <p:cNvPr id="120835" name="Text Box 6"/>
          <p:cNvSpPr txBox="1">
            <a:spLocks noChangeArrowheads="1"/>
          </p:cNvSpPr>
          <p:nvPr/>
        </p:nvSpPr>
        <p:spPr bwMode="auto">
          <a:xfrm>
            <a:off x="5016500" y="1773238"/>
            <a:ext cx="215900" cy="8239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endParaRPr lang="en-US" altLang="en-US" sz="4800">
              <a:solidFill>
                <a:srgbClr val="000000"/>
              </a:solidFill>
              <a:latin typeface="Comic Sans MS" pitchFamily="66" charset="0"/>
            </a:endParaRPr>
          </a:p>
        </p:txBody>
      </p:sp>
      <p:sp>
        <p:nvSpPr>
          <p:cNvPr id="120836" name="Text Box 7"/>
          <p:cNvSpPr txBox="1">
            <a:spLocks noChangeArrowheads="1"/>
          </p:cNvSpPr>
          <p:nvPr/>
        </p:nvSpPr>
        <p:spPr bwMode="auto">
          <a:xfrm>
            <a:off x="4943476" y="2565401"/>
            <a:ext cx="288925" cy="8239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endParaRPr lang="en-US" altLang="en-US" sz="4800">
              <a:solidFill>
                <a:srgbClr val="FFFFFF"/>
              </a:solidFill>
              <a:latin typeface="Comic Sans MS" pitchFamily="66" charset="0"/>
            </a:endParaRPr>
          </a:p>
        </p:txBody>
      </p:sp>
      <p:pic>
        <p:nvPicPr>
          <p:cNvPr id="120837" name="Picture 3" descr="eucharistWallpaper1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538" y="115889"/>
            <a:ext cx="8837612"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8" name="Text Box 3"/>
          <p:cNvSpPr txBox="1">
            <a:spLocks noChangeArrowheads="1"/>
          </p:cNvSpPr>
          <p:nvPr/>
        </p:nvSpPr>
        <p:spPr bwMode="auto">
          <a:xfrm>
            <a:off x="1936750" y="5664201"/>
            <a:ext cx="8064500" cy="1077913"/>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algn="ctr" fontAlgn="base">
              <a:spcBef>
                <a:spcPct val="50000"/>
              </a:spcBef>
              <a:spcAft>
                <a:spcPct val="0"/>
              </a:spcAft>
            </a:pPr>
            <a:r>
              <a:rPr lang="en-GB" altLang="en-US">
                <a:solidFill>
                  <a:srgbClr val="000000"/>
                </a:solidFill>
                <a:latin typeface="Comic Sans MS" pitchFamily="66" charset="0"/>
              </a:rPr>
              <a:t>FOR THIS IS MY BODY                      WHICH WILL BE GIVEN UP FOR YOU.</a:t>
            </a:r>
            <a:endParaRPr lang="en-US" altLang="en-US">
              <a:solidFill>
                <a:srgbClr val="000000"/>
              </a:solidFill>
              <a:latin typeface="Comic Sans MS" pitchFamily="66" charset="0"/>
            </a:endParaRPr>
          </a:p>
        </p:txBody>
      </p:sp>
      <p:sp>
        <p:nvSpPr>
          <p:cNvPr id="120839" name="Text Box 3"/>
          <p:cNvSpPr txBox="1">
            <a:spLocks noChangeArrowheads="1"/>
          </p:cNvSpPr>
          <p:nvPr/>
        </p:nvSpPr>
        <p:spPr bwMode="auto">
          <a:xfrm>
            <a:off x="1919288" y="85725"/>
            <a:ext cx="8551862" cy="58420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algn="ctr" fontAlgn="base">
              <a:spcBef>
                <a:spcPct val="50000"/>
              </a:spcBef>
              <a:spcAft>
                <a:spcPct val="0"/>
              </a:spcAft>
            </a:pPr>
            <a:r>
              <a:rPr lang="en-GB" altLang="en-US">
                <a:solidFill>
                  <a:srgbClr val="000000"/>
                </a:solidFill>
                <a:latin typeface="Comic Sans MS" pitchFamily="66" charset="0"/>
              </a:rPr>
              <a:t>TAKE THIS ALL OF YOU AND EAT OF IT: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C653B2-564E-4EBC-B829-115DAE21E578}"/>
              </a:ext>
            </a:extLst>
          </p:cNvPr>
          <p:cNvSpPr/>
          <p:nvPr/>
        </p:nvSpPr>
        <p:spPr>
          <a:xfrm>
            <a:off x="5101103" y="4902013"/>
            <a:ext cx="6218873" cy="400110"/>
          </a:xfrm>
          <a:prstGeom prst="rect">
            <a:avLst/>
          </a:prstGeom>
          <a:noFill/>
        </p:spPr>
        <p:txBody>
          <a:bodyPr wrap="square">
            <a:spAutoFit/>
          </a:bodyPr>
          <a:lstStyle/>
          <a:p>
            <a:pPr algn="ctr">
              <a:spcBef>
                <a:spcPct val="0"/>
              </a:spcBef>
            </a:pPr>
            <a:r>
              <a:rPr lang="en-GB" altLang="en-US" sz="2000" i="1" kern="0" dirty="0">
                <a:solidFill>
                  <a:srgbClr val="000000"/>
                </a:solidFill>
                <a:latin typeface="Comic Sans MS" pitchFamily="66" charset="0"/>
                <a:cs typeface="Arial" panose="020B0604020202020204" pitchFamily="34" charset="0"/>
              </a:rPr>
              <a:t>A.M.D.G. - For the Greater Glory of God</a:t>
            </a:r>
          </a:p>
        </p:txBody>
      </p:sp>
      <p:pic>
        <p:nvPicPr>
          <p:cNvPr id="4" name="Picture 8" descr="E:\New BEO Badge.png">
            <a:extLst>
              <a:ext uri="{FF2B5EF4-FFF2-40B4-BE49-F238E27FC236}">
                <a16:creationId xmlns:a16="http://schemas.microsoft.com/office/drawing/2014/main" id="{2393B7A7-927D-2E9E-E1A3-A0386ADBD6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0232" y="495253"/>
            <a:ext cx="1381997" cy="1768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1010009">
            <a:extLst>
              <a:ext uri="{FF2B5EF4-FFF2-40B4-BE49-F238E27FC236}">
                <a16:creationId xmlns:a16="http://schemas.microsoft.com/office/drawing/2014/main" id="{EC56FFA5-7960-99F9-216A-CE25F954526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946" t="17116" r="19848" b="10334"/>
          <a:stretch/>
        </p:blipFill>
        <p:spPr bwMode="auto">
          <a:xfrm>
            <a:off x="132941" y="192183"/>
            <a:ext cx="4156030" cy="6566531"/>
          </a:xfrm>
          <a:prstGeom prst="rect">
            <a:avLst/>
          </a:prstGeom>
          <a:noFill/>
          <a:ln w="38100">
            <a:solidFill>
              <a:schemeClr val="bg2"/>
            </a:solidFill>
          </a:ln>
          <a:extLst>
            <a:ext uri="{909E8E84-426E-40DD-AFC4-6F175D3DCCD1}">
              <a14:hiddenFill xmlns:a14="http://schemas.microsoft.com/office/drawing/2010/main">
                <a:solidFill>
                  <a:srgbClr val="FFFFFF"/>
                </a:solidFill>
              </a14:hiddenFill>
            </a:ext>
          </a:extLst>
        </p:spPr>
      </p:pic>
      <p:sp>
        <p:nvSpPr>
          <p:cNvPr id="2" name="Text Box 22">
            <a:extLst>
              <a:ext uri="{FF2B5EF4-FFF2-40B4-BE49-F238E27FC236}">
                <a16:creationId xmlns:a16="http://schemas.microsoft.com/office/drawing/2014/main" id="{611B66BA-0055-CDE2-D161-6CFA46B7C3E3}"/>
              </a:ext>
            </a:extLst>
          </p:cNvPr>
          <p:cNvSpPr txBox="1">
            <a:spLocks noChangeArrowheads="1"/>
          </p:cNvSpPr>
          <p:nvPr/>
        </p:nvSpPr>
        <p:spPr bwMode="auto">
          <a:xfrm>
            <a:off x="5183916" y="2598285"/>
            <a:ext cx="6218874" cy="1754326"/>
          </a:xfrm>
          <a:prstGeom prst="rect">
            <a:avLst/>
          </a:prstGeom>
          <a:noFill/>
          <a:ln w="9525">
            <a:noFill/>
            <a:miter lim="800000"/>
            <a:headEnd/>
            <a:tailEnd/>
          </a:ln>
          <a:effectLst/>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algn="ctr" eaLnBrk="1" fontAlgn="base" hangingPunct="1">
              <a:spcBef>
                <a:spcPct val="50000"/>
              </a:spcBef>
              <a:spcAft>
                <a:spcPct val="0"/>
              </a:spcAft>
              <a:buClrTx/>
              <a:buSzTx/>
              <a:buFontTx/>
              <a:buNone/>
              <a:defRPr/>
            </a:pPr>
            <a:r>
              <a:rPr lang="en-GB" altLang="en-US" sz="5400" b="1" dirty="0">
                <a:solidFill>
                  <a:schemeClr val="bg2"/>
                </a:solidFill>
                <a:latin typeface="Comic Sans MS" pitchFamily="66" charset="0"/>
              </a:rPr>
              <a:t>YEAR 7 WELCOME MASS</a:t>
            </a:r>
            <a:endParaRPr lang="en-US" altLang="en-US" sz="5400" b="1" dirty="0">
              <a:solidFill>
                <a:schemeClr val="bg2"/>
              </a:solidFill>
              <a:latin typeface="Comic Sans MS" pitchFamily="66" charset="0"/>
            </a:endParaRPr>
          </a:p>
        </p:txBody>
      </p:sp>
    </p:spTree>
    <p:extLst>
      <p:ext uri="{BB962C8B-B14F-4D97-AF65-F5344CB8AC3E}">
        <p14:creationId xmlns:p14="http://schemas.microsoft.com/office/powerpoint/2010/main" val="38435039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24930" name="Text Box 3"/>
          <p:cNvSpPr txBox="1">
            <a:spLocks noChangeArrowheads="1"/>
          </p:cNvSpPr>
          <p:nvPr/>
        </p:nvSpPr>
        <p:spPr bwMode="auto">
          <a:xfrm>
            <a:off x="2154239" y="188914"/>
            <a:ext cx="8027987" cy="2892425"/>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r>
              <a:rPr lang="en-US" altLang="en-US" sz="2800">
                <a:solidFill>
                  <a:srgbClr val="000000"/>
                </a:solidFill>
                <a:latin typeface="Comic Sans MS" pitchFamily="66" charset="0"/>
              </a:rPr>
              <a:t>Take this all of you and drink from it:                 For this is the chalice of my blood,                                    the blood of the new and eternal covenant,                                                         which will be poured out for you and for many for the forgiveness of sins.</a:t>
            </a:r>
          </a:p>
          <a:p>
            <a:pPr fontAlgn="base">
              <a:spcBef>
                <a:spcPct val="50000"/>
              </a:spcBef>
              <a:spcAft>
                <a:spcPct val="0"/>
              </a:spcAft>
            </a:pPr>
            <a:r>
              <a:rPr lang="en-US" altLang="en-US" sz="2800">
                <a:solidFill>
                  <a:srgbClr val="000000"/>
                </a:solidFill>
                <a:latin typeface="Comic Sans MS" pitchFamily="66" charset="0"/>
              </a:rPr>
              <a:t>Do this in memory of me.</a:t>
            </a:r>
          </a:p>
        </p:txBody>
      </p:sp>
      <p:pic>
        <p:nvPicPr>
          <p:cNvPr id="124931" name="Picture 6" descr="http://stjohncolton.net/media/images/OurWindows/fullsize/Chalice-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6138" y="3306763"/>
            <a:ext cx="2728912"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2"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8750" y="4868863"/>
            <a:ext cx="1258888"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ABD72-908B-6400-3B29-979165DBED18}"/>
            </a:ext>
          </a:extLst>
        </p:cNvPr>
        <p:cNvGrpSpPr/>
        <p:nvPr/>
      </p:nvGrpSpPr>
      <p:grpSpPr>
        <a:xfrm>
          <a:off x="0" y="0"/>
          <a:ext cx="0" cy="0"/>
          <a:chOff x="0" y="0"/>
          <a:chExt cx="0" cy="0"/>
        </a:xfrm>
      </p:grpSpPr>
      <p:pic>
        <p:nvPicPr>
          <p:cNvPr id="2" name="Picture 1" descr="A blue and white cross on a white surface&#10;&#10;AI-generated content may be incorrect.">
            <a:extLst>
              <a:ext uri="{FF2B5EF4-FFF2-40B4-BE49-F238E27FC236}">
                <a16:creationId xmlns:a16="http://schemas.microsoft.com/office/drawing/2014/main" id="{8145BF5E-34AB-1C17-71DC-C44616752941}"/>
              </a:ext>
            </a:extLst>
          </p:cNvPr>
          <p:cNvPicPr>
            <a:picLocks noChangeAspect="1"/>
          </p:cNvPicPr>
          <p:nvPr/>
        </p:nvPicPr>
        <p:blipFill>
          <a:blip r:embed="rId3">
            <a:extLst>
              <a:ext uri="{28A0092B-C50C-407E-A947-70E740481C1C}">
                <a14:useLocalDpi xmlns:a14="http://schemas.microsoft.com/office/drawing/2010/main" val="0"/>
              </a:ext>
            </a:extLst>
          </a:blip>
          <a:srcRect t="20520" r="1" b="31528"/>
          <a:stretch/>
        </p:blipFill>
        <p:spPr>
          <a:xfrm>
            <a:off x="0" y="-14616"/>
            <a:ext cx="12191980" cy="6857990"/>
          </a:xfrm>
          <a:prstGeom prst="rect">
            <a:avLst/>
          </a:prstGeom>
          <a:noFill/>
        </p:spPr>
      </p:pic>
      <p:pic>
        <p:nvPicPr>
          <p:cNvPr id="4" name="Picture 2" descr="http://www.itinerantpreacher.org/wp-content/uploads/2012/05/Mystery-of-Fait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102" y="129196"/>
            <a:ext cx="4100893" cy="1503661"/>
          </a:xfrm>
          <a:prstGeom prst="rect">
            <a:avLst/>
          </a:prstGeom>
          <a:noFill/>
          <a:ln w="12700">
            <a:solidFill>
              <a:schemeClr val="bg2"/>
            </a:solidFill>
          </a:ln>
          <a:extLst>
            <a:ext uri="{909E8E84-426E-40DD-AFC4-6F175D3DCCD1}">
              <a14:hiddenFill xmlns:a14="http://schemas.microsoft.com/office/drawing/2010/main">
                <a:solidFill>
                  <a:srgbClr val="FFFFFF"/>
                </a:solidFill>
              </a14:hiddenFill>
            </a:ext>
          </a:extLst>
        </p:spPr>
      </p:pic>
      <p:pic>
        <p:nvPicPr>
          <p:cNvPr id="7"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45885" y="14626"/>
            <a:ext cx="1446095" cy="178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a:extLst>
              <a:ext uri="{FF2B5EF4-FFF2-40B4-BE49-F238E27FC236}">
                <a16:creationId xmlns:a16="http://schemas.microsoft.com/office/drawing/2014/main" id="{80CA95BD-CD86-B69C-ED50-0A169B723829}"/>
              </a:ext>
            </a:extLst>
          </p:cNvPr>
          <p:cNvSpPr txBox="1">
            <a:spLocks noChangeArrowheads="1"/>
          </p:cNvSpPr>
          <p:nvPr/>
        </p:nvSpPr>
        <p:spPr bwMode="auto">
          <a:xfrm>
            <a:off x="3335334" y="4756292"/>
            <a:ext cx="5521311" cy="1815882"/>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buClrTx/>
              <a:buSzTx/>
              <a:buNone/>
            </a:pPr>
            <a:r>
              <a:rPr lang="en-GB" altLang="en-US" sz="2800" i="1" dirty="0">
                <a:solidFill>
                  <a:srgbClr val="0000FF"/>
                </a:solidFill>
                <a:latin typeface="Comic Sans MS" panose="030F0702030302020204" pitchFamily="66" charset="0"/>
              </a:rPr>
              <a:t>We proclaim your death O Lord              and profess your resurrection                until you come again,                              until you come again</a:t>
            </a:r>
            <a:r>
              <a:rPr lang="en-GB" altLang="en-US" sz="2800" i="1" dirty="0">
                <a:solidFill>
                  <a:srgbClr val="000099"/>
                </a:solidFill>
                <a:latin typeface="Comic Sans MS" panose="030F0702030302020204" pitchFamily="66" charset="0"/>
              </a:rPr>
              <a:t>. </a:t>
            </a:r>
          </a:p>
        </p:txBody>
      </p:sp>
      <p:sp>
        <p:nvSpPr>
          <p:cNvPr id="8" name="Text Box 3">
            <a:extLst>
              <a:ext uri="{FF2B5EF4-FFF2-40B4-BE49-F238E27FC236}">
                <a16:creationId xmlns:a16="http://schemas.microsoft.com/office/drawing/2014/main" id="{4DC66AC6-ECF4-9C40-6592-A283017FCBB9}"/>
              </a:ext>
            </a:extLst>
          </p:cNvPr>
          <p:cNvSpPr txBox="1">
            <a:spLocks noChangeArrowheads="1"/>
          </p:cNvSpPr>
          <p:nvPr/>
        </p:nvSpPr>
        <p:spPr bwMode="auto">
          <a:xfrm>
            <a:off x="9751120" y="6326603"/>
            <a:ext cx="2297112" cy="400050"/>
          </a:xfrm>
          <a:prstGeom prst="rect">
            <a:avLst/>
          </a:prstGeom>
          <a:solidFill>
            <a:schemeClr val="accent1"/>
          </a:solidFill>
          <a:ln w="9525">
            <a:solidFill>
              <a:schemeClr val="bg2"/>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buClrTx/>
              <a:buSzTx/>
              <a:buNone/>
            </a:pPr>
            <a:r>
              <a:rPr lang="en-GB" altLang="en-US" sz="2000">
                <a:solidFill>
                  <a:srgbClr val="000000"/>
                </a:solidFill>
                <a:latin typeface="Comic Sans MS" panose="030F0702030302020204" pitchFamily="66" charset="0"/>
              </a:rPr>
              <a:t>First verse = solo</a:t>
            </a:r>
            <a:endParaRPr lang="en-US" altLang="en-US" sz="2000">
              <a:solidFill>
                <a:srgbClr val="000000"/>
              </a:solidFill>
              <a:latin typeface="Comic Sans MS" panose="030F0702030302020204" pitchFamily="66" charset="0"/>
            </a:endParaRPr>
          </a:p>
        </p:txBody>
      </p:sp>
      <p:sp>
        <p:nvSpPr>
          <p:cNvPr id="9" name="Text Box 3">
            <a:extLst>
              <a:ext uri="{FF2B5EF4-FFF2-40B4-BE49-F238E27FC236}">
                <a16:creationId xmlns:a16="http://schemas.microsoft.com/office/drawing/2014/main" id="{38EBF2E2-73C9-B9DD-3DA8-0BFD02C1C297}"/>
              </a:ext>
            </a:extLst>
          </p:cNvPr>
          <p:cNvSpPr txBox="1">
            <a:spLocks noChangeArrowheads="1"/>
          </p:cNvSpPr>
          <p:nvPr/>
        </p:nvSpPr>
        <p:spPr bwMode="auto">
          <a:xfrm>
            <a:off x="3335333" y="4495273"/>
            <a:ext cx="5521311" cy="2231380"/>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buClrTx/>
              <a:buSzTx/>
              <a:buNone/>
            </a:pPr>
            <a:r>
              <a:rPr lang="en-GB" altLang="en-US" sz="2800" i="1" dirty="0">
                <a:solidFill>
                  <a:srgbClr val="000000"/>
                </a:solidFill>
                <a:latin typeface="Comic Sans MS" panose="030F0702030302020204" pitchFamily="66" charset="0"/>
              </a:rPr>
              <a:t>We proclaim your death O Lord               and profess your resurrection                 until you come again,                                until you come again. </a:t>
            </a:r>
          </a:p>
          <a:p>
            <a:pPr fontAlgn="base">
              <a:spcBef>
                <a:spcPct val="50000"/>
              </a:spcBef>
              <a:spcAft>
                <a:spcPct val="0"/>
              </a:spcAft>
              <a:buClrTx/>
              <a:buSzTx/>
              <a:buNone/>
            </a:pPr>
            <a:r>
              <a:rPr lang="en-GB" altLang="en-US" sz="1800" i="1" dirty="0">
                <a:solidFill>
                  <a:srgbClr val="000000"/>
                </a:solidFill>
                <a:latin typeface="Comic Sans MS" panose="030F0702030302020204" pitchFamily="66" charset="0"/>
              </a:rPr>
              <a:t>(Repeat)</a:t>
            </a:r>
            <a:endParaRPr lang="en-US" altLang="en-US" sz="1800" i="1" dirty="0">
              <a:solidFill>
                <a:srgbClr val="000000"/>
              </a:solidFill>
              <a:latin typeface="Comic Sans MS" panose="030F0702030302020204" pitchFamily="66" charset="0"/>
            </a:endParaRPr>
          </a:p>
        </p:txBody>
      </p:sp>
    </p:spTree>
    <p:extLst>
      <p:ext uri="{BB962C8B-B14F-4D97-AF65-F5344CB8AC3E}">
        <p14:creationId xmlns:p14="http://schemas.microsoft.com/office/powerpoint/2010/main" val="37957668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par>
                                <p:cTn id="8" presetID="6" presetClass="exit" presetSubtype="32" fill="hold" grpId="0" nodeType="withEffect">
                                  <p:stCondLst>
                                    <p:cond delay="0"/>
                                  </p:stCondLst>
                                  <p:childTnLst>
                                    <p:animEffect transition="out" filter="circle(out)">
                                      <p:cBhvr>
                                        <p:cTn id="9" dur="2000"/>
                                        <p:tgtEl>
                                          <p:spTgt spid="8"/>
                                        </p:tgtEl>
                                      </p:cBhvr>
                                    </p:animEffect>
                                    <p:set>
                                      <p:cBhvr>
                                        <p:cTn id="10"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1866F0A9-8E4F-A866-3A59-837579F2067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954FE08-84C3-9E49-D77A-E8364BA8CD2A}"/>
              </a:ext>
            </a:extLst>
          </p:cNvPr>
          <p:cNvSpPr/>
          <p:nvPr/>
        </p:nvSpPr>
        <p:spPr>
          <a:xfrm>
            <a:off x="5540654" y="4784268"/>
            <a:ext cx="6218873" cy="400110"/>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2000" b="0" i="1" u="none" strike="noStrike" kern="0" cap="none" spc="0" normalizeH="0" baseline="0" noProof="0" dirty="0">
                <a:ln>
                  <a:noFill/>
                </a:ln>
                <a:solidFill>
                  <a:srgbClr val="000000"/>
                </a:solidFill>
                <a:effectLst/>
                <a:uLnTx/>
                <a:uFillTx/>
                <a:latin typeface="Comic Sans MS" pitchFamily="66" charset="0"/>
                <a:ea typeface="+mn-ea"/>
                <a:cs typeface="Arial" panose="020B0604020202020204" pitchFamily="34" charset="0"/>
              </a:rPr>
              <a:t>A.M.D.G. - For the Greater Glory of God</a:t>
            </a:r>
          </a:p>
        </p:txBody>
      </p:sp>
      <p:pic>
        <p:nvPicPr>
          <p:cNvPr id="4" name="Picture 8" descr="E:\New BEO Badge.png">
            <a:extLst>
              <a:ext uri="{FF2B5EF4-FFF2-40B4-BE49-F238E27FC236}">
                <a16:creationId xmlns:a16="http://schemas.microsoft.com/office/drawing/2014/main" id="{EDDBDE45-76FF-3372-AC82-76F73D6CA8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59975" y="527910"/>
            <a:ext cx="1381997" cy="1768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BA9D6C92-F5B6-4478-BDCD-CBA1E3F9EF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57250" y="857250"/>
            <a:ext cx="6858000" cy="5143500"/>
          </a:xfrm>
          <a:prstGeom prst="rect">
            <a:avLst/>
          </a:prstGeom>
          <a:ln>
            <a:solidFill>
              <a:schemeClr val="bg2"/>
            </a:solidFill>
          </a:ln>
        </p:spPr>
      </p:pic>
      <p:sp>
        <p:nvSpPr>
          <p:cNvPr id="2" name="Text Box 22">
            <a:extLst>
              <a:ext uri="{FF2B5EF4-FFF2-40B4-BE49-F238E27FC236}">
                <a16:creationId xmlns:a16="http://schemas.microsoft.com/office/drawing/2014/main" id="{331D52EB-392B-08C7-3241-6DCDA69F71ED}"/>
              </a:ext>
            </a:extLst>
          </p:cNvPr>
          <p:cNvSpPr txBox="1">
            <a:spLocks noChangeArrowheads="1"/>
          </p:cNvSpPr>
          <p:nvPr/>
        </p:nvSpPr>
        <p:spPr bwMode="auto">
          <a:xfrm>
            <a:off x="5540653" y="2551837"/>
            <a:ext cx="6218873" cy="1754326"/>
          </a:xfrm>
          <a:prstGeom prst="rect">
            <a:avLst/>
          </a:prstGeom>
          <a:noFill/>
          <a:ln w="9525">
            <a:noFill/>
            <a:miter lim="800000"/>
            <a:headEnd/>
            <a:tailEnd/>
          </a:ln>
          <a:effectLst/>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algn="ctr" eaLnBrk="1" fontAlgn="base" hangingPunct="1">
              <a:spcBef>
                <a:spcPct val="50000"/>
              </a:spcBef>
              <a:spcAft>
                <a:spcPct val="0"/>
              </a:spcAft>
              <a:buClrTx/>
              <a:buSzTx/>
              <a:buFontTx/>
              <a:buNone/>
              <a:defRPr/>
            </a:pPr>
            <a:r>
              <a:rPr lang="en-GB" altLang="en-US" sz="5400" b="1" dirty="0">
                <a:solidFill>
                  <a:schemeClr val="bg2"/>
                </a:solidFill>
                <a:latin typeface="Comic Sans MS" pitchFamily="66" charset="0"/>
              </a:rPr>
              <a:t>YEAR 7 WELCOME MASS</a:t>
            </a:r>
            <a:endParaRPr lang="en-US" altLang="en-US" sz="5400" b="1" dirty="0">
              <a:solidFill>
                <a:schemeClr val="bg2"/>
              </a:solidFill>
              <a:latin typeface="Comic Sans MS" pitchFamily="66" charset="0"/>
            </a:endParaRPr>
          </a:p>
        </p:txBody>
      </p:sp>
    </p:spTree>
    <p:extLst>
      <p:ext uri="{BB962C8B-B14F-4D97-AF65-F5344CB8AC3E}">
        <p14:creationId xmlns:p14="http://schemas.microsoft.com/office/powerpoint/2010/main" val="860138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31074" name="Text Box 4"/>
          <p:cNvSpPr txBox="1">
            <a:spLocks noChangeArrowheads="1"/>
          </p:cNvSpPr>
          <p:nvPr/>
        </p:nvSpPr>
        <p:spPr bwMode="auto">
          <a:xfrm>
            <a:off x="696120" y="200041"/>
            <a:ext cx="6767512" cy="3538537"/>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r>
              <a:rPr lang="en-GB" altLang="en-US">
                <a:solidFill>
                  <a:srgbClr val="000000"/>
                </a:solidFill>
                <a:latin typeface="Comic Sans MS" pitchFamily="66" charset="0"/>
              </a:rPr>
              <a:t>Through him,                                   and with him,                                       and in him,                                          O God, almighty Father,                         in the unity of the Holy Spirit,    all glory and honour is yours,      for ever and ever. </a:t>
            </a:r>
            <a:endParaRPr lang="en-US" altLang="en-US">
              <a:solidFill>
                <a:srgbClr val="000000"/>
              </a:solidFill>
              <a:latin typeface="Comic Sans MS" pitchFamily="66" charset="0"/>
            </a:endParaRPr>
          </a:p>
        </p:txBody>
      </p:sp>
      <p:pic>
        <p:nvPicPr>
          <p:cNvPr id="131075" name="Picture 3" descr="eucharist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200040"/>
            <a:ext cx="3397251" cy="382549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31076" name="Text Box 4"/>
          <p:cNvSpPr txBox="1">
            <a:spLocks noChangeArrowheads="1"/>
          </p:cNvSpPr>
          <p:nvPr/>
        </p:nvSpPr>
        <p:spPr bwMode="auto">
          <a:xfrm>
            <a:off x="668089" y="4103671"/>
            <a:ext cx="7167562" cy="2554288"/>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r>
              <a:rPr lang="en-GB" altLang="en-US" i="1" dirty="0">
                <a:solidFill>
                  <a:srgbClr val="0000FF"/>
                </a:solidFill>
                <a:latin typeface="Comic Sans MS" pitchFamily="66" charset="0"/>
              </a:rPr>
              <a:t>Amen.                                                   We lift our hearts and voices to you,</a:t>
            </a:r>
            <a:r>
              <a:rPr lang="en-US" altLang="en-US" i="1" dirty="0">
                <a:solidFill>
                  <a:srgbClr val="0000FF"/>
                </a:solidFill>
                <a:latin typeface="Comic Sans MS" pitchFamily="66" charset="0"/>
              </a:rPr>
              <a:t> as we sing,                                          Amen,                                                     so shall it be forever Amen</a:t>
            </a:r>
            <a:r>
              <a:rPr lang="en-US" altLang="en-US" dirty="0">
                <a:solidFill>
                  <a:srgbClr val="0000FF"/>
                </a:solidFill>
                <a:latin typeface="Comic Sans MS" pitchFamily="66" charset="0"/>
              </a:rPr>
              <a:t>.</a:t>
            </a:r>
            <a:r>
              <a:rPr lang="en-GB" altLang="en-US" sz="2400" i="1" dirty="0">
                <a:solidFill>
                  <a:srgbClr val="000000"/>
                </a:solidFill>
                <a:latin typeface="Comic Sans MS" pitchFamily="66" charset="0"/>
              </a:rPr>
              <a:t>     (Repeat)</a:t>
            </a:r>
            <a:endParaRPr lang="en-US" altLang="en-US" sz="2400" i="1" dirty="0">
              <a:solidFill>
                <a:srgbClr val="000000"/>
              </a:solidFill>
              <a:latin typeface="Comic Sans MS" pitchFamily="66" charset="0"/>
            </a:endParaRPr>
          </a:p>
        </p:txBody>
      </p:sp>
      <p:pic>
        <p:nvPicPr>
          <p:cNvPr id="131077"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7798" y="4685967"/>
            <a:ext cx="1260475"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auto">
          <a:xfrm>
            <a:off x="2421418" y="4025535"/>
            <a:ext cx="997744" cy="400110"/>
          </a:xfrm>
          <a:prstGeom prst="rect">
            <a:avLst/>
          </a:prstGeom>
          <a:solidFill>
            <a:schemeClr val="accent1"/>
          </a:solidFill>
          <a:ln w="9525">
            <a:solidFill>
              <a:schemeClr val="bg2"/>
            </a:solidFill>
            <a:miter lim="800000"/>
            <a:headEnd/>
            <a:tailEnd/>
          </a:ln>
        </p:spPr>
        <p:txBody>
          <a:bodyPr wrap="square">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r>
              <a:rPr lang="en-GB" altLang="en-US" sz="2000" dirty="0">
                <a:solidFill>
                  <a:srgbClr val="000000"/>
                </a:solidFill>
                <a:latin typeface="Comic Sans MS" pitchFamily="66" charset="0"/>
              </a:rPr>
              <a:t>SUNG</a:t>
            </a:r>
            <a:endParaRPr lang="en-US" altLang="en-US" sz="2000" dirty="0">
              <a:solidFill>
                <a:srgbClr val="000000"/>
              </a:solidFill>
              <a:latin typeface="Comic Sans MS"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xit" presetSubtype="32" fill="hold" grpId="0" nodeType="withEffect">
                                  <p:stCondLst>
                                    <p:cond delay="0"/>
                                  </p:stCondLst>
                                  <p:childTnLst>
                                    <p:animEffect transition="out" filter="circle(out)">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33122" name="Text Box 2"/>
          <p:cNvSpPr txBox="1">
            <a:spLocks noChangeArrowheads="1"/>
          </p:cNvSpPr>
          <p:nvPr/>
        </p:nvSpPr>
        <p:spPr bwMode="auto">
          <a:xfrm>
            <a:off x="282465" y="1538505"/>
            <a:ext cx="5715563" cy="4893647"/>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r>
              <a:rPr lang="en-GB" altLang="en-US" sz="2800" i="1" dirty="0">
                <a:solidFill>
                  <a:srgbClr val="0000FF"/>
                </a:solidFill>
                <a:latin typeface="Comic Sans MS" pitchFamily="66" charset="0"/>
              </a:rPr>
              <a:t>Our Father, who art in heaven,                     hallowed be thy name;                                          thy Kingdom come;                                               thy will be done on earth                                          as it is in heaven.                                                        Give us this day our daily bread,                         and forgive us our trespasses                               as we forgive those                                           who trespass against us,                                                    and lead us not into temptation,                          but deliver us from evil.</a:t>
            </a:r>
            <a:r>
              <a:rPr lang="en-GB" altLang="en-US" i="1" dirty="0">
                <a:solidFill>
                  <a:srgbClr val="0000FF"/>
                </a:solidFill>
                <a:latin typeface="Comic Sans MS" pitchFamily="66" charset="0"/>
              </a:rPr>
              <a:t>                                 </a:t>
            </a:r>
          </a:p>
        </p:txBody>
      </p:sp>
      <p:sp>
        <p:nvSpPr>
          <p:cNvPr id="133124" name="Text Box 6"/>
          <p:cNvSpPr txBox="1">
            <a:spLocks noChangeArrowheads="1"/>
          </p:cNvSpPr>
          <p:nvPr/>
        </p:nvSpPr>
        <p:spPr bwMode="auto">
          <a:xfrm>
            <a:off x="2606676" y="355884"/>
            <a:ext cx="6264275" cy="830263"/>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algn="ctr" fontAlgn="base">
              <a:spcBef>
                <a:spcPct val="50000"/>
              </a:spcBef>
              <a:spcAft>
                <a:spcPct val="0"/>
              </a:spcAft>
            </a:pPr>
            <a:r>
              <a:rPr lang="en-GB" altLang="en-US" sz="2400">
                <a:solidFill>
                  <a:srgbClr val="000000"/>
                </a:solidFill>
                <a:latin typeface="Comic Sans MS" pitchFamily="66" charset="0"/>
              </a:rPr>
              <a:t>At the Saviour’s command and formed by divine teaching, we dare to say:</a:t>
            </a:r>
            <a:endParaRPr lang="en-US" altLang="en-US" sz="2400">
              <a:solidFill>
                <a:srgbClr val="000000"/>
              </a:solidFill>
              <a:latin typeface="Comic Sans MS" pitchFamily="66" charset="0"/>
            </a:endParaRPr>
          </a:p>
        </p:txBody>
      </p:sp>
      <p:sp>
        <p:nvSpPr>
          <p:cNvPr id="133125" name="Text Box 7"/>
          <p:cNvSpPr txBox="1">
            <a:spLocks noChangeArrowheads="1"/>
          </p:cNvSpPr>
          <p:nvPr/>
        </p:nvSpPr>
        <p:spPr bwMode="auto">
          <a:xfrm>
            <a:off x="173608" y="120710"/>
            <a:ext cx="1407204" cy="830997"/>
          </a:xfrm>
          <a:prstGeom prst="rect">
            <a:avLst/>
          </a:prstGeom>
          <a:solidFill>
            <a:srgbClr val="FFFF00"/>
          </a:solidFill>
          <a:ln w="9525">
            <a:solidFill>
              <a:schemeClr val="bg2"/>
            </a:solidFill>
            <a:miter lim="800000"/>
            <a:headEnd/>
            <a:tailEnd/>
          </a:ln>
        </p:spPr>
        <p:txBody>
          <a:bodyPr wrap="square">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algn="ctr" fontAlgn="base">
              <a:spcBef>
                <a:spcPct val="50000"/>
              </a:spcBef>
              <a:spcAft>
                <a:spcPct val="0"/>
              </a:spcAft>
            </a:pPr>
            <a:r>
              <a:rPr lang="en-GB" altLang="en-US" sz="2400">
                <a:solidFill>
                  <a:schemeClr val="bg2"/>
                </a:solidFill>
                <a:latin typeface="Comic Sans MS" pitchFamily="66" charset="0"/>
              </a:rPr>
              <a:t>PLEASE STAND</a:t>
            </a:r>
            <a:endParaRPr lang="en-US" altLang="en-US" sz="2400">
              <a:solidFill>
                <a:schemeClr val="bg2"/>
              </a:solidFill>
              <a:latin typeface="Comic Sans MS" pitchFamily="66" charset="0"/>
            </a:endParaRPr>
          </a:p>
        </p:txBody>
      </p:sp>
      <p:pic>
        <p:nvPicPr>
          <p:cNvPr id="133126" name="Picture 8" descr="E:\New BEO Ba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2457" y="308328"/>
            <a:ext cx="1260475"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painting of person surrounded by people&#10;&#10;AI-generated content may be incorrect.">
            <a:extLst>
              <a:ext uri="{FF2B5EF4-FFF2-40B4-BE49-F238E27FC236}">
                <a16:creationId xmlns:a16="http://schemas.microsoft.com/office/drawing/2014/main" id="{91149975-2636-CAAD-6451-53E1C98F7BD6}"/>
              </a:ext>
            </a:extLst>
          </p:cNvPr>
          <p:cNvPicPr>
            <a:picLocks noChangeAspect="1"/>
          </p:cNvPicPr>
          <p:nvPr/>
        </p:nvPicPr>
        <p:blipFill>
          <a:blip r:embed="rId5">
            <a:extLst>
              <a:ext uri="{28A0092B-C50C-407E-A947-70E740481C1C}">
                <a14:useLocalDpi xmlns:a14="http://schemas.microsoft.com/office/drawing/2010/main" val="0"/>
              </a:ext>
            </a:extLst>
          </a:blip>
          <a:srcRect t="17174" b="2469"/>
          <a:stretch/>
        </p:blipFill>
        <p:spPr>
          <a:xfrm>
            <a:off x="6417579" y="2440717"/>
            <a:ext cx="5491956" cy="3089225"/>
          </a:xfrm>
          <a:prstGeom prst="rect">
            <a:avLst/>
          </a:prstGeom>
          <a:noFill/>
          <a:ln>
            <a:solidFill>
              <a:schemeClr val="bg2"/>
            </a:solid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35170" name="Text Box 3"/>
          <p:cNvSpPr txBox="1">
            <a:spLocks noChangeArrowheads="1"/>
          </p:cNvSpPr>
          <p:nvPr/>
        </p:nvSpPr>
        <p:spPr bwMode="auto">
          <a:xfrm>
            <a:off x="2432855" y="5128727"/>
            <a:ext cx="6830888" cy="1570037"/>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algn="ctr" fontAlgn="base">
              <a:spcBef>
                <a:spcPct val="50000"/>
              </a:spcBef>
              <a:spcAft>
                <a:spcPct val="0"/>
              </a:spcAft>
            </a:pPr>
            <a:r>
              <a:rPr lang="en-GB" altLang="en-US" i="1" dirty="0">
                <a:solidFill>
                  <a:srgbClr val="0000FF"/>
                </a:solidFill>
                <a:latin typeface="Comic Sans MS" pitchFamily="66" charset="0"/>
              </a:rPr>
              <a:t>FOR THE KINGDOM,THE POWER AND THE GLORY ARE YOURS,    NOW AND FOREVER</a:t>
            </a:r>
            <a:r>
              <a:rPr lang="en-GB" altLang="en-US" dirty="0">
                <a:solidFill>
                  <a:srgbClr val="0000FF"/>
                </a:solidFill>
                <a:latin typeface="Comic Sans MS" pitchFamily="66" charset="0"/>
              </a:rPr>
              <a:t>.</a:t>
            </a:r>
            <a:endParaRPr lang="en-US" altLang="en-US" dirty="0">
              <a:solidFill>
                <a:srgbClr val="0000FF"/>
              </a:solidFill>
              <a:latin typeface="Comic Sans MS" pitchFamily="66" charset="0"/>
            </a:endParaRPr>
          </a:p>
        </p:txBody>
      </p:sp>
      <p:sp>
        <p:nvSpPr>
          <p:cNvPr id="135171" name="Text Box 3"/>
          <p:cNvSpPr txBox="1">
            <a:spLocks noChangeArrowheads="1"/>
          </p:cNvSpPr>
          <p:nvPr/>
        </p:nvSpPr>
        <p:spPr bwMode="auto">
          <a:xfrm>
            <a:off x="2290763" y="260351"/>
            <a:ext cx="7632700" cy="1939925"/>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algn="ctr" fontAlgn="base">
              <a:spcBef>
                <a:spcPct val="50000"/>
              </a:spcBef>
              <a:spcAft>
                <a:spcPct val="0"/>
              </a:spcAft>
            </a:pPr>
            <a:r>
              <a:rPr lang="en-GB" altLang="en-US" sz="2400">
                <a:solidFill>
                  <a:srgbClr val="000000"/>
                </a:solidFill>
                <a:latin typeface="Comic Sans MS" pitchFamily="66" charset="0"/>
              </a:rPr>
              <a:t>Deliver us Lord, we pray, from every evil, graciously grant peace in our days, that, by the help of your mercy, we may be always free from sin and safe from all distress as we await the blessed hope and the coming of our Saviour, Jesus Christ.</a:t>
            </a:r>
            <a:endParaRPr lang="en-US" altLang="en-US" sz="2400">
              <a:solidFill>
                <a:srgbClr val="000000"/>
              </a:solidFill>
              <a:latin typeface="Comic Sans MS" pitchFamily="66" charset="0"/>
            </a:endParaRPr>
          </a:p>
        </p:txBody>
      </p:sp>
      <p:pic>
        <p:nvPicPr>
          <p:cNvPr id="135173" name="Picture 8" descr="E:\New BEO Bad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01" y="249693"/>
            <a:ext cx="1303511" cy="171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8A2F745-2756-7982-E148-BA9CD3C0F882}"/>
              </a:ext>
            </a:extLst>
          </p:cNvPr>
          <p:cNvPicPr>
            <a:picLocks noChangeAspect="1"/>
          </p:cNvPicPr>
          <p:nvPr/>
        </p:nvPicPr>
        <p:blipFill>
          <a:blip r:embed="rId5"/>
          <a:srcRect l="11126" r="9545"/>
          <a:stretch>
            <a:fillRect/>
          </a:stretch>
        </p:blipFill>
        <p:spPr>
          <a:xfrm>
            <a:off x="4185928" y="2411869"/>
            <a:ext cx="3599116" cy="2552016"/>
          </a:xfrm>
          <a:prstGeom prst="rect">
            <a:avLst/>
          </a:prstGeom>
          <a:ln>
            <a:solidFill>
              <a:srgbClr val="000000"/>
            </a:solid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37218" name="Text Box 3"/>
          <p:cNvSpPr txBox="1">
            <a:spLocks noChangeArrowheads="1"/>
          </p:cNvSpPr>
          <p:nvPr/>
        </p:nvSpPr>
        <p:spPr bwMode="auto">
          <a:xfrm>
            <a:off x="3641428" y="165893"/>
            <a:ext cx="8220075" cy="360045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algn="ctr" fontAlgn="base">
              <a:spcBef>
                <a:spcPct val="50000"/>
              </a:spcBef>
              <a:spcAft>
                <a:spcPct val="0"/>
              </a:spcAft>
            </a:pPr>
            <a:r>
              <a:rPr lang="en-GB" altLang="en-US" sz="2800">
                <a:solidFill>
                  <a:srgbClr val="000000"/>
                </a:solidFill>
                <a:latin typeface="Comic Sans MS" pitchFamily="66" charset="0"/>
              </a:rPr>
              <a:t>Lord Jesus Christ, who said to your apostles: Peace I leave you, my peace I give you; look not on our sins, but on the faith of your Church and graciously grant her peace and unity in accordance with your will.                                      Who live and reign for ever and ever.</a:t>
            </a:r>
          </a:p>
          <a:p>
            <a:pPr algn="ctr" fontAlgn="base">
              <a:spcBef>
                <a:spcPct val="50000"/>
              </a:spcBef>
              <a:spcAft>
                <a:spcPct val="0"/>
              </a:spcAft>
            </a:pPr>
            <a:r>
              <a:rPr lang="en-GB" altLang="en-US" sz="4000" i="1">
                <a:solidFill>
                  <a:srgbClr val="0000FF"/>
                </a:solidFill>
                <a:latin typeface="Comic Sans MS" pitchFamily="66" charset="0"/>
              </a:rPr>
              <a:t>AMEN.</a:t>
            </a:r>
            <a:endParaRPr lang="en-US" altLang="en-US" sz="4000" i="1">
              <a:solidFill>
                <a:srgbClr val="0000FF"/>
              </a:solidFill>
              <a:latin typeface="Comic Sans MS" pitchFamily="66" charset="0"/>
            </a:endParaRPr>
          </a:p>
        </p:txBody>
      </p:sp>
      <p:pic>
        <p:nvPicPr>
          <p:cNvPr id="137219" name="Picture 8" descr="http://trinitynewberg.org/wp-content/uploads/2013/04/peace17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382" y="1816668"/>
            <a:ext cx="3419475" cy="4875439"/>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37220"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4353" y="5031582"/>
            <a:ext cx="1258887"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B034F526-918B-A366-77F0-E179E2DB967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A6A58D0-3E87-8D7C-594D-DC589312B43A}"/>
              </a:ext>
            </a:extLst>
          </p:cNvPr>
          <p:cNvSpPr txBox="1"/>
          <p:nvPr/>
        </p:nvSpPr>
        <p:spPr>
          <a:xfrm>
            <a:off x="2712185" y="349950"/>
            <a:ext cx="7240870" cy="1015663"/>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prstClr val="black"/>
                </a:solidFill>
                <a:effectLst/>
                <a:uLnTx/>
                <a:uFillTx/>
                <a:latin typeface="Comic Sans MS" panose="030F0702030302020204" pitchFamily="66" charset="0"/>
              </a:rPr>
              <a:t>OUR GOD IS HERE</a:t>
            </a:r>
          </a:p>
        </p:txBody>
      </p:sp>
      <p:pic>
        <p:nvPicPr>
          <p:cNvPr id="2" name="Picture 1">
            <a:extLst>
              <a:ext uri="{FF2B5EF4-FFF2-40B4-BE49-F238E27FC236}">
                <a16:creationId xmlns:a16="http://schemas.microsoft.com/office/drawing/2014/main" id="{096A1A8C-8716-FFEE-EEA0-3912FDE08599}"/>
              </a:ext>
            </a:extLst>
          </p:cNvPr>
          <p:cNvPicPr>
            <a:picLocks noChangeAspect="1"/>
          </p:cNvPicPr>
          <p:nvPr/>
        </p:nvPicPr>
        <p:blipFill>
          <a:blip r:embed="rId3"/>
          <a:srcRect l="1594" r="1480" b="1812"/>
          <a:stretch>
            <a:fillRect/>
          </a:stretch>
        </p:blipFill>
        <p:spPr>
          <a:xfrm>
            <a:off x="330789" y="1841065"/>
            <a:ext cx="5320981" cy="4704912"/>
          </a:xfrm>
          <a:prstGeom prst="rect">
            <a:avLst/>
          </a:prstGeom>
          <a:ln w="28575">
            <a:solidFill>
              <a:schemeClr val="tx1"/>
            </a:solidFill>
          </a:ln>
        </p:spPr>
      </p:pic>
      <p:sp>
        <p:nvSpPr>
          <p:cNvPr id="5" name="TextBox 4">
            <a:extLst>
              <a:ext uri="{FF2B5EF4-FFF2-40B4-BE49-F238E27FC236}">
                <a16:creationId xmlns:a16="http://schemas.microsoft.com/office/drawing/2014/main" id="{3A9B8FAF-C797-7B74-A1E0-91F826A04B38}"/>
              </a:ext>
            </a:extLst>
          </p:cNvPr>
          <p:cNvSpPr txBox="1"/>
          <p:nvPr/>
        </p:nvSpPr>
        <p:spPr>
          <a:xfrm>
            <a:off x="5957709" y="1841065"/>
            <a:ext cx="6012779" cy="3354765"/>
          </a:xfrm>
          <a:prstGeom prst="rect">
            <a:avLst/>
          </a:prstGeom>
          <a:solidFill>
            <a:schemeClr val="bg1"/>
          </a:solidFill>
          <a:ln>
            <a:solidFill>
              <a:schemeClr val="tx1"/>
            </a:solidFill>
          </a:ln>
        </p:spPr>
        <p:txBody>
          <a:bodyPr wrap="square">
            <a:spAutoFit/>
          </a:bodyPr>
          <a:lstStyle/>
          <a:p>
            <a:endParaRPr lang="en-US" sz="800" dirty="0">
              <a:solidFill>
                <a:srgbClr val="0000FF"/>
              </a:solidFill>
              <a:effectLst/>
              <a:latin typeface="Comic Sans MS" panose="030F0702030302020204" pitchFamily="66" charset="0"/>
              <a:ea typeface="Times New Roman" panose="02020603050405020304" pitchFamily="18" charset="0"/>
            </a:endParaRPr>
          </a:p>
          <a:p>
            <a:r>
              <a:rPr lang="en-US" sz="2800" dirty="0">
                <a:solidFill>
                  <a:srgbClr val="0000FF"/>
                </a:solidFill>
                <a:effectLst/>
                <a:latin typeface="Comic Sans MS" panose="030F0702030302020204" pitchFamily="66" charset="0"/>
                <a:ea typeface="Times New Roman" panose="02020603050405020304" pitchFamily="18" charset="0"/>
              </a:rPr>
              <a:t>Here in this time,                                               here in this place,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here we are standing face to face. </a:t>
            </a:r>
            <a:br>
              <a:rPr lang="en-US" sz="2800" dirty="0">
                <a:solidFill>
                  <a:srgbClr val="0000FF"/>
                </a:solidFill>
                <a:effectLst/>
                <a:latin typeface="Comic Sans MS" panose="030F0702030302020204" pitchFamily="66" charset="0"/>
                <a:ea typeface="Times New Roman" panose="02020603050405020304" pitchFamily="18" charset="0"/>
              </a:rPr>
            </a:br>
            <a:endParaRPr lang="en-US" sz="2800" dirty="0">
              <a:solidFill>
                <a:srgbClr val="0000FF"/>
              </a:solidFill>
              <a:effectLst/>
              <a:latin typeface="Comic Sans MS" panose="030F0702030302020204" pitchFamily="66" charset="0"/>
              <a:ea typeface="Times New Roman" panose="02020603050405020304" pitchFamily="18" charset="0"/>
            </a:endParaRPr>
          </a:p>
          <a:p>
            <a:r>
              <a:rPr lang="en-US" sz="2800" dirty="0">
                <a:solidFill>
                  <a:srgbClr val="0000FF"/>
                </a:solidFill>
                <a:effectLst/>
                <a:latin typeface="Comic Sans MS" panose="030F0702030302020204" pitchFamily="66" charset="0"/>
                <a:ea typeface="Times New Roman" panose="02020603050405020304" pitchFamily="18" charset="0"/>
              </a:rPr>
              <a:t>Here in our hearts,                                         here in our lives,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our God is here. </a:t>
            </a:r>
          </a:p>
          <a:p>
            <a:endParaRPr lang="en-GB" sz="800" dirty="0">
              <a:solidFill>
                <a:srgbClr val="0000FF"/>
              </a:solidFill>
              <a:latin typeface="Comic Sans MS" panose="030F0702030302020204" pitchFamily="66" charset="0"/>
            </a:endParaRPr>
          </a:p>
        </p:txBody>
      </p:sp>
      <p:sp>
        <p:nvSpPr>
          <p:cNvPr id="6" name="Text Box 5">
            <a:extLst>
              <a:ext uri="{FF2B5EF4-FFF2-40B4-BE49-F238E27FC236}">
                <a16:creationId xmlns:a16="http://schemas.microsoft.com/office/drawing/2014/main" id="{B104B37E-4ECC-184E-AB9A-B4CDD6D6F6BC}"/>
              </a:ext>
            </a:extLst>
          </p:cNvPr>
          <p:cNvSpPr txBox="1">
            <a:spLocks noChangeArrowheads="1"/>
          </p:cNvSpPr>
          <p:nvPr/>
        </p:nvSpPr>
        <p:spPr bwMode="auto">
          <a:xfrm>
            <a:off x="234635" y="182275"/>
            <a:ext cx="1140334" cy="707886"/>
          </a:xfrm>
          <a:prstGeom prst="rect">
            <a:avLst/>
          </a:prstGeom>
          <a:solidFill>
            <a:srgbClr val="FFFF00"/>
          </a:solidFill>
          <a:ln w="9525">
            <a:solidFill>
              <a:srgbClr val="000000"/>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a:spcBef>
                <a:spcPct val="50000"/>
              </a:spcBef>
              <a:buClrTx/>
              <a:buSzTx/>
              <a:buFontTx/>
              <a:buNone/>
              <a:defRPr/>
            </a:pPr>
            <a:r>
              <a:rPr lang="en-GB" altLang="en-US" sz="2000" i="1" kern="0" dirty="0">
                <a:solidFill>
                  <a:srgbClr val="000000"/>
                </a:solidFill>
                <a:latin typeface="Comic Sans MS" panose="030F0702030302020204" pitchFamily="66" charset="0"/>
              </a:rPr>
              <a:t>PLEASE STAND</a:t>
            </a:r>
            <a:endParaRPr lang="en-US" altLang="en-US" sz="2000" i="1" kern="0" dirty="0">
              <a:solidFill>
                <a:srgbClr val="000000"/>
              </a:solidFill>
              <a:latin typeface="Comic Sans MS" panose="030F0702030302020204" pitchFamily="66" charset="0"/>
            </a:endParaRPr>
          </a:p>
        </p:txBody>
      </p:sp>
    </p:spTree>
    <p:extLst>
      <p:ext uri="{BB962C8B-B14F-4D97-AF65-F5344CB8AC3E}">
        <p14:creationId xmlns:p14="http://schemas.microsoft.com/office/powerpoint/2010/main" val="29531006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2962275" y="201614"/>
            <a:ext cx="6026150" cy="1139825"/>
          </a:xfrm>
          <a:prstGeom prst="rect">
            <a:avLst/>
          </a:prstGeom>
          <a:solidFill>
            <a:srgbClr val="FFFFFF"/>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algn="ctr" eaLnBrk="1" hangingPunct="1">
              <a:spcBef>
                <a:spcPct val="50000"/>
              </a:spcBef>
              <a:buClrTx/>
              <a:buSzTx/>
              <a:buNone/>
              <a:defRPr/>
            </a:pPr>
            <a:r>
              <a:rPr lang="en-GB" altLang="en-US" sz="2000" kern="0" dirty="0">
                <a:solidFill>
                  <a:srgbClr val="000000"/>
                </a:solidFill>
                <a:latin typeface="Comic Sans MS" pitchFamily="66" charset="0"/>
              </a:rPr>
              <a:t>The peace of the Lord be with you always.</a:t>
            </a:r>
          </a:p>
          <a:p>
            <a:pPr algn="ctr" eaLnBrk="1" hangingPunct="1">
              <a:spcBef>
                <a:spcPct val="50000"/>
              </a:spcBef>
              <a:buClrTx/>
              <a:buSzTx/>
              <a:buNone/>
              <a:defRPr/>
            </a:pPr>
            <a:r>
              <a:rPr lang="en-GB" altLang="en-US" i="1" kern="0" dirty="0">
                <a:solidFill>
                  <a:srgbClr val="0000FF"/>
                </a:solidFill>
                <a:latin typeface="Comic Sans MS" pitchFamily="66" charset="0"/>
              </a:rPr>
              <a:t>AND WITH YOUR SPIRIT.</a:t>
            </a:r>
            <a:endParaRPr lang="en-US" altLang="en-US" i="1" kern="0" dirty="0">
              <a:solidFill>
                <a:srgbClr val="0000FF"/>
              </a:solidFill>
              <a:latin typeface="Comic Sans MS" pitchFamily="66" charset="0"/>
            </a:endParaRPr>
          </a:p>
        </p:txBody>
      </p:sp>
      <p:pic>
        <p:nvPicPr>
          <p:cNvPr id="24269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4463" y="1307420"/>
            <a:ext cx="6581775"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37186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7650" name="Text Box 2">
            <a:extLst>
              <a:ext uri="{FF2B5EF4-FFF2-40B4-BE49-F238E27FC236}">
                <a16:creationId xmlns:a16="http://schemas.microsoft.com/office/drawing/2014/main" id="{D4301478-1C99-26C5-5EB6-9658779645BA}"/>
              </a:ext>
            </a:extLst>
          </p:cNvPr>
          <p:cNvSpPr txBox="1">
            <a:spLocks noChangeArrowheads="1"/>
          </p:cNvSpPr>
          <p:nvPr/>
        </p:nvSpPr>
        <p:spPr bwMode="auto">
          <a:xfrm>
            <a:off x="479425" y="1865314"/>
            <a:ext cx="5616575" cy="249299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Lamb of God</a:t>
            </a:r>
            <a:r>
              <a:rPr kumimoji="0" lang="en-GB"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Lamb of God,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you take away,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you take away,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the sins of all,</a:t>
            </a:r>
            <a:r>
              <a:rPr kumimoji="0" lang="en-GB"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the sins of all,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the world,</a:t>
            </a:r>
            <a:r>
              <a:rPr kumimoji="0" lang="en-GB"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the world,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Miserere nobis,</a:t>
            </a:r>
            <a:r>
              <a:rPr kumimoji="0" lang="en-GB"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miserere nobis.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endParaRPr>
          </a:p>
        </p:txBody>
      </p:sp>
      <p:pic>
        <p:nvPicPr>
          <p:cNvPr id="27651" name="Picture 5">
            <a:extLst>
              <a:ext uri="{FF2B5EF4-FFF2-40B4-BE49-F238E27FC236}">
                <a16:creationId xmlns:a16="http://schemas.microsoft.com/office/drawing/2014/main" id="{F4EECE5B-E01B-E99D-8464-68DF49F8DA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8412" y="1446689"/>
            <a:ext cx="4518423" cy="458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7">
            <a:extLst>
              <a:ext uri="{FF2B5EF4-FFF2-40B4-BE49-F238E27FC236}">
                <a16:creationId xmlns:a16="http://schemas.microsoft.com/office/drawing/2014/main" id="{64AC8365-F77E-BDE4-159E-8B4283B3A875}"/>
              </a:ext>
            </a:extLst>
          </p:cNvPr>
          <p:cNvSpPr txBox="1">
            <a:spLocks noChangeArrowheads="1"/>
          </p:cNvSpPr>
          <p:nvPr/>
        </p:nvSpPr>
        <p:spPr bwMode="auto">
          <a:xfrm>
            <a:off x="3672840" y="438239"/>
            <a:ext cx="4244023" cy="769441"/>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4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LAMB OF GOD</a:t>
            </a:r>
            <a:endParaRPr kumimoji="0" lang="en-US" altLang="en-US" sz="4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21225274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14A968C4-47E2-EA34-BB08-264EB0DB9390}"/>
            </a:ext>
          </a:extLst>
        </p:cNvPr>
        <p:cNvGrpSpPr/>
        <p:nvPr/>
      </p:nvGrpSpPr>
      <p:grpSpPr>
        <a:xfrm>
          <a:off x="0" y="0"/>
          <a:ext cx="0" cy="0"/>
          <a:chOff x="0" y="0"/>
          <a:chExt cx="0" cy="0"/>
        </a:xfrm>
      </p:grpSpPr>
      <p:sp>
        <p:nvSpPr>
          <p:cNvPr id="27650" name="Text Box 2">
            <a:extLst>
              <a:ext uri="{FF2B5EF4-FFF2-40B4-BE49-F238E27FC236}">
                <a16:creationId xmlns:a16="http://schemas.microsoft.com/office/drawing/2014/main" id="{011B38A4-B251-5879-10B8-9402682E36FD}"/>
              </a:ext>
            </a:extLst>
          </p:cNvPr>
          <p:cNvSpPr txBox="1">
            <a:spLocks noChangeArrowheads="1"/>
          </p:cNvSpPr>
          <p:nvPr/>
        </p:nvSpPr>
        <p:spPr bwMode="auto">
          <a:xfrm>
            <a:off x="479425" y="1865314"/>
            <a:ext cx="5616575" cy="249299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Lamb of God</a:t>
            </a:r>
            <a:r>
              <a:rPr kumimoji="0" lang="en-GB"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Lamb of God,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you take away,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you take away,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the sins of all,</a:t>
            </a:r>
            <a:r>
              <a:rPr kumimoji="0" lang="en-GB"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the sins of all,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the world,</a:t>
            </a:r>
            <a:r>
              <a:rPr kumimoji="0" lang="en-GB"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the world,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Miserere nobis,</a:t>
            </a:r>
            <a:r>
              <a:rPr kumimoji="0" lang="en-GB"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miserere nobis.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endParaRPr>
          </a:p>
        </p:txBody>
      </p:sp>
      <p:pic>
        <p:nvPicPr>
          <p:cNvPr id="27651" name="Picture 5">
            <a:extLst>
              <a:ext uri="{FF2B5EF4-FFF2-40B4-BE49-F238E27FC236}">
                <a16:creationId xmlns:a16="http://schemas.microsoft.com/office/drawing/2014/main" id="{3EE312B5-9957-DD19-D4B1-FEA02415C1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8412" y="1446689"/>
            <a:ext cx="4518423" cy="458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7">
            <a:extLst>
              <a:ext uri="{FF2B5EF4-FFF2-40B4-BE49-F238E27FC236}">
                <a16:creationId xmlns:a16="http://schemas.microsoft.com/office/drawing/2014/main" id="{B02EA7A4-C9A3-54E2-6230-16B4D80ADD9D}"/>
              </a:ext>
            </a:extLst>
          </p:cNvPr>
          <p:cNvSpPr txBox="1">
            <a:spLocks noChangeArrowheads="1"/>
          </p:cNvSpPr>
          <p:nvPr/>
        </p:nvSpPr>
        <p:spPr bwMode="auto">
          <a:xfrm>
            <a:off x="3672840" y="438239"/>
            <a:ext cx="4244023" cy="769441"/>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4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LAMB OF GOD</a:t>
            </a:r>
            <a:endParaRPr kumimoji="0" lang="en-US" altLang="en-US" sz="4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38257055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6C015BFD-1F0F-5EA8-BB0F-760649C96E7B}"/>
            </a:ext>
          </a:extLst>
        </p:cNvPr>
        <p:cNvGrpSpPr/>
        <p:nvPr/>
      </p:nvGrpSpPr>
      <p:grpSpPr>
        <a:xfrm>
          <a:off x="0" y="0"/>
          <a:ext cx="0" cy="0"/>
          <a:chOff x="0" y="0"/>
          <a:chExt cx="0" cy="0"/>
        </a:xfrm>
      </p:grpSpPr>
      <p:sp>
        <p:nvSpPr>
          <p:cNvPr id="27650" name="Text Box 2">
            <a:extLst>
              <a:ext uri="{FF2B5EF4-FFF2-40B4-BE49-F238E27FC236}">
                <a16:creationId xmlns:a16="http://schemas.microsoft.com/office/drawing/2014/main" id="{0F6F9EB4-DB6F-FEA8-1025-63BFCCB2D853}"/>
              </a:ext>
            </a:extLst>
          </p:cNvPr>
          <p:cNvSpPr txBox="1">
            <a:spLocks noChangeArrowheads="1"/>
          </p:cNvSpPr>
          <p:nvPr/>
        </p:nvSpPr>
        <p:spPr bwMode="auto">
          <a:xfrm>
            <a:off x="5051425" y="2610544"/>
            <a:ext cx="6670405" cy="2800767"/>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Lamb of God</a:t>
            </a:r>
            <a:r>
              <a:rPr kumimoji="0" lang="en-GB"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Lamb of God,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you take away,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you take away,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the sins of all,</a:t>
            </a:r>
            <a:r>
              <a:rPr kumimoji="0" lang="en-GB"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the sins of all,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the world,</a:t>
            </a:r>
            <a:r>
              <a:rPr kumimoji="0" lang="en-GB"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the world,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Dona Nobis Pacem,</a:t>
            </a:r>
            <a:r>
              <a:rPr kumimoji="0" lang="en-GB"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Dona Nobis Pacem</a:t>
            </a:r>
            <a:r>
              <a:rPr lang="en-GB" altLang="en-US" sz="2800" dirty="0">
                <a:solidFill>
                  <a:srgbClr val="000000"/>
                </a:solidFill>
              </a:rPr>
              <a:t>,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Dona Nobis Pacem.</a:t>
            </a:r>
          </a:p>
        </p:txBody>
      </p:sp>
      <p:pic>
        <p:nvPicPr>
          <p:cNvPr id="27651" name="Picture 5">
            <a:extLst>
              <a:ext uri="{FF2B5EF4-FFF2-40B4-BE49-F238E27FC236}">
                <a16:creationId xmlns:a16="http://schemas.microsoft.com/office/drawing/2014/main" id="{4CF96519-2D2C-D422-DA37-BB0B361C18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327" y="1534237"/>
            <a:ext cx="4518423" cy="458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7">
            <a:extLst>
              <a:ext uri="{FF2B5EF4-FFF2-40B4-BE49-F238E27FC236}">
                <a16:creationId xmlns:a16="http://schemas.microsoft.com/office/drawing/2014/main" id="{5479278F-E3B6-7A15-9C42-BD9565B070E5}"/>
              </a:ext>
            </a:extLst>
          </p:cNvPr>
          <p:cNvSpPr txBox="1">
            <a:spLocks noChangeArrowheads="1"/>
          </p:cNvSpPr>
          <p:nvPr/>
        </p:nvSpPr>
        <p:spPr bwMode="auto">
          <a:xfrm>
            <a:off x="3672840" y="438239"/>
            <a:ext cx="4244023" cy="769441"/>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4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LAMB OF GOD</a:t>
            </a:r>
            <a:endParaRPr kumimoji="0" lang="en-US" altLang="en-US" sz="4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32596359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43362" name="Text Box 3"/>
          <p:cNvSpPr txBox="1">
            <a:spLocks noChangeArrowheads="1"/>
          </p:cNvSpPr>
          <p:nvPr/>
        </p:nvSpPr>
        <p:spPr bwMode="auto">
          <a:xfrm>
            <a:off x="458108" y="309109"/>
            <a:ext cx="8856663" cy="138430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r>
              <a:rPr lang="en-GB" altLang="en-US" sz="2800">
                <a:solidFill>
                  <a:srgbClr val="000000"/>
                </a:solidFill>
                <a:latin typeface="Comic Sans MS" pitchFamily="66" charset="0"/>
              </a:rPr>
              <a:t>Behold the Lamb of God,                                 behold him who takes away the sins of the world.                                                            Blessed are those called to the supper of the Lamb.</a:t>
            </a:r>
            <a:endParaRPr lang="en-US" altLang="en-US" sz="2800">
              <a:solidFill>
                <a:srgbClr val="000000"/>
              </a:solidFill>
              <a:latin typeface="Comic Sans MS" pitchFamily="66" charset="0"/>
            </a:endParaRPr>
          </a:p>
        </p:txBody>
      </p:sp>
      <p:sp>
        <p:nvSpPr>
          <p:cNvPr id="143363" name="Text Box 4"/>
          <p:cNvSpPr txBox="1">
            <a:spLocks noChangeArrowheads="1"/>
          </p:cNvSpPr>
          <p:nvPr/>
        </p:nvSpPr>
        <p:spPr bwMode="auto">
          <a:xfrm>
            <a:off x="458108" y="2172039"/>
            <a:ext cx="8424863" cy="206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r>
              <a:rPr lang="en-GB" altLang="en-US" i="1" dirty="0">
                <a:solidFill>
                  <a:srgbClr val="0000FF"/>
                </a:solidFill>
                <a:latin typeface="Comic Sans MS" pitchFamily="66" charset="0"/>
              </a:rPr>
              <a:t>Lord, I am not worthy                                that you should enter under my roof               but only say the word                                    and my soul shall be healed.</a:t>
            </a:r>
            <a:endParaRPr lang="en-US" altLang="en-US" i="1" dirty="0">
              <a:solidFill>
                <a:srgbClr val="0000FF"/>
              </a:solidFill>
              <a:latin typeface="Comic Sans MS" pitchFamily="66" charset="0"/>
            </a:endParaRPr>
          </a:p>
        </p:txBody>
      </p:sp>
      <p:pic>
        <p:nvPicPr>
          <p:cNvPr id="143364" name="Picture 2" descr="eucharist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8733" y="2274095"/>
            <a:ext cx="3893459" cy="4375812"/>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43365"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59574" y="208093"/>
            <a:ext cx="126047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a:extLst>
            <a:ext uri="{FF2B5EF4-FFF2-40B4-BE49-F238E27FC236}">
              <a16:creationId xmlns:a16="http://schemas.microsoft.com/office/drawing/2014/main" id="{373A63E6-E00B-06DA-115A-8832C2734046}"/>
            </a:ext>
          </a:extLst>
        </p:cNvPr>
        <p:cNvGrpSpPr/>
        <p:nvPr/>
      </p:nvGrpSpPr>
      <p:grpSpPr>
        <a:xfrm>
          <a:off x="0" y="0"/>
          <a:ext cx="0" cy="0"/>
          <a:chOff x="0" y="0"/>
          <a:chExt cx="0" cy="0"/>
        </a:xfrm>
      </p:grpSpPr>
      <p:pic>
        <p:nvPicPr>
          <p:cNvPr id="8" name="Picture 8" descr="E:\New BEO Badge.png">
            <a:extLst>
              <a:ext uri="{FF2B5EF4-FFF2-40B4-BE49-F238E27FC236}">
                <a16:creationId xmlns:a16="http://schemas.microsoft.com/office/drawing/2014/main" id="{2DE5C3FE-D6C5-9AC2-808E-896602ECB6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8" y="207587"/>
            <a:ext cx="1404579" cy="1725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9E15523-8EAB-4A48-766D-526096B78DB5}"/>
              </a:ext>
            </a:extLst>
          </p:cNvPr>
          <p:cNvSpPr txBox="1">
            <a:spLocks noChangeArrowheads="1"/>
          </p:cNvSpPr>
          <p:nvPr/>
        </p:nvSpPr>
        <p:spPr bwMode="auto">
          <a:xfrm>
            <a:off x="4041388" y="6382352"/>
            <a:ext cx="4109221" cy="338554"/>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1" u="none" strike="noStrike" kern="0" cap="none" spc="0" normalizeH="0" baseline="0" noProof="0" dirty="0">
                <a:ln>
                  <a:noFill/>
                </a:ln>
                <a:solidFill>
                  <a:schemeClr val="bg2"/>
                </a:solidFill>
                <a:effectLst/>
                <a:uLnTx/>
                <a:uFillTx/>
                <a:latin typeface="Comic Sans MS" panose="030F0702030302020204" pitchFamily="66" charset="0"/>
                <a:ea typeface="+mn-ea"/>
                <a:cs typeface="Arial" panose="020B0604020202020204" pitchFamily="34" charset="0"/>
              </a:rPr>
              <a:t>A.M.D.G. – For the Greater Glory of God</a:t>
            </a:r>
          </a:p>
        </p:txBody>
      </p:sp>
      <p:pic>
        <p:nvPicPr>
          <p:cNvPr id="3" name="Picture 1">
            <a:extLst>
              <a:ext uri="{FF2B5EF4-FFF2-40B4-BE49-F238E27FC236}">
                <a16:creationId xmlns:a16="http://schemas.microsoft.com/office/drawing/2014/main" id="{5266451F-4290-5BA1-AB87-BA13A63BDB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24682" y="291422"/>
            <a:ext cx="1461499" cy="14614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5">
            <a:extLst>
              <a:ext uri="{FF2B5EF4-FFF2-40B4-BE49-F238E27FC236}">
                <a16:creationId xmlns:a16="http://schemas.microsoft.com/office/drawing/2014/main" id="{9A10BAB8-5FBF-BFC2-D17C-ED20313C17E5}"/>
              </a:ext>
            </a:extLst>
          </p:cNvPr>
          <p:cNvSpPr txBox="1">
            <a:spLocks noChangeArrowheads="1"/>
          </p:cNvSpPr>
          <p:nvPr/>
        </p:nvSpPr>
        <p:spPr bwMode="auto">
          <a:xfrm>
            <a:off x="2125979" y="306371"/>
            <a:ext cx="7940040" cy="1446550"/>
          </a:xfrm>
          <a:prstGeom prst="rect">
            <a:avLst/>
          </a:prstGeom>
          <a:solidFill>
            <a:schemeClr val="tx1"/>
          </a:solidFill>
          <a:ln>
            <a:solidFill>
              <a:schemeClr val="bg2"/>
            </a:solidFill>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8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COMMUNION</a:t>
            </a:r>
          </a:p>
        </p:txBody>
      </p:sp>
      <p:sp>
        <p:nvSpPr>
          <p:cNvPr id="5" name="Rectangle 1">
            <a:extLst>
              <a:ext uri="{FF2B5EF4-FFF2-40B4-BE49-F238E27FC236}">
                <a16:creationId xmlns:a16="http://schemas.microsoft.com/office/drawing/2014/main" id="{F2E1AE14-1081-428D-BF96-8CA81124B3FA}"/>
              </a:ext>
            </a:extLst>
          </p:cNvPr>
          <p:cNvSpPr>
            <a:spLocks noChangeArrowheads="1"/>
          </p:cNvSpPr>
          <p:nvPr/>
        </p:nvSpPr>
        <p:spPr bwMode="auto">
          <a:xfrm>
            <a:off x="1992628" y="2018375"/>
            <a:ext cx="8690611" cy="4124206"/>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4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We will now share communion together by either receiving the </a:t>
            </a:r>
            <a:r>
              <a:rPr kumimoji="0" lang="en-GB" altLang="en-US" sz="2800" b="0" i="1" u="sng" strike="noStrike" kern="1200" cap="none" spc="0" normalizeH="0" baseline="0" noProof="0" dirty="0">
                <a:ln>
                  <a:noFill/>
                </a:ln>
                <a:solidFill>
                  <a:srgbClr val="C00000"/>
                </a:solidFill>
                <a:effectLst/>
                <a:uLnTx/>
                <a:uFillTx/>
                <a:latin typeface="Comic Sans MS" pitchFamily="66" charset="0"/>
                <a:ea typeface="+mn-ea"/>
                <a:cs typeface="Times New Roman" pitchFamily="18" charset="0"/>
              </a:rPr>
              <a:t>Body of Jesus or a blessing</a:t>
            </a: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This symbolises spiritual nourishment                    and forgiveness of sins through </a:t>
            </a:r>
            <a:r>
              <a:rPr kumimoji="0" lang="en-GB" altLang="en-US" sz="2800" b="0" i="1" u="sng" strike="noStrike" kern="1200" cap="none" spc="0" normalizeH="0" baseline="0" noProof="0" dirty="0">
                <a:ln>
                  <a:noFill/>
                </a:ln>
                <a:solidFill>
                  <a:srgbClr val="C00000"/>
                </a:solidFill>
                <a:effectLst/>
                <a:uLnTx/>
                <a:uFillTx/>
                <a:latin typeface="Comic Sans MS" pitchFamily="66" charset="0"/>
                <a:ea typeface="+mn-ea"/>
                <a:cs typeface="Times New Roman" pitchFamily="18" charset="0"/>
              </a:rPr>
              <a:t>Christ’s sacrifice</a:t>
            </a: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a:t>
            </a:r>
            <a:endParaRPr kumimoji="0" lang="en-GB"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Mr. McCormack will now                                         outline the arrangements                                        and </a:t>
            </a:r>
            <a:r>
              <a:rPr kumimoji="0" lang="en-GB" altLang="en-US" sz="2800" b="0" i="1" u="sng" strike="noStrike" kern="1200" cap="none" spc="0" normalizeH="0" baseline="0" noProof="0" dirty="0">
                <a:ln>
                  <a:noFill/>
                </a:ln>
                <a:solidFill>
                  <a:srgbClr val="C00000"/>
                </a:solidFill>
                <a:effectLst/>
                <a:uLnTx/>
                <a:uFillTx/>
                <a:latin typeface="Comic Sans MS" pitchFamily="66" charset="0"/>
                <a:ea typeface="+mn-ea"/>
                <a:cs typeface="Times New Roman" pitchFamily="18" charset="0"/>
              </a:rPr>
              <a:t>how we should respond</a:t>
            </a:r>
            <a:r>
              <a:rPr kumimoji="0" lang="en-GB" altLang="en-US" sz="2800" b="0" i="1" u="none" strike="noStrike" kern="1200" cap="none" spc="0" normalizeH="0" baseline="0" noProof="0" dirty="0">
                <a:ln>
                  <a:noFill/>
                </a:ln>
                <a:solidFill>
                  <a:srgbClr val="C00000"/>
                </a:solidFill>
                <a:effectLst/>
                <a:uLnTx/>
                <a:uFillTx/>
                <a:latin typeface="Comic Sans MS" pitchFamily="66" charset="0"/>
                <a:ea typeface="+mn-ea"/>
                <a:cs typeface="Times New Roman" pitchFamily="18" charset="0"/>
              </a:rPr>
              <a:t> </a:t>
            </a: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during communion.</a:t>
            </a:r>
            <a:endParaRPr kumimoji="0" lang="en-GB" altLang="en-US" sz="4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400" b="0" i="0"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endParaRPr>
          </a:p>
        </p:txBody>
      </p:sp>
      <p:sp>
        <p:nvSpPr>
          <p:cNvPr id="7" name="Text Box 5">
            <a:extLst>
              <a:ext uri="{FF2B5EF4-FFF2-40B4-BE49-F238E27FC236}">
                <a16:creationId xmlns:a16="http://schemas.microsoft.com/office/drawing/2014/main" id="{246227D9-2363-818E-05C7-F0FF48AE37C9}"/>
              </a:ext>
            </a:extLst>
          </p:cNvPr>
          <p:cNvSpPr txBox="1">
            <a:spLocks noChangeArrowheads="1"/>
          </p:cNvSpPr>
          <p:nvPr/>
        </p:nvSpPr>
        <p:spPr bwMode="auto">
          <a:xfrm>
            <a:off x="172694" y="5634750"/>
            <a:ext cx="1322316" cy="1015663"/>
          </a:xfrm>
          <a:prstGeom prst="rect">
            <a:avLst/>
          </a:prstGeom>
          <a:solidFill>
            <a:srgbClr val="FFFF00"/>
          </a:solidFill>
          <a:ln w="9525">
            <a:solidFill>
              <a:srgbClr val="000000"/>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2000" b="0" i="1" u="none" strike="noStrike" kern="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PLEASE SIT DOWN</a:t>
            </a:r>
            <a:endParaRPr kumimoji="0" lang="en-US" altLang="en-US" sz="2000" b="0" i="1" u="none" strike="noStrike" kern="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9826804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C9CE0-61D5-19DE-23DF-8A9419E7AF69}"/>
            </a:ext>
          </a:extLst>
        </p:cNvPr>
        <p:cNvGrpSpPr/>
        <p:nvPr/>
      </p:nvGrpSpPr>
      <p:grpSpPr>
        <a:xfrm>
          <a:off x="0" y="0"/>
          <a:ext cx="0" cy="0"/>
          <a:chOff x="0" y="0"/>
          <a:chExt cx="0" cy="0"/>
        </a:xfrm>
      </p:grpSpPr>
      <p:pic>
        <p:nvPicPr>
          <p:cNvPr id="2" name="Picture 5" descr="eucharistWallpaper1024">
            <a:extLst>
              <a:ext uri="{FF2B5EF4-FFF2-40B4-BE49-F238E27FC236}">
                <a16:creationId xmlns:a16="http://schemas.microsoft.com/office/drawing/2014/main" id="{0C63322C-0C67-CDD4-0203-3B2F5D7251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245" b="9755"/>
          <a:stretch/>
        </p:blipFill>
        <p:spPr bwMode="auto">
          <a:xfrm>
            <a:off x="20" y="10"/>
            <a:ext cx="12191980" cy="6857990"/>
          </a:xfrm>
          <a:prstGeom prst="rect">
            <a:avLst/>
          </a:prstGeom>
          <a:solidFill>
            <a:srgbClr val="FFFFFF"/>
          </a:solidFill>
          <a:ln w="9525">
            <a:noFill/>
            <a:miter lim="800000"/>
            <a:headEnd/>
            <a:tailEnd/>
          </a:ln>
        </p:spPr>
      </p:pic>
      <p:sp>
        <p:nvSpPr>
          <p:cNvPr id="3" name="Text Box 6"/>
          <p:cNvSpPr txBox="1">
            <a:spLocks noChangeArrowheads="1"/>
          </p:cNvSpPr>
          <p:nvPr/>
        </p:nvSpPr>
        <p:spPr bwMode="auto">
          <a:xfrm>
            <a:off x="201253" y="165520"/>
            <a:ext cx="3189647" cy="19389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2400" b="0" i="0" u="sng" strike="noStrike" kern="1200" cap="none" spc="0" normalizeH="0" baseline="0" noProof="0" dirty="0">
                <a:ln>
                  <a:noFill/>
                </a:ln>
                <a:solidFill>
                  <a:srgbClr val="FFFF00"/>
                </a:solidFill>
                <a:effectLst/>
                <a:uLnTx/>
                <a:uFillTx/>
                <a:latin typeface="Comic Sans MS" pitchFamily="66" charset="0"/>
                <a:ea typeface="+mn-ea"/>
                <a:cs typeface="Arial" charset="0"/>
              </a:rPr>
              <a:t>Everyone</a:t>
            </a:r>
            <a:r>
              <a:rPr kumimoji="0" lang="en-GB" altLang="en-US" sz="2400" b="0" i="0" u="none" strike="noStrike" kern="1200" cap="none" spc="0" normalizeH="0" baseline="0" noProof="0" dirty="0">
                <a:ln>
                  <a:noFill/>
                </a:ln>
                <a:solidFill>
                  <a:srgbClr val="FFFF00"/>
                </a:solidFill>
                <a:effectLst/>
                <a:uLnTx/>
                <a:uFillTx/>
                <a:latin typeface="Comic Sans MS" pitchFamily="66" charset="0"/>
                <a:ea typeface="+mn-ea"/>
                <a:cs typeface="Arial" charset="0"/>
              </a:rPr>
              <a:t> </a:t>
            </a:r>
            <a:r>
              <a:rPr kumimoji="0" lang="en-GB" altLang="en-US" sz="2400" b="0" i="0" u="none" strike="noStrike" kern="1200" cap="none" spc="0" normalizeH="0" baseline="0" noProof="0" dirty="0">
                <a:ln>
                  <a:noFill/>
                </a:ln>
                <a:solidFill>
                  <a:srgbClr val="FFFFFF"/>
                </a:solidFill>
                <a:effectLst/>
                <a:uLnTx/>
                <a:uFillTx/>
                <a:latin typeface="Comic Sans MS" pitchFamily="66" charset="0"/>
                <a:ea typeface="+mn-ea"/>
                <a:cs typeface="Arial" charset="0"/>
              </a:rPr>
              <a:t>is invited          to come forward and receive either                 Holy Communion                            or a blessing.                             </a:t>
            </a:r>
            <a:endParaRPr kumimoji="0" lang="en-US" altLang="en-US" sz="2400" b="0" i="0" u="none" strike="noStrike" kern="1200" cap="none" spc="0" normalizeH="0" baseline="0" noProof="0" dirty="0">
              <a:ln>
                <a:noFill/>
              </a:ln>
              <a:solidFill>
                <a:srgbClr val="FFFFFF"/>
              </a:solidFill>
              <a:effectLst/>
              <a:uLnTx/>
              <a:uFillTx/>
              <a:latin typeface="Comic Sans MS" pitchFamily="66" charset="0"/>
              <a:ea typeface="+mn-ea"/>
              <a:cs typeface="Arial" charset="0"/>
            </a:endParaRPr>
          </a:p>
        </p:txBody>
      </p:sp>
    </p:spTree>
    <p:extLst>
      <p:ext uri="{BB962C8B-B14F-4D97-AF65-F5344CB8AC3E}">
        <p14:creationId xmlns:p14="http://schemas.microsoft.com/office/powerpoint/2010/main" val="8163748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4E6A50A8-606D-4515-AF87-55883CE69F3B}"/>
            </a:ext>
          </a:extLst>
        </p:cNvPr>
        <p:cNvGrpSpPr/>
        <p:nvPr/>
      </p:nvGrpSpPr>
      <p:grpSpPr>
        <a:xfrm>
          <a:off x="0" y="0"/>
          <a:ext cx="0" cy="0"/>
          <a:chOff x="0" y="0"/>
          <a:chExt cx="0" cy="0"/>
        </a:xfrm>
      </p:grpSpPr>
      <p:pic>
        <p:nvPicPr>
          <p:cNvPr id="2" name="Picture 5">
            <a:extLst>
              <a:ext uri="{FF2B5EF4-FFF2-40B4-BE49-F238E27FC236}">
                <a16:creationId xmlns:a16="http://schemas.microsoft.com/office/drawing/2014/main" id="{984EFFC7-6916-9218-D79E-912FA7BECA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571"/>
          <a:stretch>
            <a:fillRect/>
          </a:stretch>
        </p:blipFill>
        <p:spPr bwMode="auto">
          <a:xfrm>
            <a:off x="12700" y="15874"/>
            <a:ext cx="6946928" cy="68421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7434684" y="903293"/>
            <a:ext cx="4389015" cy="1569660"/>
          </a:xfrm>
          <a:prstGeom prst="rect">
            <a:avLst/>
          </a:prstGeom>
          <a:noFill/>
          <a:ln w="9525">
            <a:noFill/>
            <a:miter lim="800000"/>
            <a:headEnd/>
            <a:tailEnd/>
          </a:ln>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4800" b="0" i="0" u="sng" strike="noStrike" kern="1200" cap="none" spc="0" normalizeH="0" baseline="0" noProof="0" dirty="0">
                <a:ln>
                  <a:noFill/>
                </a:ln>
                <a:solidFill>
                  <a:srgbClr val="000000"/>
                </a:solidFill>
                <a:effectLst/>
                <a:uLnTx/>
                <a:uFillTx/>
                <a:latin typeface="Comic Sans MS" pitchFamily="66" charset="0"/>
                <a:ea typeface="+mn-ea"/>
                <a:cs typeface="Arial" charset="0"/>
              </a:rPr>
              <a:t>COMMUNION HYMNS</a:t>
            </a:r>
            <a:endParaRPr kumimoji="0" lang="en-US" altLang="en-US" sz="4800" b="0" i="0" u="sng" strike="noStrike" kern="1200" cap="none" spc="0" normalizeH="0" baseline="0" noProof="0" dirty="0">
              <a:ln>
                <a:noFill/>
              </a:ln>
              <a:solidFill>
                <a:srgbClr val="000000"/>
              </a:solidFill>
              <a:effectLst/>
              <a:uLnTx/>
              <a:uFillTx/>
              <a:latin typeface="Comic Sans MS" pitchFamily="66" charset="0"/>
              <a:ea typeface="+mn-ea"/>
              <a:cs typeface="Arial" charset="0"/>
            </a:endParaRPr>
          </a:p>
        </p:txBody>
      </p:sp>
      <p:sp>
        <p:nvSpPr>
          <p:cNvPr id="5" name="Text Box 3">
            <a:extLst>
              <a:ext uri="{FF2B5EF4-FFF2-40B4-BE49-F238E27FC236}">
                <a16:creationId xmlns:a16="http://schemas.microsoft.com/office/drawing/2014/main" id="{3BFB707A-771C-3EC4-38B8-82231DCC5434}"/>
              </a:ext>
            </a:extLst>
          </p:cNvPr>
          <p:cNvSpPr txBox="1">
            <a:spLocks noChangeArrowheads="1"/>
          </p:cNvSpPr>
          <p:nvPr/>
        </p:nvSpPr>
        <p:spPr bwMode="auto">
          <a:xfrm>
            <a:off x="7612484" y="3052446"/>
            <a:ext cx="4033414" cy="1015663"/>
          </a:xfrm>
          <a:prstGeom prst="rect">
            <a:avLst/>
          </a:prstGeom>
          <a:solidFill>
            <a:schemeClr val="tx1"/>
          </a:solidFill>
          <a:ln w="9525">
            <a:solidFill>
              <a:schemeClr val="bg2"/>
            </a:solidFill>
            <a:miter lim="800000"/>
            <a:headEnd/>
            <a:tailEnd/>
          </a:ln>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GB" altLang="en-US" sz="2400" b="0" i="0" u="none" strike="noStrike" kern="1200" cap="none" spc="0" normalizeH="0" baseline="0" noProof="0" dirty="0">
                <a:ln>
                  <a:noFill/>
                </a:ln>
                <a:solidFill>
                  <a:srgbClr val="000000"/>
                </a:solidFill>
                <a:effectLst/>
                <a:uLnTx/>
                <a:uFillTx/>
                <a:latin typeface="Comic Sans MS" pitchFamily="66" charset="0"/>
                <a:ea typeface="+mn-ea"/>
                <a:cs typeface="Arial" charset="0"/>
              </a:rPr>
              <a:t>MAKE ME HOLY LORD</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lang="en-GB" altLang="en-US" sz="2400" dirty="0">
                <a:solidFill>
                  <a:srgbClr val="000000"/>
                </a:solidFill>
                <a:latin typeface="Comic Sans MS" pitchFamily="66" charset="0"/>
              </a:rPr>
              <a:t>OCEANS</a:t>
            </a:r>
            <a:endParaRPr kumimoji="0" lang="en-GB" altLang="en-US" sz="2400" b="0" i="0" u="none" strike="noStrike" kern="1200" cap="none" spc="0" normalizeH="0" baseline="0" noProof="0" dirty="0">
              <a:ln>
                <a:noFill/>
              </a:ln>
              <a:solidFill>
                <a:srgbClr val="000000"/>
              </a:solidFill>
              <a:effectLst/>
              <a:uLnTx/>
              <a:uFillTx/>
              <a:latin typeface="Comic Sans MS" pitchFamily="66" charset="0"/>
              <a:ea typeface="+mn-ea"/>
              <a:cs typeface="Arial" charset="0"/>
            </a:endParaRPr>
          </a:p>
        </p:txBody>
      </p:sp>
    </p:spTree>
    <p:extLst>
      <p:ext uri="{BB962C8B-B14F-4D97-AF65-F5344CB8AC3E}">
        <p14:creationId xmlns:p14="http://schemas.microsoft.com/office/powerpoint/2010/main" val="5291517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EF35F4CC-0870-2DC0-D544-7660AAC36F7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BA4D8C9-5F9C-E0FF-1868-D317147C70C9}"/>
              </a:ext>
            </a:extLst>
          </p:cNvPr>
          <p:cNvSpPr txBox="1"/>
          <p:nvPr/>
        </p:nvSpPr>
        <p:spPr>
          <a:xfrm>
            <a:off x="2890119" y="312023"/>
            <a:ext cx="6411762" cy="1015663"/>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MAKE ME HOLY</a:t>
            </a:r>
          </a:p>
        </p:txBody>
      </p:sp>
      <p:sp>
        <p:nvSpPr>
          <p:cNvPr id="5" name="TextBox 4">
            <a:extLst>
              <a:ext uri="{FF2B5EF4-FFF2-40B4-BE49-F238E27FC236}">
                <a16:creationId xmlns:a16="http://schemas.microsoft.com/office/drawing/2014/main" id="{E88948CB-50DD-98DD-D34F-E91CB32E9DA1}"/>
              </a:ext>
            </a:extLst>
          </p:cNvPr>
          <p:cNvSpPr txBox="1"/>
          <p:nvPr/>
        </p:nvSpPr>
        <p:spPr>
          <a:xfrm>
            <a:off x="2599968" y="1719740"/>
            <a:ext cx="6992063" cy="1600438"/>
          </a:xfrm>
          <a:prstGeom prst="rect">
            <a:avLst/>
          </a:prstGeom>
          <a:solidFill>
            <a:schemeClr val="bg1"/>
          </a:solidFill>
          <a:ln>
            <a:solidFill>
              <a:schemeClr val="tx1"/>
            </a:solidFill>
          </a:ln>
        </p:spPr>
        <p:txBody>
          <a:bodyPr wrap="square">
            <a:spAutoFit/>
          </a:bodyPr>
          <a:lstStyle/>
          <a:p>
            <a:pPr fontAlgn="base"/>
            <a:endParaRPr lang="en-GB" sz="200" kern="1200" dirty="0">
              <a:solidFill>
                <a:srgbClr val="0000FF"/>
              </a:solidFill>
              <a:effectLst/>
              <a:latin typeface="Comic Sans MS" panose="030F0702030302020204" pitchFamily="66" charset="0"/>
            </a:endParaRPr>
          </a:p>
          <a:p>
            <a:pPr fontAlgn="base"/>
            <a:endParaRPr lang="en-GB" sz="200" dirty="0">
              <a:solidFill>
                <a:srgbClr val="0000FF"/>
              </a:solidFill>
              <a:latin typeface="Comic Sans MS" panose="030F0702030302020204" pitchFamily="66" charset="0"/>
            </a:endParaRPr>
          </a:p>
          <a:p>
            <a:pPr fontAlgn="base"/>
            <a:endParaRPr lang="en-GB" sz="200" kern="1200" dirty="0">
              <a:solidFill>
                <a:srgbClr val="0000FF"/>
              </a:solidFill>
              <a:effectLst/>
              <a:latin typeface="Comic Sans MS" panose="030F0702030302020204" pitchFamily="66" charset="0"/>
            </a:endParaRPr>
          </a:p>
          <a:p>
            <a:pPr fontAlgn="base"/>
            <a:r>
              <a:rPr lang="en-GB" sz="2800" kern="1200" dirty="0">
                <a:solidFill>
                  <a:srgbClr val="0000FF"/>
                </a:solidFill>
                <a:effectLst/>
                <a:latin typeface="Comic Sans MS" panose="030F0702030302020204" pitchFamily="66" charset="0"/>
              </a:rPr>
              <a:t>Prepare my mind, prepare my soul,                                                                                                    prepare my heart and make me whole,                                                                                                 prepare me for the awesomeness of you.     </a:t>
            </a:r>
          </a:p>
          <a:p>
            <a:pPr fontAlgn="base"/>
            <a:endParaRPr lang="en-GB" sz="800" dirty="0">
              <a:solidFill>
                <a:srgbClr val="0000FF"/>
              </a:solidFill>
              <a:latin typeface="Comic Sans MS" panose="030F0702030302020204" pitchFamily="66" charset="0"/>
            </a:endParaRPr>
          </a:p>
        </p:txBody>
      </p:sp>
      <p:pic>
        <p:nvPicPr>
          <p:cNvPr id="7" name="Picture 1">
            <a:extLst>
              <a:ext uri="{FF2B5EF4-FFF2-40B4-BE49-F238E27FC236}">
                <a16:creationId xmlns:a16="http://schemas.microsoft.com/office/drawing/2014/main" id="{697E7A0C-C25A-732A-EC09-813DB6D65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6758" y="5600231"/>
            <a:ext cx="1083730" cy="108373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BE11E9D-4A90-9F60-F76C-F7712A1C9184}"/>
              </a:ext>
            </a:extLst>
          </p:cNvPr>
          <p:cNvSpPr txBox="1"/>
          <p:nvPr/>
        </p:nvSpPr>
        <p:spPr>
          <a:xfrm>
            <a:off x="2890119" y="3964864"/>
            <a:ext cx="6534863" cy="1384995"/>
          </a:xfrm>
          <a:prstGeom prst="rect">
            <a:avLst/>
          </a:prstGeom>
          <a:solidFill>
            <a:schemeClr val="bg1"/>
          </a:solidFill>
          <a:ln>
            <a:solidFill>
              <a:schemeClr val="tx1"/>
            </a:solidFill>
          </a:ln>
        </p:spPr>
        <p:txBody>
          <a:bodyPr wrap="square">
            <a:spAutoFit/>
          </a:bodyPr>
          <a:lstStyle/>
          <a:p>
            <a:pPr eaLnBrk="0" fontAlgn="base" hangingPunct="0">
              <a:spcBef>
                <a:spcPts val="1680"/>
              </a:spcBef>
            </a:pPr>
            <a:r>
              <a:rPr lang="en-GB" sz="2800" kern="1200" dirty="0">
                <a:solidFill>
                  <a:srgbClr val="0000FF"/>
                </a:solidFill>
                <a:effectLst/>
                <a:latin typeface="Comic Sans MS" panose="030F0702030302020204" pitchFamily="66" charset="0"/>
              </a:rPr>
              <a:t>Renew in me a spirit strong,                                                                                                        remind me Lord of all that’s wrong,                                                                                create in me complete desire for you.</a:t>
            </a:r>
            <a:endParaRPr lang="en-GB" sz="2800" dirty="0">
              <a:solidFill>
                <a:srgbClr val="0000FF"/>
              </a:solidFill>
              <a:effectLst/>
              <a:latin typeface="Comic Sans MS" panose="030F0702030302020204" pitchFamily="66" charset="0"/>
              <a:ea typeface="Times New Roman" panose="02020603050405020304" pitchFamily="18" charset="0"/>
            </a:endParaRPr>
          </a:p>
        </p:txBody>
      </p:sp>
    </p:spTree>
    <p:extLst>
      <p:ext uri="{BB962C8B-B14F-4D97-AF65-F5344CB8AC3E}">
        <p14:creationId xmlns:p14="http://schemas.microsoft.com/office/powerpoint/2010/main" val="11305342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FD8E733C-30FF-B984-FFB5-FBA07EA26FA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D63F0FA-BEA6-1824-566D-00D2ADAE0A19}"/>
              </a:ext>
            </a:extLst>
          </p:cNvPr>
          <p:cNvSpPr txBox="1"/>
          <p:nvPr/>
        </p:nvSpPr>
        <p:spPr>
          <a:xfrm>
            <a:off x="4343400" y="236718"/>
            <a:ext cx="3747053" cy="1889235"/>
          </a:xfrm>
          <a:prstGeom prst="rect">
            <a:avLst/>
          </a:prstGeom>
          <a:solidFill>
            <a:schemeClr val="bg1"/>
          </a:solidFill>
          <a:ln>
            <a:solidFill>
              <a:schemeClr val="tx1"/>
            </a:solidFill>
          </a:ln>
        </p:spPr>
        <p:txBody>
          <a:bodyPr wrap="square">
            <a:spAutoFit/>
          </a:bodyPr>
          <a:lstStyle/>
          <a:p>
            <a:pPr eaLnBrk="0" fontAlgn="base" hangingPunct="0">
              <a:lnSpc>
                <a:spcPct val="106000"/>
              </a:lnSpc>
            </a:pPr>
            <a:r>
              <a:rPr lang="en-GB" sz="2800" kern="1200" dirty="0">
                <a:solidFill>
                  <a:srgbClr val="0000FF"/>
                </a:solidFill>
                <a:effectLst/>
                <a:latin typeface="Comic Sans MS" panose="030F0702030302020204" pitchFamily="66" charset="0"/>
              </a:rPr>
              <a:t>Make me Holy Lord,</a:t>
            </a:r>
            <a:r>
              <a:rPr lang="en-US" sz="2800" kern="1200" dirty="0">
                <a:solidFill>
                  <a:srgbClr val="0000FF"/>
                </a:solidFill>
                <a:effectLst/>
                <a:latin typeface="Comic Sans MS" panose="030F0702030302020204" pitchFamily="66" charset="0"/>
              </a:rPr>
              <a:t>                                                                                                                    Make me Holy Lord,                                                                                                                       Make me Holy Lord,                                                                                                                  Like you.</a:t>
            </a:r>
            <a:endParaRPr lang="en-GB" sz="2800" dirty="0">
              <a:solidFill>
                <a:srgbClr val="0000FF"/>
              </a:solidFill>
              <a:effectLst/>
              <a:latin typeface="Comic Sans MS" panose="030F0702030302020204" pitchFamily="66" charset="0"/>
              <a:ea typeface="Times New Roman" panose="02020603050405020304" pitchFamily="18" charset="0"/>
            </a:endParaRPr>
          </a:p>
        </p:txBody>
      </p:sp>
      <p:pic>
        <p:nvPicPr>
          <p:cNvPr id="7" name="Picture 1">
            <a:extLst>
              <a:ext uri="{FF2B5EF4-FFF2-40B4-BE49-F238E27FC236}">
                <a16:creationId xmlns:a16="http://schemas.microsoft.com/office/drawing/2014/main" id="{F689A4FB-F49A-63D7-9E47-A7A5FD91C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6758" y="5600231"/>
            <a:ext cx="1083730" cy="108373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1" name="Picture 3" descr="A group of people with a cross&#10;&#10;AI-generated content may be incorrect.">
            <a:extLst>
              <a:ext uri="{FF2B5EF4-FFF2-40B4-BE49-F238E27FC236}">
                <a16:creationId xmlns:a16="http://schemas.microsoft.com/office/drawing/2014/main" id="{C4AE13AC-2573-BF29-A6C5-EC20C88CFC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4580" y="2401121"/>
            <a:ext cx="7531044" cy="4220161"/>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04960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EFEBC96B-9C99-97AA-02C2-879670E89CA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46C4C06-AB89-EE15-1022-A43F3A1572FC}"/>
              </a:ext>
            </a:extLst>
          </p:cNvPr>
          <p:cNvSpPr txBox="1"/>
          <p:nvPr/>
        </p:nvSpPr>
        <p:spPr>
          <a:xfrm>
            <a:off x="6096000" y="319964"/>
            <a:ext cx="5224364" cy="2954655"/>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FF"/>
                </a:solidFill>
                <a:effectLst/>
                <a:latin typeface="Comic Sans MS" panose="030F0702030302020204" pitchFamily="66" charset="0"/>
                <a:ea typeface="Times New Roman" panose="02020603050405020304" pitchFamily="18" charset="0"/>
              </a:rPr>
              <a:t>Here for the broken,                                            here for the strong,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here in this temple we belong. </a:t>
            </a:r>
            <a:br>
              <a:rPr lang="en-US" sz="2800" dirty="0">
                <a:solidFill>
                  <a:srgbClr val="0000FF"/>
                </a:solidFill>
                <a:effectLst/>
                <a:latin typeface="Comic Sans MS" panose="030F0702030302020204" pitchFamily="66" charset="0"/>
                <a:ea typeface="Times New Roman" panose="02020603050405020304" pitchFamily="18" charset="0"/>
              </a:rPr>
            </a:b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FF"/>
                </a:solidFill>
                <a:effectLst/>
                <a:latin typeface="Comic Sans MS" panose="030F0702030302020204" pitchFamily="66" charset="0"/>
                <a:ea typeface="Times New Roman" panose="02020603050405020304" pitchFamily="18" charset="0"/>
              </a:rPr>
              <a:t>Here in our hearts,                                               here in our lives,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our God is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FF"/>
              </a:solidFill>
              <a:effectLst/>
              <a:uLnTx/>
              <a:uFillTx/>
              <a:latin typeface="Comic Sans MS" panose="030F0702030302020204" pitchFamily="66" charset="0"/>
            </a:endParaRPr>
          </a:p>
        </p:txBody>
      </p:sp>
      <p:sp>
        <p:nvSpPr>
          <p:cNvPr id="3" name="TextBox 2">
            <a:extLst>
              <a:ext uri="{FF2B5EF4-FFF2-40B4-BE49-F238E27FC236}">
                <a16:creationId xmlns:a16="http://schemas.microsoft.com/office/drawing/2014/main" id="{B1FCA163-70E3-B4A9-6761-78444A178ED0}"/>
              </a:ext>
            </a:extLst>
          </p:cNvPr>
          <p:cNvSpPr txBox="1"/>
          <p:nvPr/>
        </p:nvSpPr>
        <p:spPr>
          <a:xfrm>
            <a:off x="5551004" y="3429000"/>
            <a:ext cx="6314355" cy="2708434"/>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rPr>
              <a:t>And we cry: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FF"/>
                </a:solidFill>
                <a:effectLst/>
                <a:latin typeface="Comic Sans MS" panose="030F0702030302020204" pitchFamily="66" charset="0"/>
                <a:ea typeface="Times New Roman" panose="02020603050405020304" pitchFamily="18" charset="0"/>
              </a:rPr>
              <a:t>“Holy! Holy! Holy are you!”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We cry: “Holy! Holy! Holy and true!”</a:t>
            </a:r>
            <a:br>
              <a:rPr lang="en-US" sz="2800" dirty="0">
                <a:solidFill>
                  <a:srgbClr val="0000FF"/>
                </a:solidFill>
                <a:effectLst/>
                <a:latin typeface="Comic Sans MS" panose="030F0702030302020204" pitchFamily="66" charset="0"/>
                <a:ea typeface="Times New Roman" panose="02020603050405020304" pitchFamily="18" charset="0"/>
              </a:rPr>
            </a:b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FF"/>
                </a:solidFill>
                <a:effectLst/>
                <a:latin typeface="Comic Sans MS" panose="030F0702030302020204" pitchFamily="66" charset="0"/>
                <a:ea typeface="Times New Roman" panose="02020603050405020304" pitchFamily="18" charset="0"/>
              </a:rPr>
              <a:t>Amen, we do believe </a:t>
            </a:r>
            <a:r>
              <a:rPr kumimoji="0" lang="en-US" sz="2800" b="0" i="0" u="none" strike="noStrike" kern="120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rPr>
              <a:t>our God is here.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Our God is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FF"/>
              </a:solidFill>
              <a:effectLst/>
              <a:uLnTx/>
              <a:uFillTx/>
              <a:latin typeface="Comic Sans MS" panose="030F0702030302020204" pitchFamily="66" charset="0"/>
            </a:endParaRPr>
          </a:p>
        </p:txBody>
      </p:sp>
      <p:pic>
        <p:nvPicPr>
          <p:cNvPr id="8" name="Picture 7" descr="A painting of a person with long hair&#10;&#10;AI-generated content may be incorrect.">
            <a:extLst>
              <a:ext uri="{FF2B5EF4-FFF2-40B4-BE49-F238E27FC236}">
                <a16:creationId xmlns:a16="http://schemas.microsoft.com/office/drawing/2014/main" id="{B82DC225-9A08-72E7-5BCD-D01B77922DCA}"/>
              </a:ext>
            </a:extLst>
          </p:cNvPr>
          <p:cNvPicPr>
            <a:picLocks noChangeAspect="1"/>
          </p:cNvPicPr>
          <p:nvPr/>
        </p:nvPicPr>
        <p:blipFill>
          <a:blip r:embed="rId3">
            <a:extLst>
              <a:ext uri="{28A0092B-C50C-407E-A947-70E740481C1C}">
                <a14:useLocalDpi xmlns:a14="http://schemas.microsoft.com/office/drawing/2010/main" val="0"/>
              </a:ext>
            </a:extLst>
          </a:blip>
          <a:srcRect l="10393" t="9815" r="9931" b="10277"/>
          <a:stretch/>
        </p:blipFill>
        <p:spPr>
          <a:xfrm>
            <a:off x="296416" y="830834"/>
            <a:ext cx="4750690" cy="4764460"/>
          </a:xfrm>
          <a:prstGeom prst="rect">
            <a:avLst/>
          </a:prstGeom>
          <a:ln w="28575">
            <a:solidFill>
              <a:srgbClr val="000000"/>
            </a:solidFill>
          </a:ln>
        </p:spPr>
      </p:pic>
    </p:spTree>
    <p:extLst>
      <p:ext uri="{BB962C8B-B14F-4D97-AF65-F5344CB8AC3E}">
        <p14:creationId xmlns:p14="http://schemas.microsoft.com/office/powerpoint/2010/main" val="3112832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7EC96AB7-EB22-FC59-B58B-A6B5D6C75A3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ABE9A4D-E9EB-9D97-D892-B08E152ACB7C}"/>
              </a:ext>
            </a:extLst>
          </p:cNvPr>
          <p:cNvSpPr txBox="1"/>
          <p:nvPr/>
        </p:nvSpPr>
        <p:spPr>
          <a:xfrm>
            <a:off x="4682169" y="780326"/>
            <a:ext cx="7157395" cy="1815882"/>
          </a:xfrm>
          <a:prstGeom prst="rect">
            <a:avLst/>
          </a:prstGeom>
          <a:solidFill>
            <a:schemeClr val="bg1"/>
          </a:solidFill>
          <a:ln>
            <a:solidFill>
              <a:schemeClr val="tx1"/>
            </a:solidFill>
          </a:ln>
        </p:spPr>
        <p:txBody>
          <a:bodyPr wrap="square">
            <a:spAutoFit/>
          </a:bodyPr>
          <a:lstStyle/>
          <a:p>
            <a:pPr eaLnBrk="0" fontAlgn="base" hangingPunct="0">
              <a:spcBef>
                <a:spcPts val="1680"/>
              </a:spcBef>
            </a:pPr>
            <a:r>
              <a:rPr lang="en-GB" sz="2800" kern="1200" dirty="0">
                <a:solidFill>
                  <a:srgbClr val="0000FF"/>
                </a:solidFill>
                <a:effectLst/>
                <a:latin typeface="Comic Sans MS" panose="030F0702030302020204" pitchFamily="66" charset="0"/>
              </a:rPr>
              <a:t>Consume my mind,                                               consume my soul,                                                                                                 consume my heart and make me whole,                                                                              consume me with the awesomeness of you. </a:t>
            </a:r>
            <a:endParaRPr lang="en-GB" sz="2800" dirty="0">
              <a:solidFill>
                <a:srgbClr val="0000FF"/>
              </a:solidFill>
              <a:effectLst/>
              <a:latin typeface="Comic Sans MS" panose="030F0702030302020204" pitchFamily="66" charset="0"/>
              <a:ea typeface="Times New Roman" panose="02020603050405020304" pitchFamily="18" charset="0"/>
            </a:endParaRPr>
          </a:p>
        </p:txBody>
      </p:sp>
      <p:pic>
        <p:nvPicPr>
          <p:cNvPr id="7" name="Picture 1">
            <a:extLst>
              <a:ext uri="{FF2B5EF4-FFF2-40B4-BE49-F238E27FC236}">
                <a16:creationId xmlns:a16="http://schemas.microsoft.com/office/drawing/2014/main" id="{600FA9C9-5E51-F806-4FC4-6777772472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6758" y="5600231"/>
            <a:ext cx="1083730" cy="108373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4AB8DE3-057A-2190-5B05-63D5F3C5DD6E}"/>
              </a:ext>
            </a:extLst>
          </p:cNvPr>
          <p:cNvSpPr txBox="1"/>
          <p:nvPr/>
        </p:nvSpPr>
        <p:spPr>
          <a:xfrm>
            <a:off x="4771235" y="3314008"/>
            <a:ext cx="6927122" cy="1384995"/>
          </a:xfrm>
          <a:prstGeom prst="rect">
            <a:avLst/>
          </a:prstGeom>
          <a:solidFill>
            <a:schemeClr val="bg1"/>
          </a:solidFill>
          <a:ln>
            <a:solidFill>
              <a:schemeClr val="tx1"/>
            </a:solidFill>
          </a:ln>
        </p:spPr>
        <p:txBody>
          <a:bodyPr wrap="square">
            <a:spAutoFit/>
          </a:bodyPr>
          <a:lstStyle/>
          <a:p>
            <a:pPr marL="0" marR="0" lvl="0" indent="0" algn="l" defTabSz="914400" rtl="0" eaLnBrk="0" fontAlgn="base" latinLnBrk="0" hangingPunct="0">
              <a:lnSpc>
                <a:spcPct val="100000"/>
              </a:lnSpc>
              <a:spcBef>
                <a:spcPts val="1680"/>
              </a:spcBef>
              <a:spcAft>
                <a:spcPts val="0"/>
              </a:spcAft>
              <a:buClrTx/>
              <a:buSzTx/>
              <a:buFontTx/>
              <a:buNone/>
              <a:tabLst/>
              <a:defRPr/>
            </a:pPr>
            <a:r>
              <a:rPr lang="en-US" sz="2800" kern="1200" dirty="0">
                <a:solidFill>
                  <a:srgbClr val="0000FF"/>
                </a:solidFill>
                <a:effectLst/>
                <a:latin typeface="Comic Sans MS" panose="030F0702030302020204" pitchFamily="66" charset="0"/>
              </a:rPr>
              <a:t>Destroy the pride, destroy the hate,                                                                                                 destroy the things that separate                                                                                                                    and keep me from returning back to you.</a:t>
            </a:r>
            <a:endParaRPr kumimoji="0" lang="en-GB" sz="2800" b="0" i="0" u="none" strike="noStrike" kern="120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endParaRPr>
          </a:p>
        </p:txBody>
      </p:sp>
      <p:pic>
        <p:nvPicPr>
          <p:cNvPr id="4" name="Picture 3" descr="A close up of water&#10;&#10;AI-generated content may be incorrect.">
            <a:extLst>
              <a:ext uri="{FF2B5EF4-FFF2-40B4-BE49-F238E27FC236}">
                <a16:creationId xmlns:a16="http://schemas.microsoft.com/office/drawing/2014/main" id="{3DCD3BF1-221B-DED5-0DAE-9C80418B3B5F}"/>
              </a:ext>
            </a:extLst>
          </p:cNvPr>
          <p:cNvPicPr>
            <a:picLocks noChangeAspect="1"/>
          </p:cNvPicPr>
          <p:nvPr/>
        </p:nvPicPr>
        <p:blipFill>
          <a:blip r:embed="rId4">
            <a:extLst>
              <a:ext uri="{28A0092B-C50C-407E-A947-70E740481C1C}">
                <a14:useLocalDpi xmlns:a14="http://schemas.microsoft.com/office/drawing/2010/main" val="0"/>
              </a:ext>
            </a:extLst>
          </a:blip>
          <a:srcRect l="6741" t="3006" r="4688" b="16239"/>
          <a:stretch>
            <a:fillRect/>
          </a:stretch>
        </p:blipFill>
        <p:spPr>
          <a:xfrm>
            <a:off x="352436" y="1591027"/>
            <a:ext cx="3779520" cy="3445962"/>
          </a:xfrm>
          <a:prstGeom prst="rect">
            <a:avLst/>
          </a:prstGeom>
          <a:ln>
            <a:solidFill>
              <a:schemeClr val="tx1"/>
            </a:solidFill>
          </a:ln>
        </p:spPr>
      </p:pic>
    </p:spTree>
    <p:extLst>
      <p:ext uri="{BB962C8B-B14F-4D97-AF65-F5344CB8AC3E}">
        <p14:creationId xmlns:p14="http://schemas.microsoft.com/office/powerpoint/2010/main" val="35711957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2C4C88A0-CA5F-51F1-BC5D-81328852E68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6500157-1C73-D7A4-8F90-75840A8E088F}"/>
              </a:ext>
            </a:extLst>
          </p:cNvPr>
          <p:cNvSpPr txBox="1"/>
          <p:nvPr/>
        </p:nvSpPr>
        <p:spPr>
          <a:xfrm>
            <a:off x="4343400" y="236718"/>
            <a:ext cx="3747053" cy="1889235"/>
          </a:xfrm>
          <a:prstGeom prst="rect">
            <a:avLst/>
          </a:prstGeom>
          <a:solidFill>
            <a:schemeClr val="bg1"/>
          </a:solidFill>
          <a:ln>
            <a:solidFill>
              <a:schemeClr val="tx1"/>
            </a:solidFill>
          </a:ln>
        </p:spPr>
        <p:txBody>
          <a:bodyPr wrap="square">
            <a:spAutoFit/>
          </a:bodyPr>
          <a:lstStyle/>
          <a:p>
            <a:pPr marL="0" marR="0" lvl="0" indent="0" algn="l" defTabSz="914400" rtl="0" eaLnBrk="0" fontAlgn="base" latinLnBrk="0" hangingPunct="0">
              <a:lnSpc>
                <a:spcPct val="106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rPr>
              <a:t>Make me Holy Lord,</a:t>
            </a:r>
            <a:r>
              <a:rPr kumimoji="0" 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rPr>
              <a:t>                                                                                                                    Make me Holy Lord,                                                                                                                       Make me Holy Lord,                                                                                                                  Like you.</a:t>
            </a:r>
            <a:endParaRPr kumimoji="0" lang="en-GB" sz="2800" b="0" i="0" u="none" strike="noStrike" kern="120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mn-cs"/>
            </a:endParaRPr>
          </a:p>
        </p:txBody>
      </p:sp>
      <p:pic>
        <p:nvPicPr>
          <p:cNvPr id="7" name="Picture 1">
            <a:extLst>
              <a:ext uri="{FF2B5EF4-FFF2-40B4-BE49-F238E27FC236}">
                <a16:creationId xmlns:a16="http://schemas.microsoft.com/office/drawing/2014/main" id="{F7CC737D-4954-9DB1-A0C6-5DDD65B26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6758" y="5600231"/>
            <a:ext cx="1083730" cy="108373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1" name="Picture 3" descr="A group of people with a cross&#10;&#10;AI-generated content may be incorrect.">
            <a:extLst>
              <a:ext uri="{FF2B5EF4-FFF2-40B4-BE49-F238E27FC236}">
                <a16:creationId xmlns:a16="http://schemas.microsoft.com/office/drawing/2014/main" id="{C065B9FB-D333-9C70-1B23-B87442AB0C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4580" y="2401121"/>
            <a:ext cx="7531044" cy="4220161"/>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918206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1481CFF3-9E2B-267F-BED1-580E7407DA2C}"/>
            </a:ext>
          </a:extLst>
        </p:cNvPr>
        <p:cNvGrpSpPr/>
        <p:nvPr/>
      </p:nvGrpSpPr>
      <p:grpSpPr>
        <a:xfrm>
          <a:off x="0" y="0"/>
          <a:ext cx="0" cy="0"/>
          <a:chOff x="0" y="0"/>
          <a:chExt cx="0" cy="0"/>
        </a:xfrm>
      </p:grpSpPr>
      <p:pic>
        <p:nvPicPr>
          <p:cNvPr id="7" name="Picture 1">
            <a:extLst>
              <a:ext uri="{FF2B5EF4-FFF2-40B4-BE49-F238E27FC236}">
                <a16:creationId xmlns:a16="http://schemas.microsoft.com/office/drawing/2014/main" id="{DA8326B5-3401-FC9E-6F25-853AD47FDE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6758" y="5600231"/>
            <a:ext cx="1083730" cy="108373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0A28EC6-723B-BD3C-074D-CB049E1F5F0B}"/>
              </a:ext>
            </a:extLst>
          </p:cNvPr>
          <p:cNvSpPr txBox="1"/>
          <p:nvPr/>
        </p:nvSpPr>
        <p:spPr>
          <a:xfrm>
            <a:off x="4338046" y="3708693"/>
            <a:ext cx="6927122" cy="1432508"/>
          </a:xfrm>
          <a:prstGeom prst="rect">
            <a:avLst/>
          </a:prstGeom>
          <a:solidFill>
            <a:schemeClr val="bg1"/>
          </a:solidFill>
          <a:ln>
            <a:solidFill>
              <a:schemeClr val="tx1"/>
            </a:solidFill>
          </a:ln>
        </p:spPr>
        <p:txBody>
          <a:bodyPr wrap="square">
            <a:spAutoFit/>
          </a:bodyPr>
          <a:lstStyle/>
          <a:p>
            <a:pPr eaLnBrk="0" fontAlgn="base" hangingPunct="0">
              <a:lnSpc>
                <a:spcPct val="106000"/>
              </a:lnSpc>
              <a:spcAft>
                <a:spcPts val="800"/>
              </a:spcAft>
            </a:pPr>
            <a:r>
              <a:rPr lang="en-GB" sz="2800" kern="1200" dirty="0">
                <a:solidFill>
                  <a:srgbClr val="0000FF"/>
                </a:solidFill>
                <a:effectLst/>
                <a:latin typeface="Comic Sans MS" panose="030F0702030302020204" pitchFamily="66" charset="0"/>
                <a:ea typeface="Times New Roman" panose="02020603050405020304" pitchFamily="18" charset="0"/>
              </a:rPr>
              <a:t>Redecorate me from within,                                                                                                   refurnish me with sacredness,                                                                                                     rebuild me with a yearning love for you.</a:t>
            </a:r>
            <a:endParaRPr lang="en-GB" sz="2800" dirty="0">
              <a:solidFill>
                <a:srgbClr val="0000FF"/>
              </a:solidFill>
              <a:effectLst/>
              <a:latin typeface="Comic Sans MS" panose="030F0702030302020204" pitchFamily="66" charset="0"/>
              <a:ea typeface="Times New Roman" panose="02020603050405020304" pitchFamily="18" charset="0"/>
            </a:endParaRPr>
          </a:p>
        </p:txBody>
      </p:sp>
      <p:sp>
        <p:nvSpPr>
          <p:cNvPr id="9" name="TextBox 8">
            <a:extLst>
              <a:ext uri="{FF2B5EF4-FFF2-40B4-BE49-F238E27FC236}">
                <a16:creationId xmlns:a16="http://schemas.microsoft.com/office/drawing/2014/main" id="{AE40C0B8-69FC-457A-13FF-45A3AE2C9AE5}"/>
              </a:ext>
            </a:extLst>
          </p:cNvPr>
          <p:cNvSpPr txBox="1"/>
          <p:nvPr/>
        </p:nvSpPr>
        <p:spPr>
          <a:xfrm>
            <a:off x="4363166" y="770312"/>
            <a:ext cx="6523592" cy="2351926"/>
          </a:xfrm>
          <a:prstGeom prst="rect">
            <a:avLst/>
          </a:prstGeom>
          <a:solidFill>
            <a:schemeClr val="bg1"/>
          </a:solidFill>
          <a:ln>
            <a:solidFill>
              <a:schemeClr val="tx1"/>
            </a:solidFill>
          </a:ln>
        </p:spPr>
        <p:txBody>
          <a:bodyPr wrap="square">
            <a:spAutoFit/>
          </a:bodyPr>
          <a:lstStyle/>
          <a:p>
            <a:pPr eaLnBrk="0" fontAlgn="base" hangingPunct="0">
              <a:lnSpc>
                <a:spcPct val="106000"/>
              </a:lnSpc>
              <a:spcAft>
                <a:spcPts val="800"/>
              </a:spcAft>
            </a:pPr>
            <a:r>
              <a:rPr lang="en-GB" sz="2800" kern="1200" dirty="0">
                <a:solidFill>
                  <a:srgbClr val="0000FF"/>
                </a:solidFill>
                <a:effectLst/>
                <a:latin typeface="Comic Sans MS" panose="030F0702030302020204" pitchFamily="66" charset="0"/>
                <a:ea typeface="Times New Roman" panose="02020603050405020304" pitchFamily="18" charset="0"/>
              </a:rPr>
              <a:t>Restore my mind                                                                                                                      Restore my soul,                                                                                                                               restore my heart and make it whole,                                                                                                           restore me with                                                  the awesomeness of you.</a:t>
            </a:r>
            <a:endParaRPr lang="en-GB" sz="2800" dirty="0">
              <a:solidFill>
                <a:srgbClr val="0000FF"/>
              </a:solidFill>
              <a:effectLst/>
              <a:latin typeface="Comic Sans MS" panose="030F0702030302020204" pitchFamily="66" charset="0"/>
              <a:ea typeface="Times New Roman" panose="02020603050405020304" pitchFamily="18" charset="0"/>
            </a:endParaRPr>
          </a:p>
        </p:txBody>
      </p:sp>
      <p:pic>
        <p:nvPicPr>
          <p:cNvPr id="2" name="Picture 1" descr="A close up of water&#10;&#10;AI-generated content may be incorrect.">
            <a:extLst>
              <a:ext uri="{FF2B5EF4-FFF2-40B4-BE49-F238E27FC236}">
                <a16:creationId xmlns:a16="http://schemas.microsoft.com/office/drawing/2014/main" id="{D3F733A1-EBCF-31AD-FB8F-FB956A072641}"/>
              </a:ext>
            </a:extLst>
          </p:cNvPr>
          <p:cNvPicPr>
            <a:picLocks noChangeAspect="1"/>
          </p:cNvPicPr>
          <p:nvPr/>
        </p:nvPicPr>
        <p:blipFill>
          <a:blip r:embed="rId4">
            <a:extLst>
              <a:ext uri="{28A0092B-C50C-407E-A947-70E740481C1C}">
                <a14:useLocalDpi xmlns:a14="http://schemas.microsoft.com/office/drawing/2010/main" val="0"/>
              </a:ext>
            </a:extLst>
          </a:blip>
          <a:srcRect l="6741" t="3006" r="4688" b="16239"/>
          <a:stretch>
            <a:fillRect/>
          </a:stretch>
        </p:blipFill>
        <p:spPr>
          <a:xfrm>
            <a:off x="352436" y="1591027"/>
            <a:ext cx="3779520" cy="3445962"/>
          </a:xfrm>
          <a:prstGeom prst="rect">
            <a:avLst/>
          </a:prstGeom>
          <a:ln>
            <a:solidFill>
              <a:schemeClr val="tx1"/>
            </a:solidFill>
          </a:ln>
        </p:spPr>
      </p:pic>
    </p:spTree>
    <p:extLst>
      <p:ext uri="{BB962C8B-B14F-4D97-AF65-F5344CB8AC3E}">
        <p14:creationId xmlns:p14="http://schemas.microsoft.com/office/powerpoint/2010/main" val="42066481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F9DB387B-3B6B-C087-3276-2F1F17A5F96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0D87A2E-A5C0-6D47-29BE-B6BF639C70EC}"/>
              </a:ext>
            </a:extLst>
          </p:cNvPr>
          <p:cNvSpPr txBox="1"/>
          <p:nvPr/>
        </p:nvSpPr>
        <p:spPr>
          <a:xfrm>
            <a:off x="4246262" y="193176"/>
            <a:ext cx="3747053" cy="1895199"/>
          </a:xfrm>
          <a:prstGeom prst="rect">
            <a:avLst/>
          </a:prstGeom>
          <a:solidFill>
            <a:schemeClr val="bg1"/>
          </a:solidFill>
          <a:ln>
            <a:solidFill>
              <a:schemeClr val="tx1"/>
            </a:solidFill>
          </a:ln>
        </p:spPr>
        <p:txBody>
          <a:bodyPr wrap="square">
            <a:spAutoFit/>
          </a:bodyPr>
          <a:lstStyle/>
          <a:p>
            <a:pPr marL="0" marR="0" lvl="0" indent="0" algn="l" defTabSz="914400" rtl="0" eaLnBrk="0" fontAlgn="base" latinLnBrk="0" hangingPunct="0">
              <a:lnSpc>
                <a:spcPct val="106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rPr>
              <a:t>Make me Holy Lord,</a:t>
            </a:r>
            <a:r>
              <a:rPr kumimoji="0" 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rPr>
              <a:t>                                                                                                                    Make me Holy Lord,                                                                                                                       Make me Holy Lord,                                                                                                                  Like you. </a:t>
            </a:r>
            <a:r>
              <a:rPr lang="en-US" sz="2400" dirty="0">
                <a:latin typeface="Comic Sans MS" panose="030F0702030302020204" pitchFamily="66" charset="0"/>
              </a:rPr>
              <a:t>x2</a:t>
            </a:r>
            <a:endParaRPr kumimoji="0" lang="en-GB" sz="2400" b="0" i="0" u="none" strike="noStrike" kern="1200" cap="none" spc="0" normalizeH="0" baseline="0" noProof="0" dirty="0">
              <a:ln>
                <a:noFill/>
              </a:ln>
              <a:effectLst/>
              <a:uLnTx/>
              <a:uFillTx/>
              <a:latin typeface="Comic Sans MS" panose="030F0702030302020204" pitchFamily="66" charset="0"/>
              <a:ea typeface="Times New Roman" panose="02020603050405020304" pitchFamily="18" charset="0"/>
              <a:cs typeface="+mn-cs"/>
            </a:endParaRPr>
          </a:p>
        </p:txBody>
      </p:sp>
      <p:pic>
        <p:nvPicPr>
          <p:cNvPr id="7" name="Picture 1">
            <a:extLst>
              <a:ext uri="{FF2B5EF4-FFF2-40B4-BE49-F238E27FC236}">
                <a16:creationId xmlns:a16="http://schemas.microsoft.com/office/drawing/2014/main" id="{EA99C154-0FC1-6D66-DEB7-C01EBEEB9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6758" y="5600231"/>
            <a:ext cx="1083730" cy="108373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362" name="Picture 3" descr="A group of people with a cross&#10;&#10;AI-generated content may be incorrect.">
            <a:extLst>
              <a:ext uri="{FF2B5EF4-FFF2-40B4-BE49-F238E27FC236}">
                <a16:creationId xmlns:a16="http://schemas.microsoft.com/office/drawing/2014/main" id="{E490B93E-7FE8-8369-02B8-4EF90568AB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7553" y="2447002"/>
            <a:ext cx="7496893" cy="4201024"/>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91790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a:extLst>
            <a:ext uri="{FF2B5EF4-FFF2-40B4-BE49-F238E27FC236}">
              <a16:creationId xmlns:a16="http://schemas.microsoft.com/office/drawing/2014/main" id="{D9540658-9EC3-82AA-F6AF-75D8179DE896}"/>
            </a:ext>
          </a:extLst>
        </p:cNvPr>
        <p:cNvGrpSpPr/>
        <p:nvPr/>
      </p:nvGrpSpPr>
      <p:grpSpPr>
        <a:xfrm>
          <a:off x="0" y="0"/>
          <a:ext cx="0" cy="0"/>
          <a:chOff x="0" y="0"/>
          <a:chExt cx="0" cy="0"/>
        </a:xfrm>
      </p:grpSpPr>
      <p:pic>
        <p:nvPicPr>
          <p:cNvPr id="2" name="Picture 1" descr="A close up of a sign&#10;&#10;AI-generated content may be incorrect.">
            <a:extLst>
              <a:ext uri="{FF2B5EF4-FFF2-40B4-BE49-F238E27FC236}">
                <a16:creationId xmlns:a16="http://schemas.microsoft.com/office/drawing/2014/main" id="{253CA4A1-FFC2-9FB6-489F-6BB1A65EE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68426" cy="6858000"/>
          </a:xfrm>
          <a:prstGeom prst="rect">
            <a:avLst/>
          </a:prstGeom>
          <a:ln>
            <a:solidFill>
              <a:schemeClr val="bg2"/>
            </a:solidFill>
          </a:ln>
        </p:spPr>
      </p:pic>
      <p:sp>
        <p:nvSpPr>
          <p:cNvPr id="4" name="Rectangle 6">
            <a:extLst>
              <a:ext uri="{FF2B5EF4-FFF2-40B4-BE49-F238E27FC236}">
                <a16:creationId xmlns:a16="http://schemas.microsoft.com/office/drawing/2014/main" id="{637C4D60-28E4-E64F-1CC6-312E6E223815}"/>
              </a:ext>
            </a:extLst>
          </p:cNvPr>
          <p:cNvSpPr>
            <a:spLocks noChangeArrowheads="1"/>
          </p:cNvSpPr>
          <p:nvPr/>
        </p:nvSpPr>
        <p:spPr bwMode="auto">
          <a:xfrm>
            <a:off x="2506677" y="265226"/>
            <a:ext cx="6854614" cy="235090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7000"/>
              </a:lnSpc>
              <a:spcBef>
                <a:spcPct val="20000"/>
              </a:spcBef>
              <a:spcAft>
                <a:spcPts val="800"/>
              </a:spcAft>
              <a:buClr>
                <a:srgbClr val="33CCCC"/>
              </a:buClr>
              <a:buSzPct val="120000"/>
              <a:buFontTx/>
              <a:buNone/>
              <a:tabLst/>
              <a:defRPr/>
            </a:pPr>
            <a:r>
              <a:rPr kumimoji="0" lang="en-GB" sz="2800" b="0" i="1" u="none" strike="noStrike" kern="1200" cap="none" spc="0" normalizeH="0" baseline="0" noProof="0" dirty="0">
                <a:ln>
                  <a:noFill/>
                </a:ln>
                <a:solidFill>
                  <a:srgbClr val="0000FF"/>
                </a:solidFill>
                <a:effectLst/>
                <a:uLnTx/>
                <a:uFillTx/>
                <a:latin typeface="Comic Sans MS" panose="030F0702030302020204" pitchFamily="66" charset="0"/>
                <a:ea typeface="Calibri" panose="020F0502020204030204" pitchFamily="34" charset="0"/>
                <a:cs typeface="Arial" panose="020B0604020202020204" pitchFamily="34" charset="0"/>
              </a:rPr>
              <a:t>You call me out upon the waters,                                              the great unknown where feet may fail.</a:t>
            </a:r>
          </a:p>
          <a:p>
            <a:pPr marL="0" marR="0" lvl="0" indent="0" algn="l" defTabSz="914400" rtl="0" eaLnBrk="0" fontAlgn="base" latinLnBrk="0" hangingPunct="0">
              <a:lnSpc>
                <a:spcPct val="107000"/>
              </a:lnSpc>
              <a:spcBef>
                <a:spcPct val="20000"/>
              </a:spcBef>
              <a:spcAft>
                <a:spcPts val="800"/>
              </a:spcAft>
              <a:buClr>
                <a:srgbClr val="33CCCC"/>
              </a:buClr>
              <a:buSzPct val="120000"/>
              <a:buFontTx/>
              <a:buNone/>
              <a:tabLst/>
              <a:defRPr/>
            </a:pPr>
            <a:r>
              <a:rPr lang="en-GB" sz="2800" i="1" dirty="0">
                <a:solidFill>
                  <a:srgbClr val="0000FF"/>
                </a:solidFill>
                <a:latin typeface="Comic Sans MS" panose="030F0702030302020204" pitchFamily="66" charset="0"/>
                <a:ea typeface="Times New Roman" panose="02020603050405020304" pitchFamily="18" charset="0"/>
              </a:rPr>
              <a:t>And there I find you in the mystery,                                 in Oceans deep, my faith will stand</a:t>
            </a:r>
            <a:endParaRPr kumimoji="0" lang="en-GB" sz="2800" b="0" i="1" u="none" strike="noStrike" kern="120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31571446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a:extLst>
            <a:ext uri="{FF2B5EF4-FFF2-40B4-BE49-F238E27FC236}">
              <a16:creationId xmlns:a16="http://schemas.microsoft.com/office/drawing/2014/main" id="{BBBA1823-B6F4-2CA6-B928-B9ED51F04B3B}"/>
            </a:ext>
          </a:extLst>
        </p:cNvPr>
        <p:cNvGrpSpPr/>
        <p:nvPr/>
      </p:nvGrpSpPr>
      <p:grpSpPr>
        <a:xfrm>
          <a:off x="0" y="0"/>
          <a:ext cx="0" cy="0"/>
          <a:chOff x="0" y="0"/>
          <a:chExt cx="0" cy="0"/>
        </a:xfrm>
      </p:grpSpPr>
      <p:sp>
        <p:nvSpPr>
          <p:cNvPr id="221186" name="Rectangle 6">
            <a:extLst>
              <a:ext uri="{FF2B5EF4-FFF2-40B4-BE49-F238E27FC236}">
                <a16:creationId xmlns:a16="http://schemas.microsoft.com/office/drawing/2014/main" id="{EF1F64BE-0B3B-59FB-0650-9485F6D9D051}"/>
              </a:ext>
            </a:extLst>
          </p:cNvPr>
          <p:cNvSpPr>
            <a:spLocks noChangeArrowheads="1"/>
          </p:cNvSpPr>
          <p:nvPr/>
        </p:nvSpPr>
        <p:spPr bwMode="auto">
          <a:xfrm>
            <a:off x="2903095" y="293914"/>
            <a:ext cx="6385805" cy="2811924"/>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7000"/>
              </a:lnSpc>
              <a:spcBef>
                <a:spcPct val="20000"/>
              </a:spcBef>
              <a:spcAft>
                <a:spcPts val="800"/>
              </a:spcAft>
              <a:buClr>
                <a:srgbClr val="33CCCC"/>
              </a:buClr>
              <a:buSzPct val="120000"/>
              <a:buFontTx/>
              <a:buNone/>
              <a:tabLst/>
              <a:defRPr/>
            </a:pPr>
            <a:r>
              <a:rPr kumimoji="0" lang="en-GB" sz="2800" b="0" i="1" u="none" strike="noStrike" kern="1200" cap="none" spc="0" normalizeH="0" baseline="0" noProof="0" dirty="0">
                <a:ln>
                  <a:noFill/>
                </a:ln>
                <a:solidFill>
                  <a:srgbClr val="0000FF"/>
                </a:solidFill>
                <a:effectLst/>
                <a:uLnTx/>
                <a:uFillTx/>
                <a:latin typeface="Comic Sans MS" panose="030F0702030302020204" pitchFamily="66" charset="0"/>
                <a:ea typeface="Calibri" panose="020F0502020204030204" pitchFamily="34" charset="0"/>
                <a:cs typeface="Arial" panose="020B0604020202020204" pitchFamily="34" charset="0"/>
              </a:rPr>
              <a:t>And I will call upon your name,                </a:t>
            </a:r>
            <a:r>
              <a:rPr lang="en-GB" sz="2800" i="1" dirty="0">
                <a:solidFill>
                  <a:srgbClr val="0000FF"/>
                </a:solidFill>
                <a:latin typeface="Comic Sans MS" panose="030F0702030302020204" pitchFamily="66" charset="0"/>
                <a:ea typeface="Times New Roman" panose="02020603050405020304" pitchFamily="18" charset="0"/>
              </a:rPr>
              <a:t>and keep my eyes above the waves,</a:t>
            </a:r>
          </a:p>
          <a:p>
            <a:pPr marL="0" marR="0" lvl="0" indent="0" algn="l" defTabSz="914400" rtl="0" eaLnBrk="0" fontAlgn="base" latinLnBrk="0" hangingPunct="0">
              <a:lnSpc>
                <a:spcPct val="107000"/>
              </a:lnSpc>
              <a:spcBef>
                <a:spcPct val="20000"/>
              </a:spcBef>
              <a:spcAft>
                <a:spcPts val="800"/>
              </a:spcAft>
              <a:buClr>
                <a:srgbClr val="33CCCC"/>
              </a:buClr>
              <a:buSzPct val="120000"/>
              <a:buFontTx/>
              <a:buNone/>
              <a:tabLst/>
              <a:defRPr/>
            </a:pPr>
            <a:r>
              <a:rPr lang="en-GB" sz="2800" i="1" dirty="0">
                <a:solidFill>
                  <a:srgbClr val="0000FF"/>
                </a:solidFill>
                <a:latin typeface="Comic Sans MS" panose="030F0702030302020204" pitchFamily="66" charset="0"/>
                <a:ea typeface="Times New Roman" panose="02020603050405020304" pitchFamily="18" charset="0"/>
              </a:rPr>
              <a:t>When oceans rise,                                            my soul will rest in your embrace,     for I am yours, and you are mine.</a:t>
            </a:r>
            <a:endParaRPr kumimoji="0" lang="en-GB" sz="2800" b="0" i="1" u="none" strike="noStrike" kern="120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pic>
        <p:nvPicPr>
          <p:cNvPr id="3" name="Picture 2">
            <a:extLst>
              <a:ext uri="{FF2B5EF4-FFF2-40B4-BE49-F238E27FC236}">
                <a16:creationId xmlns:a16="http://schemas.microsoft.com/office/drawing/2014/main" id="{4B29ECBA-A1F8-73C0-B375-331B6F4B9913}"/>
              </a:ext>
            </a:extLst>
          </p:cNvPr>
          <p:cNvPicPr>
            <a:picLocks noChangeAspect="1"/>
          </p:cNvPicPr>
          <p:nvPr/>
        </p:nvPicPr>
        <p:blipFill>
          <a:blip r:embed="rId3"/>
          <a:srcRect l="28214" t="15397" r="29643" b="23015"/>
          <a:stretch>
            <a:fillRect/>
          </a:stretch>
        </p:blipFill>
        <p:spPr>
          <a:xfrm>
            <a:off x="3875313" y="3315529"/>
            <a:ext cx="4137247" cy="3400957"/>
          </a:xfrm>
          <a:prstGeom prst="rect">
            <a:avLst/>
          </a:prstGeom>
          <a:ln>
            <a:solidFill>
              <a:schemeClr val="bg2"/>
            </a:solidFill>
          </a:ln>
        </p:spPr>
      </p:pic>
    </p:spTree>
    <p:extLst>
      <p:ext uri="{BB962C8B-B14F-4D97-AF65-F5344CB8AC3E}">
        <p14:creationId xmlns:p14="http://schemas.microsoft.com/office/powerpoint/2010/main" val="2070686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a:extLst>
            <a:ext uri="{FF2B5EF4-FFF2-40B4-BE49-F238E27FC236}">
              <a16:creationId xmlns:a16="http://schemas.microsoft.com/office/drawing/2014/main" id="{37CEC7C0-1996-9D43-E831-FE31CE14F439}"/>
            </a:ext>
          </a:extLst>
        </p:cNvPr>
        <p:cNvGrpSpPr/>
        <p:nvPr/>
      </p:nvGrpSpPr>
      <p:grpSpPr>
        <a:xfrm>
          <a:off x="0" y="0"/>
          <a:ext cx="0" cy="0"/>
          <a:chOff x="0" y="0"/>
          <a:chExt cx="0" cy="0"/>
        </a:xfrm>
      </p:grpSpPr>
      <p:sp>
        <p:nvSpPr>
          <p:cNvPr id="221186" name="Rectangle 6">
            <a:extLst>
              <a:ext uri="{FF2B5EF4-FFF2-40B4-BE49-F238E27FC236}">
                <a16:creationId xmlns:a16="http://schemas.microsoft.com/office/drawing/2014/main" id="{6A76A045-0305-D721-96C5-2F7E4981544D}"/>
              </a:ext>
            </a:extLst>
          </p:cNvPr>
          <p:cNvSpPr>
            <a:spLocks noChangeArrowheads="1"/>
          </p:cNvSpPr>
          <p:nvPr/>
        </p:nvSpPr>
        <p:spPr bwMode="auto">
          <a:xfrm>
            <a:off x="2370532" y="390022"/>
            <a:ext cx="7668650" cy="235090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7000"/>
              </a:lnSpc>
              <a:spcBef>
                <a:spcPct val="20000"/>
              </a:spcBef>
              <a:spcAft>
                <a:spcPts val="800"/>
              </a:spcAft>
              <a:buClr>
                <a:srgbClr val="33CCCC"/>
              </a:buClr>
              <a:buSzPct val="120000"/>
              <a:buFontTx/>
              <a:buNone/>
              <a:tabLst/>
              <a:defRPr/>
            </a:pPr>
            <a:r>
              <a:rPr kumimoji="0" lang="en-GB" sz="2800" b="0" i="1" u="none" strike="noStrike" kern="1200" cap="none" spc="0" normalizeH="0" baseline="0" noProof="0" dirty="0">
                <a:ln>
                  <a:noFill/>
                </a:ln>
                <a:solidFill>
                  <a:srgbClr val="0000FF"/>
                </a:solidFill>
                <a:effectLst/>
                <a:uLnTx/>
                <a:uFillTx/>
                <a:latin typeface="Comic Sans MS" panose="030F0702030302020204" pitchFamily="66" charset="0"/>
                <a:ea typeface="Calibri" panose="020F0502020204030204" pitchFamily="34" charset="0"/>
                <a:cs typeface="Arial" panose="020B0604020202020204" pitchFamily="34" charset="0"/>
              </a:rPr>
              <a:t>Your grace abounds in deepest waters,       your sovereign hand will be my guide.</a:t>
            </a:r>
          </a:p>
          <a:p>
            <a:pPr marL="0" marR="0" lvl="0" indent="0" algn="l" defTabSz="914400" rtl="0" eaLnBrk="0" fontAlgn="base" latinLnBrk="0" hangingPunct="0">
              <a:lnSpc>
                <a:spcPct val="107000"/>
              </a:lnSpc>
              <a:spcBef>
                <a:spcPct val="20000"/>
              </a:spcBef>
              <a:spcAft>
                <a:spcPts val="800"/>
              </a:spcAft>
              <a:buClr>
                <a:srgbClr val="33CCCC"/>
              </a:buClr>
              <a:buSzPct val="120000"/>
              <a:buFontTx/>
              <a:buNone/>
              <a:tabLst/>
              <a:defRPr/>
            </a:pPr>
            <a:r>
              <a:rPr lang="en-GB" sz="2800" i="1" dirty="0">
                <a:solidFill>
                  <a:srgbClr val="0000FF"/>
                </a:solidFill>
                <a:latin typeface="Comic Sans MS" panose="030F0702030302020204" pitchFamily="66" charset="0"/>
                <a:ea typeface="Times New Roman" panose="02020603050405020304" pitchFamily="18" charset="0"/>
              </a:rPr>
              <a:t>Where feet may fail and fear surrounds me, you never failed, and you won’t start now.</a:t>
            </a:r>
            <a:endParaRPr kumimoji="0" lang="en-GB" sz="2800" b="0" i="1" u="none" strike="noStrike" kern="120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pic>
        <p:nvPicPr>
          <p:cNvPr id="3" name="Picture 2" descr="A close up of a sign&#10;&#10;AI-generated content may be incorrect.">
            <a:extLst>
              <a:ext uri="{FF2B5EF4-FFF2-40B4-BE49-F238E27FC236}">
                <a16:creationId xmlns:a16="http://schemas.microsoft.com/office/drawing/2014/main" id="{37D39AF5-3F0B-B2A2-AE0F-7D0DA05B42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7243" y="3203679"/>
            <a:ext cx="6237514" cy="3264299"/>
          </a:xfrm>
          <a:prstGeom prst="rect">
            <a:avLst/>
          </a:prstGeom>
          <a:ln>
            <a:solidFill>
              <a:schemeClr val="bg2"/>
            </a:solidFill>
          </a:ln>
        </p:spPr>
      </p:pic>
    </p:spTree>
    <p:extLst>
      <p:ext uri="{BB962C8B-B14F-4D97-AF65-F5344CB8AC3E}">
        <p14:creationId xmlns:p14="http://schemas.microsoft.com/office/powerpoint/2010/main" val="7951888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a:extLst>
            <a:ext uri="{FF2B5EF4-FFF2-40B4-BE49-F238E27FC236}">
              <a16:creationId xmlns:a16="http://schemas.microsoft.com/office/drawing/2014/main" id="{3401BF62-BAAA-F2A4-EDBE-5F4C8933716F}"/>
            </a:ext>
          </a:extLst>
        </p:cNvPr>
        <p:cNvGrpSpPr/>
        <p:nvPr/>
      </p:nvGrpSpPr>
      <p:grpSpPr>
        <a:xfrm>
          <a:off x="0" y="0"/>
          <a:ext cx="0" cy="0"/>
          <a:chOff x="0" y="0"/>
          <a:chExt cx="0" cy="0"/>
        </a:xfrm>
      </p:grpSpPr>
      <p:sp>
        <p:nvSpPr>
          <p:cNvPr id="221186" name="Rectangle 6">
            <a:extLst>
              <a:ext uri="{FF2B5EF4-FFF2-40B4-BE49-F238E27FC236}">
                <a16:creationId xmlns:a16="http://schemas.microsoft.com/office/drawing/2014/main" id="{67D45173-0765-0A05-D781-A957F83F1D7B}"/>
              </a:ext>
            </a:extLst>
          </p:cNvPr>
          <p:cNvSpPr>
            <a:spLocks noChangeArrowheads="1"/>
          </p:cNvSpPr>
          <p:nvPr/>
        </p:nvSpPr>
        <p:spPr bwMode="auto">
          <a:xfrm>
            <a:off x="2903097" y="274200"/>
            <a:ext cx="6385805" cy="2811924"/>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7000"/>
              </a:lnSpc>
              <a:spcBef>
                <a:spcPct val="20000"/>
              </a:spcBef>
              <a:spcAft>
                <a:spcPts val="800"/>
              </a:spcAft>
              <a:buClr>
                <a:srgbClr val="33CCCC"/>
              </a:buClr>
              <a:buSzPct val="120000"/>
              <a:buFontTx/>
              <a:buNone/>
              <a:tabLst/>
              <a:defRPr/>
            </a:pPr>
            <a:r>
              <a:rPr lang="en-GB" sz="2800" i="1" dirty="0">
                <a:solidFill>
                  <a:srgbClr val="0000FF"/>
                </a:solidFill>
                <a:latin typeface="Comic Sans MS" panose="030F0702030302020204" pitchFamily="66" charset="0"/>
                <a:ea typeface="Calibri" panose="020F0502020204030204" pitchFamily="34" charset="0"/>
              </a:rPr>
              <a:t>So</a:t>
            </a:r>
            <a:r>
              <a:rPr kumimoji="0" lang="en-GB" sz="2800" b="0" i="1" u="none" strike="noStrike" kern="1200" cap="none" spc="0" normalizeH="0" baseline="0" noProof="0" dirty="0">
                <a:ln>
                  <a:noFill/>
                </a:ln>
                <a:solidFill>
                  <a:srgbClr val="0000FF"/>
                </a:solidFill>
                <a:effectLst/>
                <a:uLnTx/>
                <a:uFillTx/>
                <a:latin typeface="Comic Sans MS" panose="030F0702030302020204" pitchFamily="66" charset="0"/>
                <a:ea typeface="Calibri" panose="020F0502020204030204" pitchFamily="34" charset="0"/>
                <a:cs typeface="Arial" panose="020B0604020202020204" pitchFamily="34" charset="0"/>
              </a:rPr>
              <a:t> I will call upon your name,                </a:t>
            </a:r>
            <a:r>
              <a:rPr kumimoji="0" lang="en-GB" sz="2800" b="0" i="1" u="none" strike="noStrike" kern="120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Arial" panose="020B0604020202020204" pitchFamily="34" charset="0"/>
              </a:rPr>
              <a:t>and keep my eyes above the waves,</a:t>
            </a:r>
          </a:p>
          <a:p>
            <a:pPr marL="0" marR="0" lvl="0" indent="0" algn="l" defTabSz="914400" rtl="0" eaLnBrk="0" fontAlgn="base" latinLnBrk="0" hangingPunct="0">
              <a:lnSpc>
                <a:spcPct val="107000"/>
              </a:lnSpc>
              <a:spcBef>
                <a:spcPct val="20000"/>
              </a:spcBef>
              <a:spcAft>
                <a:spcPts val="800"/>
              </a:spcAft>
              <a:buClr>
                <a:srgbClr val="33CCCC"/>
              </a:buClr>
              <a:buSzPct val="120000"/>
              <a:buFontTx/>
              <a:buNone/>
              <a:tabLst/>
              <a:defRPr/>
            </a:pPr>
            <a:r>
              <a:rPr kumimoji="0" lang="en-GB" sz="2800" b="0" i="1" u="none" strike="noStrike" kern="120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Arial" panose="020B0604020202020204" pitchFamily="34" charset="0"/>
              </a:rPr>
              <a:t>When oceans rise,                                            my soul will rest in your embrace,     for I am yours, and you are mine.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pic>
        <p:nvPicPr>
          <p:cNvPr id="4" name="Picture 3">
            <a:extLst>
              <a:ext uri="{FF2B5EF4-FFF2-40B4-BE49-F238E27FC236}">
                <a16:creationId xmlns:a16="http://schemas.microsoft.com/office/drawing/2014/main" id="{89E614A9-22B4-1CE9-1288-A5FA7D2E0DBE}"/>
              </a:ext>
            </a:extLst>
          </p:cNvPr>
          <p:cNvPicPr>
            <a:picLocks noChangeAspect="1"/>
          </p:cNvPicPr>
          <p:nvPr/>
        </p:nvPicPr>
        <p:blipFill>
          <a:blip r:embed="rId3"/>
          <a:srcRect l="28214" t="15397" r="29643" b="23015"/>
          <a:stretch>
            <a:fillRect/>
          </a:stretch>
        </p:blipFill>
        <p:spPr>
          <a:xfrm>
            <a:off x="3875313" y="3315529"/>
            <a:ext cx="4137247" cy="3400957"/>
          </a:xfrm>
          <a:prstGeom prst="rect">
            <a:avLst/>
          </a:prstGeom>
          <a:ln>
            <a:solidFill>
              <a:schemeClr val="bg2"/>
            </a:solidFill>
          </a:ln>
        </p:spPr>
      </p:pic>
    </p:spTree>
    <p:extLst>
      <p:ext uri="{BB962C8B-B14F-4D97-AF65-F5344CB8AC3E}">
        <p14:creationId xmlns:p14="http://schemas.microsoft.com/office/powerpoint/2010/main" val="28405970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a:extLst>
            <a:ext uri="{FF2B5EF4-FFF2-40B4-BE49-F238E27FC236}">
              <a16:creationId xmlns:a16="http://schemas.microsoft.com/office/drawing/2014/main" id="{8821D5E2-D2A3-4ADC-F87C-E5ACEE3FB9E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805875E-6D32-8DB6-56C4-CE8322D9CFF3}"/>
              </a:ext>
            </a:extLst>
          </p:cNvPr>
          <p:cNvPicPr>
            <a:picLocks noChangeAspect="1"/>
          </p:cNvPicPr>
          <p:nvPr/>
        </p:nvPicPr>
        <p:blipFill>
          <a:blip r:embed="rId4"/>
          <a:stretch>
            <a:fillRect/>
          </a:stretch>
        </p:blipFill>
        <p:spPr>
          <a:xfrm>
            <a:off x="0" y="-16911"/>
            <a:ext cx="12192000" cy="6858000"/>
          </a:xfrm>
          <a:prstGeom prst="rect">
            <a:avLst/>
          </a:prstGeom>
        </p:spPr>
      </p:pic>
      <p:sp>
        <p:nvSpPr>
          <p:cNvPr id="6" name="Rectangle 6">
            <a:extLst>
              <a:ext uri="{FF2B5EF4-FFF2-40B4-BE49-F238E27FC236}">
                <a16:creationId xmlns:a16="http://schemas.microsoft.com/office/drawing/2014/main" id="{8848CFCF-2B62-D29A-F521-62333DF7EC10}"/>
              </a:ext>
            </a:extLst>
          </p:cNvPr>
          <p:cNvSpPr>
            <a:spLocks noChangeArrowheads="1"/>
          </p:cNvSpPr>
          <p:nvPr/>
        </p:nvSpPr>
        <p:spPr bwMode="auto">
          <a:xfrm>
            <a:off x="6298063" y="155263"/>
            <a:ext cx="5375417" cy="1911292"/>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7000"/>
              </a:lnSpc>
              <a:spcBef>
                <a:spcPct val="20000"/>
              </a:spcBef>
              <a:spcAft>
                <a:spcPts val="800"/>
              </a:spcAft>
              <a:buClr>
                <a:srgbClr val="33CCCC"/>
              </a:buClr>
              <a:buSzPct val="120000"/>
              <a:buFontTx/>
              <a:buNone/>
              <a:tabLst/>
              <a:defRPr/>
            </a:pPr>
            <a:r>
              <a:rPr kumimoji="0" lang="en-GB" sz="2800" b="0" i="1" u="none" strike="noStrike" kern="1200" cap="none" spc="0" normalizeH="0" baseline="0" noProof="0" dirty="0">
                <a:ln>
                  <a:noFill/>
                </a:ln>
                <a:solidFill>
                  <a:srgbClr val="0000FF"/>
                </a:solidFill>
                <a:effectLst/>
                <a:uLnTx/>
                <a:uFillTx/>
                <a:latin typeface="Comic Sans MS" panose="030F0702030302020204" pitchFamily="66" charset="0"/>
                <a:ea typeface="Calibri" panose="020F0502020204030204" pitchFamily="34" charset="0"/>
                <a:cs typeface="Arial" panose="020B0604020202020204" pitchFamily="34" charset="0"/>
              </a:rPr>
              <a:t>Spirit lead me where my trust                                                       is without borders,                                                                let me walk upon the waters                                                wherever you would call me.</a:t>
            </a:r>
            <a:endParaRPr kumimoji="0" lang="en-GB" sz="800" b="0" i="1" u="none" strike="noStrike" kern="120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Arial" panose="020B0604020202020204" pitchFamily="34" charset="0"/>
            </a:endParaRPr>
          </a:p>
        </p:txBody>
      </p:sp>
      <p:sp>
        <p:nvSpPr>
          <p:cNvPr id="7" name="Rectangle 6">
            <a:extLst>
              <a:ext uri="{FF2B5EF4-FFF2-40B4-BE49-F238E27FC236}">
                <a16:creationId xmlns:a16="http://schemas.microsoft.com/office/drawing/2014/main" id="{6D4AC898-2E49-E191-EAE3-87F12E157237}"/>
              </a:ext>
            </a:extLst>
          </p:cNvPr>
          <p:cNvSpPr>
            <a:spLocks noChangeArrowheads="1"/>
          </p:cNvSpPr>
          <p:nvPr/>
        </p:nvSpPr>
        <p:spPr bwMode="auto">
          <a:xfrm>
            <a:off x="5854642" y="2238729"/>
            <a:ext cx="6101866" cy="1911292"/>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7000"/>
              </a:lnSpc>
              <a:spcBef>
                <a:spcPct val="20000"/>
              </a:spcBef>
              <a:spcAft>
                <a:spcPts val="800"/>
              </a:spcAft>
              <a:buClr>
                <a:srgbClr val="33CCCC"/>
              </a:buClr>
              <a:buSzPct val="120000"/>
              <a:buFontTx/>
              <a:buNone/>
              <a:tabLst/>
              <a:defRPr/>
            </a:pPr>
            <a:r>
              <a:rPr kumimoji="0" lang="en-GB" sz="2800" b="0" i="1" u="none" strike="noStrike" kern="1200" cap="none" spc="0" normalizeH="0" baseline="0" noProof="0" dirty="0">
                <a:ln>
                  <a:noFill/>
                </a:ln>
                <a:solidFill>
                  <a:srgbClr val="0000FF"/>
                </a:solidFill>
                <a:effectLst/>
                <a:uLnTx/>
                <a:uFillTx/>
                <a:latin typeface="Comic Sans MS" panose="030F0702030302020204" pitchFamily="66" charset="0"/>
                <a:ea typeface="Calibri" panose="020F0502020204030204" pitchFamily="34" charset="0"/>
                <a:cs typeface="Arial" panose="020B0604020202020204" pitchFamily="34" charset="0"/>
              </a:rPr>
              <a:t>Take me deeper than my feet                                    could ever wander,                                                                  and my faith will be made stronger,                                in the presence of my saviour. </a:t>
            </a:r>
            <a:r>
              <a:rPr kumimoji="0" lang="en-GB" sz="20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a:rPr>
              <a:t>x6</a:t>
            </a:r>
            <a:r>
              <a:rPr kumimoji="0" lang="en-GB" sz="2800" b="0" i="1" u="none" strike="noStrike" kern="1200" cap="none" spc="0" normalizeH="0" baseline="0" noProof="0" dirty="0">
                <a:ln>
                  <a:noFill/>
                </a:ln>
                <a:solidFill>
                  <a:srgbClr val="0000FF"/>
                </a:solidFill>
                <a:effectLst/>
                <a:uLnTx/>
                <a:uFillTx/>
                <a:latin typeface="Comic Sans MS" panose="030F0702030302020204" pitchFamily="66"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22347199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a:extLst>
            <a:ext uri="{FF2B5EF4-FFF2-40B4-BE49-F238E27FC236}">
              <a16:creationId xmlns:a16="http://schemas.microsoft.com/office/drawing/2014/main" id="{CDE8816D-62B3-2E5B-DE8A-58FC8E82ED45}"/>
            </a:ext>
          </a:extLst>
        </p:cNvPr>
        <p:cNvGrpSpPr/>
        <p:nvPr/>
      </p:nvGrpSpPr>
      <p:grpSpPr>
        <a:xfrm>
          <a:off x="0" y="0"/>
          <a:ext cx="0" cy="0"/>
          <a:chOff x="0" y="0"/>
          <a:chExt cx="0" cy="0"/>
        </a:xfrm>
      </p:grpSpPr>
      <p:sp>
        <p:nvSpPr>
          <p:cNvPr id="221186" name="Rectangle 6">
            <a:extLst>
              <a:ext uri="{FF2B5EF4-FFF2-40B4-BE49-F238E27FC236}">
                <a16:creationId xmlns:a16="http://schemas.microsoft.com/office/drawing/2014/main" id="{EA9EFA0E-86EE-12DD-59D6-3C9E311DC64F}"/>
              </a:ext>
            </a:extLst>
          </p:cNvPr>
          <p:cNvSpPr>
            <a:spLocks noChangeArrowheads="1"/>
          </p:cNvSpPr>
          <p:nvPr/>
        </p:nvSpPr>
        <p:spPr bwMode="auto">
          <a:xfrm>
            <a:off x="3171492" y="388091"/>
            <a:ext cx="6023188" cy="2561086"/>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7000"/>
              </a:lnSpc>
              <a:spcBef>
                <a:spcPct val="20000"/>
              </a:spcBef>
              <a:spcAft>
                <a:spcPts val="800"/>
              </a:spcAft>
              <a:buClr>
                <a:srgbClr val="33CCCC"/>
              </a:buClr>
              <a:buSzPct val="120000"/>
              <a:buFontTx/>
              <a:buNone/>
              <a:tabLst/>
              <a:defRPr/>
            </a:pPr>
            <a:r>
              <a:rPr kumimoji="0" lang="en-GB" sz="2800" b="0" i="1" u="none" strike="noStrike" kern="1200" cap="none" spc="0" normalizeH="0" baseline="0" noProof="0" dirty="0">
                <a:ln>
                  <a:noFill/>
                </a:ln>
                <a:solidFill>
                  <a:srgbClr val="0000FF"/>
                </a:solidFill>
                <a:effectLst/>
                <a:uLnTx/>
                <a:uFillTx/>
                <a:latin typeface="Comic Sans MS" panose="030F0702030302020204" pitchFamily="66" charset="0"/>
                <a:ea typeface="Calibri" panose="020F0502020204030204" pitchFamily="34" charset="0"/>
                <a:cs typeface="Arial" panose="020B0604020202020204" pitchFamily="34" charset="0"/>
              </a:rPr>
              <a:t>And I will call upon your name,                </a:t>
            </a:r>
            <a:r>
              <a:rPr kumimoji="0" lang="en-GB" sz="2800" b="0" i="1" u="none" strike="noStrike" kern="120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Arial" panose="020B0604020202020204" pitchFamily="34" charset="0"/>
              </a:rPr>
              <a:t>and keep my eyes above the waves,</a:t>
            </a:r>
          </a:p>
          <a:p>
            <a:pPr marL="0" marR="0" lvl="0" indent="0" algn="l" defTabSz="914400" rtl="0" eaLnBrk="0" fontAlgn="base" latinLnBrk="0" hangingPunct="0">
              <a:lnSpc>
                <a:spcPct val="107000"/>
              </a:lnSpc>
              <a:spcBef>
                <a:spcPct val="20000"/>
              </a:spcBef>
              <a:spcAft>
                <a:spcPts val="800"/>
              </a:spcAft>
              <a:buClr>
                <a:srgbClr val="33CCCC"/>
              </a:buClr>
              <a:buSzPct val="120000"/>
              <a:buFontTx/>
              <a:buNone/>
              <a:tabLst/>
              <a:defRPr/>
            </a:pPr>
            <a:r>
              <a:rPr kumimoji="0" lang="en-GB" sz="2800" b="0" i="1" u="none" strike="noStrike" kern="120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Arial" panose="020B0604020202020204" pitchFamily="34" charset="0"/>
              </a:rPr>
              <a:t>When oceans rise,                                            my soul will rest in your embrace,     for I am yours, and you are mine.</a:t>
            </a:r>
          </a:p>
        </p:txBody>
      </p:sp>
      <p:pic>
        <p:nvPicPr>
          <p:cNvPr id="2" name="Picture 1" descr="A close up of a sign&#10;&#10;AI-generated content may be incorrect.">
            <a:extLst>
              <a:ext uri="{FF2B5EF4-FFF2-40B4-BE49-F238E27FC236}">
                <a16:creationId xmlns:a16="http://schemas.microsoft.com/office/drawing/2014/main" id="{EE4AF036-0DAB-A0EC-59EA-388CE1955D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4329" y="3347381"/>
            <a:ext cx="6237514" cy="3264299"/>
          </a:xfrm>
          <a:prstGeom prst="rect">
            <a:avLst/>
          </a:prstGeom>
          <a:ln>
            <a:solidFill>
              <a:schemeClr val="bg2"/>
            </a:solidFill>
          </a:ln>
        </p:spPr>
      </p:pic>
    </p:spTree>
    <p:extLst>
      <p:ext uri="{BB962C8B-B14F-4D97-AF65-F5344CB8AC3E}">
        <p14:creationId xmlns:p14="http://schemas.microsoft.com/office/powerpoint/2010/main" val="41697804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0F08C37E-1227-A534-85F8-BAAB13B767F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D630507-A7F1-8F4D-E122-23D2271780F3}"/>
              </a:ext>
            </a:extLst>
          </p:cNvPr>
          <p:cNvPicPr>
            <a:picLocks noChangeAspect="1"/>
          </p:cNvPicPr>
          <p:nvPr/>
        </p:nvPicPr>
        <p:blipFill>
          <a:blip r:embed="rId3"/>
          <a:srcRect l="1594" r="1480" b="1812"/>
          <a:stretch>
            <a:fillRect/>
          </a:stretch>
        </p:blipFill>
        <p:spPr>
          <a:xfrm>
            <a:off x="286687" y="1082829"/>
            <a:ext cx="4513913" cy="3991287"/>
          </a:xfrm>
          <a:prstGeom prst="rect">
            <a:avLst/>
          </a:prstGeom>
          <a:ln w="28575">
            <a:solidFill>
              <a:schemeClr val="tx1"/>
            </a:solidFill>
          </a:ln>
        </p:spPr>
      </p:pic>
      <p:sp>
        <p:nvSpPr>
          <p:cNvPr id="5" name="TextBox 4">
            <a:extLst>
              <a:ext uri="{FF2B5EF4-FFF2-40B4-BE49-F238E27FC236}">
                <a16:creationId xmlns:a16="http://schemas.microsoft.com/office/drawing/2014/main" id="{68DE5C92-EAD9-FF6D-FDA8-05908CB5B027}"/>
              </a:ext>
            </a:extLst>
          </p:cNvPr>
          <p:cNvSpPr txBox="1"/>
          <p:nvPr/>
        </p:nvSpPr>
        <p:spPr>
          <a:xfrm>
            <a:off x="5184567" y="828087"/>
            <a:ext cx="6720746" cy="1908215"/>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FF"/>
                </a:solidFill>
                <a:effectLst/>
                <a:latin typeface="Comic Sans MS" panose="030F0702030302020204" pitchFamily="66" charset="0"/>
                <a:ea typeface="Times New Roman" panose="02020603050405020304" pitchFamily="18" charset="0"/>
              </a:rPr>
              <a:t>Here in the Word, God is revealed,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here where the wounded can be healed. </a:t>
            </a:r>
            <a:br>
              <a:rPr lang="en-US" sz="2800" dirty="0">
                <a:solidFill>
                  <a:srgbClr val="0000FF"/>
                </a:solidFill>
                <a:effectLst/>
                <a:latin typeface="Comic Sans MS" panose="030F0702030302020204" pitchFamily="66" charset="0"/>
                <a:ea typeface="Times New Roman" panose="02020603050405020304" pitchFamily="18" charset="0"/>
              </a:rPr>
            </a:b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FF"/>
                </a:solidFill>
                <a:effectLst/>
                <a:latin typeface="Comic Sans MS" panose="030F0702030302020204" pitchFamily="66" charset="0"/>
                <a:ea typeface="Times New Roman" panose="02020603050405020304" pitchFamily="18" charset="0"/>
              </a:rPr>
              <a:t>Here in our hearts, here in our lives,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our God is here. </a:t>
            </a:r>
            <a:endParaRPr kumimoji="0" lang="en-GB" sz="2800" b="0" i="0" u="none" strike="noStrike" kern="1200" cap="none" spc="0" normalizeH="0" baseline="0" noProof="0" dirty="0">
              <a:ln>
                <a:noFill/>
              </a:ln>
              <a:solidFill>
                <a:srgbClr val="0000FF"/>
              </a:solidFill>
              <a:effectLst/>
              <a:uLnTx/>
              <a:uFillTx/>
              <a:latin typeface="Comic Sans MS" panose="030F0702030302020204" pitchFamily="66" charset="0"/>
            </a:endParaRPr>
          </a:p>
        </p:txBody>
      </p:sp>
      <p:sp>
        <p:nvSpPr>
          <p:cNvPr id="3" name="TextBox 2">
            <a:extLst>
              <a:ext uri="{FF2B5EF4-FFF2-40B4-BE49-F238E27FC236}">
                <a16:creationId xmlns:a16="http://schemas.microsoft.com/office/drawing/2014/main" id="{CA346127-3B32-7239-12AC-B5F3774C1D6D}"/>
              </a:ext>
            </a:extLst>
          </p:cNvPr>
          <p:cNvSpPr txBox="1"/>
          <p:nvPr/>
        </p:nvSpPr>
        <p:spPr>
          <a:xfrm>
            <a:off x="5605103" y="3182980"/>
            <a:ext cx="5879673" cy="1877437"/>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FF"/>
                </a:solidFill>
                <a:effectLst/>
                <a:latin typeface="Comic Sans MS" panose="030F0702030302020204" pitchFamily="66" charset="0"/>
                <a:ea typeface="Times New Roman" panose="02020603050405020304" pitchFamily="18" charset="0"/>
              </a:rPr>
              <a:t>Here we become what we receive,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here in this Eucharistic feast. </a:t>
            </a:r>
            <a:br>
              <a:rPr lang="en-US" sz="2800" dirty="0">
                <a:solidFill>
                  <a:srgbClr val="0000FF"/>
                </a:solidFill>
                <a:effectLst/>
                <a:latin typeface="Comic Sans MS" panose="030F0702030302020204" pitchFamily="66" charset="0"/>
                <a:ea typeface="Times New Roman" panose="02020603050405020304" pitchFamily="18" charset="0"/>
              </a:rPr>
            </a:b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FF"/>
                </a:solidFill>
                <a:effectLst/>
                <a:latin typeface="Comic Sans MS" panose="030F0702030302020204" pitchFamily="66" charset="0"/>
                <a:ea typeface="Times New Roman" panose="02020603050405020304" pitchFamily="18" charset="0"/>
              </a:rPr>
              <a:t>We are his body, living as one;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our God is here. </a:t>
            </a:r>
            <a:endParaRPr kumimoji="0" lang="en-GB" sz="2800" b="0" i="0" u="none" strike="noStrike" kern="1200" cap="none" spc="0" normalizeH="0" baseline="0" noProof="0" dirty="0">
              <a:ln>
                <a:noFill/>
              </a:ln>
              <a:solidFill>
                <a:srgbClr val="0000FF"/>
              </a:solidFill>
              <a:effectLst/>
              <a:uLnTx/>
              <a:uFillTx/>
              <a:latin typeface="Comic Sans MS" panose="030F0702030302020204" pitchFamily="66" charset="0"/>
            </a:endParaRPr>
          </a:p>
        </p:txBody>
      </p:sp>
    </p:spTree>
    <p:extLst>
      <p:ext uri="{BB962C8B-B14F-4D97-AF65-F5344CB8AC3E}">
        <p14:creationId xmlns:p14="http://schemas.microsoft.com/office/powerpoint/2010/main" val="27076570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77506" name="Picture 4" descr="Chapel"/>
          <p:cNvPicPr>
            <a:picLocks noChangeAspect="1" noChangeArrowheads="1"/>
          </p:cNvPicPr>
          <p:nvPr/>
        </p:nvPicPr>
        <p:blipFill rotWithShape="1">
          <a:blip r:embed="rId4">
            <a:extLst>
              <a:ext uri="{28A0092B-C50C-407E-A947-70E740481C1C}">
                <a14:useLocalDpi xmlns:a14="http://schemas.microsoft.com/office/drawing/2010/main" val="0"/>
              </a:ext>
            </a:extLst>
          </a:blip>
          <a:srcRect l="22703" t="18530" r="28192" b="2434"/>
          <a:stretch/>
        </p:blipFill>
        <p:spPr bwMode="auto">
          <a:xfrm>
            <a:off x="6302829" y="46462"/>
            <a:ext cx="5889171" cy="6765075"/>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77507" name="Text Box 5"/>
          <p:cNvSpPr txBox="1">
            <a:spLocks noChangeArrowheads="1"/>
          </p:cNvSpPr>
          <p:nvPr/>
        </p:nvSpPr>
        <p:spPr bwMode="auto">
          <a:xfrm>
            <a:off x="1436063" y="483505"/>
            <a:ext cx="3436938" cy="1384995"/>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algn="ctr" fontAlgn="base">
              <a:spcBef>
                <a:spcPct val="50000"/>
              </a:spcBef>
              <a:spcAft>
                <a:spcPct val="0"/>
              </a:spcAft>
              <a:buClrTx/>
              <a:buSzTx/>
              <a:buNone/>
              <a:defRPr/>
            </a:pPr>
            <a:r>
              <a:rPr lang="en-GB" altLang="en-US" sz="2800" i="1" dirty="0">
                <a:solidFill>
                  <a:srgbClr val="000000"/>
                </a:solidFill>
                <a:latin typeface="Comic Sans MS" pitchFamily="66" charset="0"/>
              </a:rPr>
              <a:t>Sit still and pray for your own private intentions</a:t>
            </a:r>
            <a:endParaRPr lang="en-US" altLang="en-US" sz="2800" i="1" dirty="0">
              <a:solidFill>
                <a:srgbClr val="000000"/>
              </a:solidFill>
              <a:latin typeface="Comic Sans MS" pitchFamily="66" charset="0"/>
            </a:endParaRPr>
          </a:p>
        </p:txBody>
      </p:sp>
      <p:pic>
        <p:nvPicPr>
          <p:cNvPr id="277508"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7176" y="3883026"/>
            <a:ext cx="1260475"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1759674" y="2758742"/>
            <a:ext cx="2789716" cy="3539430"/>
          </a:xfrm>
          <a:prstGeom prst="rect">
            <a:avLst/>
          </a:prstGeom>
          <a:solidFill>
            <a:schemeClr val="tx1"/>
          </a:solidFill>
          <a:ln>
            <a:solidFill>
              <a:schemeClr val="bg2"/>
            </a:solidFill>
          </a:ln>
        </p:spPr>
        <p:txBody>
          <a:bodyPr wrap="square">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algn="ctr" fontAlgn="base">
              <a:spcBef>
                <a:spcPct val="50000"/>
              </a:spcBef>
              <a:spcAft>
                <a:spcPct val="0"/>
              </a:spcAft>
              <a:buClrTx/>
              <a:buSzTx/>
              <a:buNone/>
              <a:defRPr/>
            </a:pPr>
            <a:r>
              <a:rPr lang="en-GB" altLang="en-US" i="1" dirty="0">
                <a:solidFill>
                  <a:srgbClr val="000000"/>
                </a:solidFill>
                <a:latin typeface="Comic Sans MS" pitchFamily="66" charset="0"/>
              </a:rPr>
              <a:t>Think of              one thing                     or                             one person  that you would like                     to </a:t>
            </a:r>
            <a:r>
              <a:rPr lang="en-GB" altLang="en-US" i="1" u="sng" dirty="0">
                <a:solidFill>
                  <a:srgbClr val="0000FF"/>
                </a:solidFill>
                <a:latin typeface="Comic Sans MS" pitchFamily="66" charset="0"/>
              </a:rPr>
              <a:t>pray for</a:t>
            </a:r>
            <a:r>
              <a:rPr lang="en-GB" altLang="en-US" i="1" dirty="0">
                <a:solidFill>
                  <a:srgbClr val="000000"/>
                </a:solidFill>
                <a:latin typeface="Comic Sans MS" pitchFamily="66" charset="0"/>
              </a:rPr>
              <a:t>…</a:t>
            </a:r>
            <a:endParaRPr lang="en-US" altLang="en-US" i="1" dirty="0">
              <a:solidFill>
                <a:srgbClr val="000000"/>
              </a:solidFill>
              <a:latin typeface="Comic Sans MS" pitchFamily="66" charset="0"/>
            </a:endParaRPr>
          </a:p>
        </p:txBody>
      </p:sp>
    </p:spTree>
    <p:extLst>
      <p:ext uri="{BB962C8B-B14F-4D97-AF65-F5344CB8AC3E}">
        <p14:creationId xmlns:p14="http://schemas.microsoft.com/office/powerpoint/2010/main" val="36999993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a:extLst>
            <a:ext uri="{FF2B5EF4-FFF2-40B4-BE49-F238E27FC236}">
              <a16:creationId xmlns:a16="http://schemas.microsoft.com/office/drawing/2014/main" id="{775B2A01-4170-6919-9496-0545BEBCC5D7}"/>
            </a:ext>
          </a:extLst>
        </p:cNvPr>
        <p:cNvGrpSpPr/>
        <p:nvPr/>
      </p:nvGrpSpPr>
      <p:grpSpPr>
        <a:xfrm>
          <a:off x="0" y="0"/>
          <a:ext cx="0" cy="0"/>
          <a:chOff x="0" y="0"/>
          <a:chExt cx="0" cy="0"/>
        </a:xfrm>
      </p:grpSpPr>
      <p:pic>
        <p:nvPicPr>
          <p:cNvPr id="8" name="Picture 8" descr="E:\New BEO Badge.png">
            <a:extLst>
              <a:ext uri="{FF2B5EF4-FFF2-40B4-BE49-F238E27FC236}">
                <a16:creationId xmlns:a16="http://schemas.microsoft.com/office/drawing/2014/main" id="{C43A2877-622F-706A-6D4A-DA714C3632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8" y="207587"/>
            <a:ext cx="1404579" cy="1725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7EED95E-A427-E36A-B8D5-0C02257F55A9}"/>
              </a:ext>
            </a:extLst>
          </p:cNvPr>
          <p:cNvSpPr txBox="1">
            <a:spLocks noChangeArrowheads="1"/>
          </p:cNvSpPr>
          <p:nvPr/>
        </p:nvSpPr>
        <p:spPr bwMode="auto">
          <a:xfrm>
            <a:off x="3825240" y="6395645"/>
            <a:ext cx="4078741" cy="338554"/>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1" u="none" strike="noStrike" kern="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A.M.D.G. – For the Greater Glory of God</a:t>
            </a:r>
          </a:p>
        </p:txBody>
      </p:sp>
      <p:pic>
        <p:nvPicPr>
          <p:cNvPr id="3" name="Picture 1">
            <a:extLst>
              <a:ext uri="{FF2B5EF4-FFF2-40B4-BE49-F238E27FC236}">
                <a16:creationId xmlns:a16="http://schemas.microsoft.com/office/drawing/2014/main" id="{B28BC93C-FE49-FF11-E03F-4A4EDECFD5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24682" y="291422"/>
            <a:ext cx="1461499" cy="14614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5">
            <a:extLst>
              <a:ext uri="{FF2B5EF4-FFF2-40B4-BE49-F238E27FC236}">
                <a16:creationId xmlns:a16="http://schemas.microsoft.com/office/drawing/2014/main" id="{047C4186-38D5-7662-C342-D3DA0B481C8B}"/>
              </a:ext>
            </a:extLst>
          </p:cNvPr>
          <p:cNvSpPr txBox="1">
            <a:spLocks noChangeArrowheads="1"/>
          </p:cNvSpPr>
          <p:nvPr/>
        </p:nvSpPr>
        <p:spPr bwMode="auto">
          <a:xfrm>
            <a:off x="3019768" y="346975"/>
            <a:ext cx="5852090" cy="1446550"/>
          </a:xfrm>
          <a:prstGeom prst="rect">
            <a:avLst/>
          </a:prstGeom>
          <a:solidFill>
            <a:schemeClr val="tx1"/>
          </a:solidFill>
          <a:ln>
            <a:solidFill>
              <a:schemeClr val="bg2"/>
            </a:solidFill>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8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MISSION</a:t>
            </a:r>
            <a:endParaRPr kumimoji="0" lang="en-GB" altLang="en-US" sz="10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
        <p:nvSpPr>
          <p:cNvPr id="7" name="TextBox 6">
            <a:extLst>
              <a:ext uri="{FF2B5EF4-FFF2-40B4-BE49-F238E27FC236}">
                <a16:creationId xmlns:a16="http://schemas.microsoft.com/office/drawing/2014/main" id="{6F579E51-4195-C023-238B-63C05BBA5DFA}"/>
              </a:ext>
            </a:extLst>
          </p:cNvPr>
          <p:cNvSpPr txBox="1"/>
          <p:nvPr/>
        </p:nvSpPr>
        <p:spPr>
          <a:xfrm>
            <a:off x="4902997" y="1603681"/>
            <a:ext cx="2085631" cy="400110"/>
          </a:xfrm>
          <a:prstGeom prst="rect">
            <a:avLst/>
          </a:prstGeom>
          <a:solidFill>
            <a:schemeClr val="tx1"/>
          </a:solidFill>
          <a:ln>
            <a:solidFill>
              <a:schemeClr val="bg2"/>
            </a:solidFill>
          </a:ln>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20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Arial"/>
              </a:rPr>
              <a:t>WE GO FORTH</a:t>
            </a:r>
            <a:endParaRPr kumimoji="0" lang="en-US" altLang="en-US" sz="20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Arial"/>
            </a:endParaRPr>
          </a:p>
        </p:txBody>
      </p:sp>
      <p:sp>
        <p:nvSpPr>
          <p:cNvPr id="9" name="Rectangle 1">
            <a:extLst>
              <a:ext uri="{FF2B5EF4-FFF2-40B4-BE49-F238E27FC236}">
                <a16:creationId xmlns:a16="http://schemas.microsoft.com/office/drawing/2014/main" id="{BDFB69C0-CDCE-4FFB-94DA-368B6CAB13F8}"/>
              </a:ext>
            </a:extLst>
          </p:cNvPr>
          <p:cNvSpPr>
            <a:spLocks noChangeArrowheads="1"/>
          </p:cNvSpPr>
          <p:nvPr/>
        </p:nvSpPr>
        <p:spPr bwMode="auto">
          <a:xfrm>
            <a:off x="1180345" y="2223792"/>
            <a:ext cx="9831310" cy="3767185"/>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rgbClr val="33CCCC"/>
              </a:buClr>
              <a:buSzPct val="120000"/>
              <a:buFontTx/>
              <a:buNone/>
              <a:tabLst>
                <a:tab pos="457200" algn="l"/>
              </a:tabLst>
              <a:defRPr/>
            </a:pPr>
            <a:endParaRPr kumimoji="0" lang="en-GB" sz="200" b="0" i="0"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As we experience our first year at Blessed Edward’s,                    we remind ourselves that everything we do is for                                                 </a:t>
            </a:r>
            <a:r>
              <a:rPr kumimoji="0" lang="en-GB" altLang="en-US" sz="2800" b="0" i="1" u="sng" strike="noStrike" kern="1200" cap="none" spc="0" normalizeH="0" baseline="0" noProof="0" dirty="0">
                <a:ln>
                  <a:noFill/>
                </a:ln>
                <a:solidFill>
                  <a:srgbClr val="C00000"/>
                </a:solidFill>
                <a:effectLst/>
                <a:uLnTx/>
                <a:uFillTx/>
                <a:latin typeface="Comic Sans MS" pitchFamily="66" charset="0"/>
                <a:ea typeface="+mn-ea"/>
                <a:cs typeface="Times New Roman" pitchFamily="18" charset="0"/>
              </a:rPr>
              <a:t>the Greater Glory of God.</a:t>
            </a:r>
            <a:endParaRPr kumimoji="0" lang="en-GB" altLang="en-US" sz="2800" b="1" i="1" u="sng" strike="noStrike" kern="1200" cap="none" spc="0" normalizeH="0" baseline="0" noProof="0" dirty="0">
              <a:ln>
                <a:noFill/>
              </a:ln>
              <a:solidFill>
                <a:srgbClr val="C00000"/>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tab pos="457200" algn="l"/>
              </a:tabLst>
              <a:defRPr/>
            </a:pPr>
            <a:endParaRPr kumimoji="0" lang="en-GB" sz="16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tab pos="457200" algn="l"/>
              </a:tabLst>
              <a:defRPr/>
            </a:pPr>
            <a:r>
              <a:rPr kumimoji="0" lang="en-GB" sz="26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rPr>
              <a:t>During this academic year, gift us with open hearts                                                                 to seek you and </a:t>
            </a:r>
            <a:r>
              <a:rPr kumimoji="0" lang="en-GB" sz="2600" b="0" i="1" u="sng" strike="noStrike" kern="1200" cap="none" spc="0" normalizeH="0" baseline="0" noProof="0" dirty="0">
                <a:ln>
                  <a:noFill/>
                </a:ln>
                <a:solidFill>
                  <a:srgbClr val="C00000"/>
                </a:solidFill>
                <a:effectLst/>
                <a:uLnTx/>
                <a:uFillTx/>
                <a:latin typeface="Comic Sans MS" panose="030F0702030302020204" pitchFamily="66" charset="0"/>
                <a:ea typeface="Times New Roman" panose="02020603050405020304" pitchFamily="18" charset="0"/>
                <a:cs typeface="Arial" panose="020B0604020202020204" pitchFamily="34" charset="0"/>
              </a:rPr>
              <a:t>proclaim your word</a:t>
            </a:r>
            <a:r>
              <a:rPr kumimoji="0" lang="en-GB" sz="26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rPr>
              <a:t>.                                                   </a:t>
            </a:r>
            <a:endParaRPr kumimoji="0" lang="en-GB" sz="8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tab pos="457200" algn="l"/>
              </a:tabLst>
              <a:defRPr/>
            </a:pPr>
            <a:endParaRPr kumimoji="0" lang="en-GB" sz="16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tab pos="457200" algn="l"/>
              </a:tabLst>
              <a:defRPr/>
            </a:pPr>
            <a:r>
              <a:rPr kumimoji="0" lang="en-GB" sz="26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rPr>
              <a:t>We are </a:t>
            </a:r>
            <a:r>
              <a:rPr kumimoji="0" lang="en-GB" sz="2600" b="0" i="1" u="sng" strike="noStrike" kern="1200" cap="none" spc="0" normalizeH="0" baseline="0" noProof="0" dirty="0">
                <a:ln>
                  <a:noFill/>
                </a:ln>
                <a:solidFill>
                  <a:srgbClr val="C00000"/>
                </a:solidFill>
                <a:effectLst/>
                <a:uLnTx/>
                <a:uFillTx/>
                <a:latin typeface="Comic Sans MS" panose="030F0702030302020204" pitchFamily="66" charset="0"/>
                <a:ea typeface="Times New Roman" panose="02020603050405020304" pitchFamily="18" charset="0"/>
                <a:cs typeface="Arial" panose="020B0604020202020204" pitchFamily="34" charset="0"/>
              </a:rPr>
              <a:t>sent forth</a:t>
            </a:r>
            <a:r>
              <a:rPr kumimoji="0" lang="en-GB" sz="2600" b="0" i="1" u="none" strike="noStrike" kern="1200" cap="none" spc="0" normalizeH="0" baseline="0" noProof="0" dirty="0">
                <a:ln>
                  <a:noFill/>
                </a:ln>
                <a:solidFill>
                  <a:srgbClr val="C00000"/>
                </a:solidFill>
                <a:effectLst/>
                <a:uLnTx/>
                <a:uFillTx/>
                <a:latin typeface="Comic Sans MS" panose="030F0702030302020204" pitchFamily="66" charset="0"/>
                <a:ea typeface="Times New Roman" panose="02020603050405020304" pitchFamily="18" charset="0"/>
                <a:cs typeface="Arial" panose="020B0604020202020204" pitchFamily="34" charset="0"/>
              </a:rPr>
              <a:t> </a:t>
            </a:r>
            <a:r>
              <a:rPr kumimoji="0" lang="en-GB" sz="26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rPr>
              <a:t>from this Mass,                                                            taking Christ and his blessing with us into every </a:t>
            </a:r>
            <a:r>
              <a:rPr kumimoji="0" lang="en-GB" sz="2600" b="0" i="1" u="sng" strike="noStrike" kern="1200" cap="none" spc="0" normalizeH="0" baseline="0" noProof="0" dirty="0">
                <a:ln>
                  <a:noFill/>
                </a:ln>
                <a:solidFill>
                  <a:srgbClr val="C00000"/>
                </a:solidFill>
                <a:effectLst/>
                <a:uLnTx/>
                <a:uFillTx/>
                <a:latin typeface="Comic Sans MS" panose="030F0702030302020204" pitchFamily="66" charset="0"/>
                <a:ea typeface="Times New Roman" panose="02020603050405020304" pitchFamily="18" charset="0"/>
                <a:cs typeface="Arial" panose="020B0604020202020204" pitchFamily="34" charset="0"/>
              </a:rPr>
              <a:t>encounter</a:t>
            </a:r>
            <a:r>
              <a:rPr kumimoji="0" lang="en-GB" sz="26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4268024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33474" name="Picture 2" descr="Jesus 3"/>
          <p:cNvPicPr>
            <a:picLocks noChangeAspect="1" noChangeArrowheads="1"/>
          </p:cNvPicPr>
          <p:nvPr/>
        </p:nvPicPr>
        <p:blipFill rotWithShape="1">
          <a:blip r:embed="rId4">
            <a:extLst>
              <a:ext uri="{28A0092B-C50C-407E-A947-70E740481C1C}">
                <a14:useLocalDpi xmlns:a14="http://schemas.microsoft.com/office/drawing/2010/main" val="0"/>
              </a:ext>
            </a:extLst>
          </a:blip>
          <a:srcRect l="12987" t="45209" r="15556"/>
          <a:stretch>
            <a:fillRect/>
          </a:stretch>
        </p:blipFill>
        <p:spPr bwMode="auto">
          <a:xfrm>
            <a:off x="-1" y="20454"/>
            <a:ext cx="12192001" cy="682640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3475" name="WordArt 3"/>
          <p:cNvSpPr>
            <a:spLocks noChangeArrowheads="1" noChangeShapeType="1" noTextEdit="1"/>
          </p:cNvSpPr>
          <p:nvPr/>
        </p:nvSpPr>
        <p:spPr bwMode="auto">
          <a:xfrm>
            <a:off x="3371722" y="207767"/>
            <a:ext cx="5756920" cy="865187"/>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defRPr/>
            </a:pPr>
            <a:r>
              <a:rPr lang="en-GB" sz="3600" kern="10" dirty="0">
                <a:ln w="9525">
                  <a:solidFill>
                    <a:srgbClr val="000000"/>
                  </a:solidFill>
                  <a:round/>
                  <a:headEnd/>
                  <a:tailEnd/>
                </a:ln>
                <a:solidFill>
                  <a:srgbClr val="000000"/>
                </a:solidFill>
                <a:effectLst>
                  <a:outerShdw dist="45791" dir="2021404" algn="ctr" rotWithShape="0">
                    <a:srgbClr val="B2B2B2">
                      <a:alpha val="79999"/>
                    </a:srgbClr>
                  </a:outerShdw>
                </a:effectLst>
                <a:latin typeface="Comic Sans MS" pitchFamily="66" charset="0"/>
                <a:cs typeface="Arial" panose="020B0604020202020204" pitchFamily="34" charset="0"/>
              </a:rPr>
              <a:t>LET US PRAY</a:t>
            </a:r>
          </a:p>
        </p:txBody>
      </p:sp>
      <p:pic>
        <p:nvPicPr>
          <p:cNvPr id="233476"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45102" y="153642"/>
            <a:ext cx="997945" cy="131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7" name="Text Box 5"/>
          <p:cNvSpPr txBox="1">
            <a:spLocks noChangeArrowheads="1"/>
          </p:cNvSpPr>
          <p:nvPr/>
        </p:nvSpPr>
        <p:spPr bwMode="auto">
          <a:xfrm>
            <a:off x="108655" y="153701"/>
            <a:ext cx="1687367" cy="830997"/>
          </a:xfrm>
          <a:prstGeom prst="rect">
            <a:avLst/>
          </a:prstGeom>
          <a:solidFill>
            <a:schemeClr val="accent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defRPr/>
            </a:pPr>
            <a:r>
              <a:rPr lang="en-GB" altLang="en-US" sz="2400" i="1" dirty="0">
                <a:solidFill>
                  <a:srgbClr val="000000"/>
                </a:solidFill>
                <a:latin typeface="Comic Sans MS" panose="030F0702030302020204" pitchFamily="66" charset="0"/>
              </a:rPr>
              <a:t>PLEASE STAND</a:t>
            </a:r>
            <a:endParaRPr lang="en-US" altLang="en-US" sz="2400" i="1" dirty="0">
              <a:solidFill>
                <a:srgbClr val="000000"/>
              </a:solidFill>
              <a:latin typeface="Comic Sans MS" panose="030F0702030302020204" pitchFamily="66" charset="0"/>
            </a:endParaRPr>
          </a:p>
        </p:txBody>
      </p:sp>
    </p:spTree>
    <p:extLst>
      <p:ext uri="{BB962C8B-B14F-4D97-AF65-F5344CB8AC3E}">
        <p14:creationId xmlns:p14="http://schemas.microsoft.com/office/powerpoint/2010/main" val="19570125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359"/>
        <p:cNvGrpSpPr/>
        <p:nvPr/>
      </p:nvGrpSpPr>
      <p:grpSpPr>
        <a:xfrm>
          <a:off x="0" y="0"/>
          <a:ext cx="0" cy="0"/>
          <a:chOff x="0" y="0"/>
          <a:chExt cx="0" cy="0"/>
        </a:xfrm>
      </p:grpSpPr>
      <p:sp>
        <p:nvSpPr>
          <p:cNvPr id="363" name="Google Shape;363;p69"/>
          <p:cNvSpPr txBox="1"/>
          <p:nvPr/>
        </p:nvSpPr>
        <p:spPr>
          <a:xfrm>
            <a:off x="2358029" y="215337"/>
            <a:ext cx="7475941" cy="1138719"/>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121900" tIns="60933" rIns="121900" bIns="60933" anchor="t" anchorCtr="0">
            <a:spAutoFit/>
          </a:bodyPr>
          <a:lstStyle/>
          <a:p>
            <a:pPr algn="ctr" defTabSz="1219170">
              <a:buClr>
                <a:srgbClr val="000000"/>
              </a:buClr>
              <a:defRPr/>
            </a:pPr>
            <a:r>
              <a:rPr lang="en-GB" sz="6600" kern="0" dirty="0">
                <a:solidFill>
                  <a:srgbClr val="000000"/>
                </a:solidFill>
                <a:latin typeface="Comic Sans MS"/>
                <a:ea typeface="Comic Sans MS"/>
                <a:cs typeface="Comic Sans MS"/>
                <a:sym typeface="Comic Sans MS"/>
              </a:rPr>
              <a:t>COLLEGE PRAYER</a:t>
            </a:r>
            <a:endParaRPr sz="6600" kern="0" dirty="0">
              <a:solidFill>
                <a:srgbClr val="000000"/>
              </a:solidFill>
              <a:latin typeface="Arial"/>
              <a:cs typeface="Arial"/>
              <a:sym typeface="Arial"/>
            </a:endParaRPr>
          </a:p>
        </p:txBody>
      </p:sp>
      <p:pic>
        <p:nvPicPr>
          <p:cNvPr id="5" name="Picture 4" descr="A blue and white text&#10;&#10;AI-generated content may be incorrect.">
            <a:extLst>
              <a:ext uri="{FF2B5EF4-FFF2-40B4-BE49-F238E27FC236}">
                <a16:creationId xmlns:a16="http://schemas.microsoft.com/office/drawing/2014/main" id="{D1C85D4D-0823-DC5C-572D-506A10223F9E}"/>
              </a:ext>
            </a:extLst>
          </p:cNvPr>
          <p:cNvPicPr>
            <a:picLocks noChangeAspect="1"/>
          </p:cNvPicPr>
          <p:nvPr/>
        </p:nvPicPr>
        <p:blipFill>
          <a:blip r:embed="rId4"/>
          <a:srcRect l="2036" r="3411"/>
          <a:stretch>
            <a:fillRect/>
          </a:stretch>
        </p:blipFill>
        <p:spPr>
          <a:xfrm>
            <a:off x="4264808" y="1956537"/>
            <a:ext cx="7762673" cy="4618031"/>
          </a:xfrm>
          <a:prstGeom prst="rect">
            <a:avLst/>
          </a:prstGeom>
          <a:ln>
            <a:solidFill>
              <a:schemeClr val="tx1"/>
            </a:solidFill>
          </a:ln>
        </p:spPr>
      </p:pic>
      <p:pic>
        <p:nvPicPr>
          <p:cNvPr id="6" name="Picture 5">
            <a:extLst>
              <a:ext uri="{FF2B5EF4-FFF2-40B4-BE49-F238E27FC236}">
                <a16:creationId xmlns:a16="http://schemas.microsoft.com/office/drawing/2014/main" id="{19135BA7-B1DE-5946-4FD6-BB4740BC659A}"/>
              </a:ext>
            </a:extLst>
          </p:cNvPr>
          <p:cNvPicPr>
            <a:picLocks noChangeAspect="1"/>
          </p:cNvPicPr>
          <p:nvPr/>
        </p:nvPicPr>
        <p:blipFill>
          <a:blip r:embed="rId5"/>
          <a:stretch>
            <a:fillRect/>
          </a:stretch>
        </p:blipFill>
        <p:spPr>
          <a:xfrm>
            <a:off x="10356986" y="154544"/>
            <a:ext cx="1608929" cy="1469975"/>
          </a:xfrm>
          <a:prstGeom prst="rect">
            <a:avLst/>
          </a:prstGeom>
          <a:ln>
            <a:solidFill>
              <a:srgbClr val="000000"/>
            </a:solidFill>
          </a:ln>
        </p:spPr>
      </p:pic>
      <p:pic>
        <p:nvPicPr>
          <p:cNvPr id="9" name="Picture 8">
            <a:extLst>
              <a:ext uri="{FF2B5EF4-FFF2-40B4-BE49-F238E27FC236}">
                <a16:creationId xmlns:a16="http://schemas.microsoft.com/office/drawing/2014/main" id="{E32BBC10-DA28-95C6-438F-C92BD5FC86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085" y="215337"/>
            <a:ext cx="1608929" cy="1530000"/>
          </a:xfrm>
          <a:prstGeom prst="rect">
            <a:avLst/>
          </a:prstGeom>
          <a:ln>
            <a:solidFill>
              <a:srgbClr val="000000"/>
            </a:solidFill>
          </a:ln>
        </p:spPr>
      </p:pic>
      <p:pic>
        <p:nvPicPr>
          <p:cNvPr id="4" name="Picture 3" descr="A blue and white poster with colorful people in a circle&#10;&#10;AI-generated content may be incorrect.">
            <a:extLst>
              <a:ext uri="{FF2B5EF4-FFF2-40B4-BE49-F238E27FC236}">
                <a16:creationId xmlns:a16="http://schemas.microsoft.com/office/drawing/2014/main" id="{67200EDD-7793-AF9D-80A3-4403006F26DD}"/>
              </a:ext>
            </a:extLst>
          </p:cNvPr>
          <p:cNvPicPr>
            <a:picLocks noChangeAspect="1"/>
          </p:cNvPicPr>
          <p:nvPr/>
        </p:nvPicPr>
        <p:blipFill>
          <a:blip r:embed="rId7">
            <a:extLst>
              <a:ext uri="{28A0092B-C50C-407E-A947-70E740481C1C}">
                <a14:useLocalDpi xmlns:a14="http://schemas.microsoft.com/office/drawing/2010/main" val="0"/>
              </a:ext>
            </a:extLst>
          </a:blip>
          <a:srcRect l="11273" t="2254" r="2416" b="3140"/>
          <a:stretch/>
        </p:blipFill>
        <p:spPr>
          <a:xfrm>
            <a:off x="401826" y="1932653"/>
            <a:ext cx="3168824" cy="4631202"/>
          </a:xfrm>
          <a:prstGeom prst="rect">
            <a:avLst/>
          </a:prstGeom>
          <a:ln>
            <a:solidFill>
              <a:schemeClr val="tx1"/>
            </a:solidFill>
          </a:ln>
        </p:spPr>
      </p:pic>
      <p:sp>
        <p:nvSpPr>
          <p:cNvPr id="8" name="Oval 7">
            <a:extLst>
              <a:ext uri="{FF2B5EF4-FFF2-40B4-BE49-F238E27FC236}">
                <a16:creationId xmlns:a16="http://schemas.microsoft.com/office/drawing/2014/main" id="{BCD20C18-866B-72AE-754C-B2153A4A37FD}"/>
              </a:ext>
            </a:extLst>
          </p:cNvPr>
          <p:cNvSpPr/>
          <p:nvPr/>
        </p:nvSpPr>
        <p:spPr>
          <a:xfrm>
            <a:off x="1158071" y="6012694"/>
            <a:ext cx="1353885" cy="561874"/>
          </a:xfrm>
          <a:prstGeom prst="ellipse">
            <a:avLst/>
          </a:prstGeom>
          <a:noFill/>
          <a:ln w="57150" cap="flat" cmpd="sng" algn="ctr">
            <a:solidFill>
              <a:srgbClr val="FF0000"/>
            </a:solidFill>
            <a:prstDash val="sysDash"/>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4800" b="0" i="0" u="none" strike="noStrike" kern="0" cap="none" spc="0" normalizeH="0" baseline="0" noProof="0">
              <a:ln>
                <a:noFill/>
              </a:ln>
              <a:solidFill>
                <a:srgbClr val="FFFFFF"/>
              </a:solidFill>
              <a:effectLst/>
              <a:uLnTx/>
              <a:uFillTx/>
              <a:latin typeface="Tahoma"/>
              <a:ea typeface="+mn-ea"/>
              <a:cs typeface="Arial"/>
            </a:endParaRPr>
          </a:p>
        </p:txBody>
      </p:sp>
    </p:spTree>
    <p:extLst>
      <p:ext uri="{BB962C8B-B14F-4D97-AF65-F5344CB8AC3E}">
        <p14:creationId xmlns:p14="http://schemas.microsoft.com/office/powerpoint/2010/main" val="10784365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35522" name="Text Box 3"/>
          <p:cNvSpPr txBox="1">
            <a:spLocks noChangeArrowheads="1"/>
          </p:cNvSpPr>
          <p:nvPr/>
        </p:nvSpPr>
        <p:spPr bwMode="auto">
          <a:xfrm>
            <a:off x="5494652" y="1888692"/>
            <a:ext cx="6225861" cy="4247317"/>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defRPr/>
            </a:pPr>
            <a:r>
              <a:rPr lang="en-GB" altLang="en-US" dirty="0">
                <a:solidFill>
                  <a:srgbClr val="000000"/>
                </a:solidFill>
                <a:latin typeface="Comic Sans MS" panose="030F0702030302020204" pitchFamily="66" charset="0"/>
              </a:rPr>
              <a:t>The Lord be with you.</a:t>
            </a:r>
          </a:p>
          <a:p>
            <a:pPr algn="ctr" fontAlgn="base">
              <a:spcBef>
                <a:spcPct val="50000"/>
              </a:spcBef>
              <a:spcAft>
                <a:spcPct val="0"/>
              </a:spcAft>
              <a:buClrTx/>
              <a:buSzTx/>
              <a:buNone/>
              <a:defRPr/>
            </a:pPr>
            <a:r>
              <a:rPr lang="en-GB" altLang="en-US" sz="3600" i="1" dirty="0">
                <a:solidFill>
                  <a:srgbClr val="0000FF"/>
                </a:solidFill>
                <a:latin typeface="Comic Sans MS" panose="030F0702030302020204" pitchFamily="66" charset="0"/>
              </a:rPr>
              <a:t>AND WITH YOUR SPIRIT.</a:t>
            </a:r>
          </a:p>
          <a:p>
            <a:pPr algn="ctr" fontAlgn="base">
              <a:spcBef>
                <a:spcPct val="50000"/>
              </a:spcBef>
              <a:spcAft>
                <a:spcPct val="0"/>
              </a:spcAft>
              <a:buClrTx/>
              <a:buSzTx/>
              <a:buNone/>
              <a:defRPr/>
            </a:pPr>
            <a:r>
              <a:rPr lang="en-GB" altLang="en-US" sz="2800" dirty="0">
                <a:solidFill>
                  <a:srgbClr val="000000"/>
                </a:solidFill>
                <a:latin typeface="Comic Sans MS" panose="030F0702030302020204" pitchFamily="66" charset="0"/>
              </a:rPr>
              <a:t>May almighty God bless you,                               the Father,                                                             and the Son,                                                             and the Holy Spirit</a:t>
            </a:r>
            <a:r>
              <a:rPr lang="en-GB" altLang="en-US" dirty="0">
                <a:solidFill>
                  <a:srgbClr val="000000"/>
                </a:solidFill>
                <a:latin typeface="Comic Sans MS" panose="030F0702030302020204" pitchFamily="66" charset="0"/>
              </a:rPr>
              <a:t>. </a:t>
            </a:r>
          </a:p>
          <a:p>
            <a:pPr algn="ctr" fontAlgn="base">
              <a:spcBef>
                <a:spcPct val="50000"/>
              </a:spcBef>
              <a:spcAft>
                <a:spcPct val="0"/>
              </a:spcAft>
              <a:buClrTx/>
              <a:buSzTx/>
              <a:buNone/>
              <a:defRPr/>
            </a:pPr>
            <a:r>
              <a:rPr lang="en-GB" altLang="en-US" sz="3600" i="1" dirty="0">
                <a:solidFill>
                  <a:srgbClr val="0000FF"/>
                </a:solidFill>
                <a:latin typeface="Comic Sans MS" panose="030F0702030302020204" pitchFamily="66" charset="0"/>
              </a:rPr>
              <a:t>AMEN.</a:t>
            </a:r>
            <a:endParaRPr lang="en-US" altLang="en-US" sz="3600" i="1" dirty="0">
              <a:solidFill>
                <a:srgbClr val="0000FF"/>
              </a:solidFill>
              <a:latin typeface="Comic Sans MS" panose="030F0702030302020204" pitchFamily="66" charset="0"/>
            </a:endParaRPr>
          </a:p>
        </p:txBody>
      </p:sp>
      <p:pic>
        <p:nvPicPr>
          <p:cNvPr id="235524" name="Picture 8" descr="E:\New BEO Badg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2769" y="193422"/>
            <a:ext cx="1009629" cy="133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8171BDF3-4065-721E-A8FA-AFB67E9316B3}"/>
              </a:ext>
            </a:extLst>
          </p:cNvPr>
          <p:cNvPicPr>
            <a:picLocks noChangeAspect="1"/>
          </p:cNvPicPr>
          <p:nvPr/>
        </p:nvPicPr>
        <p:blipFill>
          <a:blip r:embed="rId4"/>
          <a:stretch>
            <a:fillRect/>
          </a:stretch>
        </p:blipFill>
        <p:spPr>
          <a:xfrm>
            <a:off x="471487" y="500452"/>
            <a:ext cx="4611371" cy="6148495"/>
          </a:xfrm>
          <a:prstGeom prst="rect">
            <a:avLst/>
          </a:prstGeom>
          <a:ln>
            <a:solidFill>
              <a:srgbClr val="000000"/>
            </a:solidFill>
          </a:ln>
        </p:spPr>
      </p:pic>
      <p:sp>
        <p:nvSpPr>
          <p:cNvPr id="4" name="TextBox 3">
            <a:extLst>
              <a:ext uri="{FF2B5EF4-FFF2-40B4-BE49-F238E27FC236}">
                <a16:creationId xmlns:a16="http://schemas.microsoft.com/office/drawing/2014/main" id="{901775B9-E97A-ECCF-509F-6FFEAE551CC5}"/>
              </a:ext>
            </a:extLst>
          </p:cNvPr>
          <p:cNvSpPr txBox="1"/>
          <p:nvPr/>
        </p:nvSpPr>
        <p:spPr>
          <a:xfrm>
            <a:off x="1456075" y="331175"/>
            <a:ext cx="2555120" cy="338554"/>
          </a:xfrm>
          <a:prstGeom prst="rect">
            <a:avLst/>
          </a:prstGeom>
          <a:solidFill>
            <a:srgbClr val="FFFFFF"/>
          </a:solidFill>
          <a:ln>
            <a:solidFill>
              <a:srgbClr val="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000000"/>
                </a:solidFill>
                <a:effectLst/>
                <a:uLnTx/>
                <a:uFillTx/>
                <a:latin typeface="Comic Sans MS" panose="030F0702030302020204" pitchFamily="66" charset="0"/>
                <a:sym typeface="Arial"/>
              </a:rPr>
              <a:t>Olivia Owen - Head Girl</a:t>
            </a:r>
          </a:p>
        </p:txBody>
      </p:sp>
    </p:spTree>
    <p:extLst>
      <p:ext uri="{BB962C8B-B14F-4D97-AF65-F5344CB8AC3E}">
        <p14:creationId xmlns:p14="http://schemas.microsoft.com/office/powerpoint/2010/main" val="1927840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AC19F-AF9C-E768-8870-381D7E9E54E8}"/>
            </a:ext>
          </a:extLst>
        </p:cNvPr>
        <p:cNvGrpSpPr/>
        <p:nvPr/>
      </p:nvGrpSpPr>
      <p:grpSpPr>
        <a:xfrm>
          <a:off x="0" y="0"/>
          <a:ext cx="0" cy="0"/>
          <a:chOff x="0" y="0"/>
          <a:chExt cx="0" cy="0"/>
        </a:xfrm>
      </p:grpSpPr>
      <p:pic>
        <p:nvPicPr>
          <p:cNvPr id="3" name="Picture 2" descr="A person in a robe standing in front of a stained glass window&#10;&#10;AI-generated content may be incorrect.">
            <a:extLst>
              <a:ext uri="{FF2B5EF4-FFF2-40B4-BE49-F238E27FC236}">
                <a16:creationId xmlns:a16="http://schemas.microsoft.com/office/drawing/2014/main" id="{0876DC81-35BB-8C27-AD77-2F52AD5E2C00}"/>
              </a:ext>
            </a:extLst>
          </p:cNvPr>
          <p:cNvPicPr>
            <a:picLocks noChangeAspect="1"/>
          </p:cNvPicPr>
          <p:nvPr/>
        </p:nvPicPr>
        <p:blipFill>
          <a:blip r:embed="rId2">
            <a:extLst>
              <a:ext uri="{28A0092B-C50C-407E-A947-70E740481C1C}">
                <a14:useLocalDpi xmlns:a14="http://schemas.microsoft.com/office/drawing/2010/main" val="0"/>
              </a:ext>
            </a:extLst>
          </a:blip>
          <a:srcRect t="12535" b="12465"/>
          <a:stretch/>
        </p:blipFill>
        <p:spPr>
          <a:xfrm>
            <a:off x="20" y="10"/>
            <a:ext cx="12191980" cy="6857990"/>
          </a:xfrm>
          <a:prstGeom prst="rect">
            <a:avLst/>
          </a:prstGeom>
          <a:noFill/>
          <a:ln>
            <a:solidFill>
              <a:sysClr val="window" lastClr="FFFFFF"/>
            </a:solidFill>
          </a:ln>
        </p:spPr>
      </p:pic>
      <p:sp>
        <p:nvSpPr>
          <p:cNvPr id="235523" name="Text Box 3"/>
          <p:cNvSpPr txBox="1">
            <a:spLocks noChangeArrowheads="1"/>
          </p:cNvSpPr>
          <p:nvPr/>
        </p:nvSpPr>
        <p:spPr bwMode="auto">
          <a:xfrm>
            <a:off x="8474867" y="162774"/>
            <a:ext cx="3581958" cy="3262432"/>
          </a:xfrm>
          <a:prstGeom prst="rect">
            <a:avLst/>
          </a:prstGeom>
          <a:solidFill>
            <a:schemeClr val="tx1"/>
          </a:solidFill>
          <a:ln w="9525">
            <a:solidFill>
              <a:schemeClr val="bg2"/>
            </a:solidFill>
            <a:miter lim="800000"/>
            <a:headEnd/>
            <a:tailEnd/>
          </a:ln>
          <a:effec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FontTx/>
              <a:buNone/>
              <a:defRPr/>
            </a:pPr>
            <a:r>
              <a:rPr lang="en-GB" altLang="en-US" dirty="0">
                <a:solidFill>
                  <a:srgbClr val="000000"/>
                </a:solidFill>
                <a:latin typeface="Comic Sans MS" panose="030F0702030302020204" pitchFamily="66" charset="0"/>
              </a:rPr>
              <a:t>Go in peace,                            glorifying the Lord by your life.</a:t>
            </a:r>
          </a:p>
          <a:p>
            <a:pPr algn="ctr" fontAlgn="base">
              <a:spcBef>
                <a:spcPct val="50000"/>
              </a:spcBef>
              <a:spcAft>
                <a:spcPct val="0"/>
              </a:spcAft>
              <a:buClrTx/>
              <a:buSzTx/>
              <a:buFontTx/>
              <a:buNone/>
              <a:defRPr/>
            </a:pPr>
            <a:r>
              <a:rPr lang="en-GB" altLang="en-US" sz="4400" i="1" dirty="0">
                <a:solidFill>
                  <a:srgbClr val="0000FF"/>
                </a:solidFill>
                <a:latin typeface="Comic Sans MS" panose="030F0702030302020204" pitchFamily="66" charset="0"/>
              </a:rPr>
              <a:t>THANKS BE TO GOD.</a:t>
            </a:r>
            <a:endParaRPr lang="en-US" altLang="en-US" sz="4400" i="1"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26547578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a:extLst>
            <a:ext uri="{FF2B5EF4-FFF2-40B4-BE49-F238E27FC236}">
              <a16:creationId xmlns:a16="http://schemas.microsoft.com/office/drawing/2014/main" id="{85A13762-6662-4A17-E258-4B257E841B6C}"/>
            </a:ext>
          </a:extLst>
        </p:cNvPr>
        <p:cNvGrpSpPr/>
        <p:nvPr/>
      </p:nvGrpSpPr>
      <p:grpSpPr>
        <a:xfrm>
          <a:off x="0" y="0"/>
          <a:ext cx="0" cy="0"/>
          <a:chOff x="0" y="0"/>
          <a:chExt cx="0" cy="0"/>
        </a:xfrm>
      </p:grpSpPr>
      <p:sp>
        <p:nvSpPr>
          <p:cNvPr id="282626" name="Rectangle 5">
            <a:extLst>
              <a:ext uri="{FF2B5EF4-FFF2-40B4-BE49-F238E27FC236}">
                <a16:creationId xmlns:a16="http://schemas.microsoft.com/office/drawing/2014/main" id="{C7052A5D-046E-C75E-454E-388209EF3411}"/>
              </a:ext>
            </a:extLst>
          </p:cNvPr>
          <p:cNvSpPr>
            <a:spLocks noChangeArrowheads="1"/>
          </p:cNvSpPr>
          <p:nvPr/>
        </p:nvSpPr>
        <p:spPr bwMode="auto">
          <a:xfrm>
            <a:off x="906379" y="214927"/>
            <a:ext cx="10379241" cy="707886"/>
          </a:xfrm>
          <a:prstGeom prst="rect">
            <a:avLst/>
          </a:prstGeom>
          <a:noFill/>
          <a:ln w="9525">
            <a:no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0" i="0" u="sng"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BLESSED BE THE NAME OF THE LORD</a:t>
            </a:r>
          </a:p>
        </p:txBody>
      </p:sp>
      <p:pic>
        <p:nvPicPr>
          <p:cNvPr id="282627" name="Picture 8" descr="E:\New BEO Badge.png">
            <a:extLst>
              <a:ext uri="{FF2B5EF4-FFF2-40B4-BE49-F238E27FC236}">
                <a16:creationId xmlns:a16="http://schemas.microsoft.com/office/drawing/2014/main" id="{51D68099-EBCB-CA93-70EE-BA6C559E5A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979" y="78597"/>
            <a:ext cx="761375" cy="100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28" name="Rectangle 5">
            <a:extLst>
              <a:ext uri="{FF2B5EF4-FFF2-40B4-BE49-F238E27FC236}">
                <a16:creationId xmlns:a16="http://schemas.microsoft.com/office/drawing/2014/main" id="{CDE12D25-A565-3216-0B68-E568C72998D6}"/>
              </a:ext>
            </a:extLst>
          </p:cNvPr>
          <p:cNvSpPr>
            <a:spLocks noChangeArrowheads="1"/>
          </p:cNvSpPr>
          <p:nvPr/>
        </p:nvSpPr>
        <p:spPr bwMode="auto">
          <a:xfrm>
            <a:off x="265979" y="1720007"/>
            <a:ext cx="6905542" cy="1815882"/>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spcBef>
                <a:spcPts val="1680"/>
              </a:spcBef>
              <a:buNone/>
            </a:pPr>
            <a:r>
              <a:rPr lang="en-GB" sz="2800" kern="1200" dirty="0">
                <a:solidFill>
                  <a:srgbClr val="0000FF"/>
                </a:solidFill>
                <a:effectLst/>
                <a:latin typeface="Comic Sans MS" panose="030F0702030302020204" pitchFamily="66" charset="0"/>
              </a:rPr>
              <a:t>Blessed be your name                                                                                                                                     in a land that is plentiful,                                                                                                                     </a:t>
            </a:r>
            <a:r>
              <a:rPr lang="en-GB" sz="2800" dirty="0">
                <a:solidFill>
                  <a:srgbClr val="0000FF"/>
                </a:solidFill>
                <a:latin typeface="Comic Sans MS" panose="030F0702030302020204" pitchFamily="66" charset="0"/>
              </a:rPr>
              <a:t>w</a:t>
            </a:r>
            <a:r>
              <a:rPr lang="en-GB" sz="2800" kern="1200" dirty="0">
                <a:solidFill>
                  <a:srgbClr val="0000FF"/>
                </a:solidFill>
                <a:effectLst/>
                <a:latin typeface="Comic Sans MS" panose="030F0702030302020204" pitchFamily="66" charset="0"/>
              </a:rPr>
              <a:t>here your streams of abundance flow,                                                                                                      Blessed be your name.</a:t>
            </a:r>
            <a:endParaRPr lang="en-GB" sz="2800" dirty="0">
              <a:solidFill>
                <a:srgbClr val="0000FF"/>
              </a:solidFill>
              <a:effectLst/>
              <a:latin typeface="Comic Sans MS" panose="030F0702030302020204" pitchFamily="66" charset="0"/>
              <a:ea typeface="Times New Roman" panose="02020603050405020304" pitchFamily="18" charset="0"/>
            </a:endParaRPr>
          </a:p>
        </p:txBody>
      </p:sp>
      <p:pic>
        <p:nvPicPr>
          <p:cNvPr id="16386" name="Picture 5" descr="A silhouette of a person with their arms raised&#10;&#10;AI-generated content may be incorrect.">
            <a:extLst>
              <a:ext uri="{FF2B5EF4-FFF2-40B4-BE49-F238E27FC236}">
                <a16:creationId xmlns:a16="http://schemas.microsoft.com/office/drawing/2014/main" id="{27E12AFA-D11B-A69E-7E4F-B52A43750B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4420"/>
          <a:stretch>
            <a:fillRect/>
          </a:stretch>
        </p:blipFill>
        <p:spPr bwMode="auto">
          <a:xfrm>
            <a:off x="7976830" y="2065455"/>
            <a:ext cx="3839585" cy="367131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8" descr="E:\New BEO Badge.png">
            <a:extLst>
              <a:ext uri="{FF2B5EF4-FFF2-40B4-BE49-F238E27FC236}">
                <a16:creationId xmlns:a16="http://schemas.microsoft.com/office/drawing/2014/main" id="{BF5B2876-4553-46CF-B3B1-A99EA3D2A2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85669" y="121745"/>
            <a:ext cx="761375" cy="100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a:extLst>
              <a:ext uri="{FF2B5EF4-FFF2-40B4-BE49-F238E27FC236}">
                <a16:creationId xmlns:a16="http://schemas.microsoft.com/office/drawing/2014/main" id="{565C7E8F-1421-A145-4965-CCFE2DFD4A79}"/>
              </a:ext>
            </a:extLst>
          </p:cNvPr>
          <p:cNvSpPr>
            <a:spLocks noChangeArrowheads="1"/>
          </p:cNvSpPr>
          <p:nvPr/>
        </p:nvSpPr>
        <p:spPr bwMode="auto">
          <a:xfrm>
            <a:off x="244956" y="4173320"/>
            <a:ext cx="6456364" cy="1815882"/>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spcBef>
                <a:spcPts val="1680"/>
              </a:spcBef>
              <a:buNone/>
            </a:pPr>
            <a:r>
              <a:rPr lang="en-GB" sz="2800" kern="1200" dirty="0">
                <a:solidFill>
                  <a:srgbClr val="0000FF"/>
                </a:solidFill>
                <a:effectLst/>
                <a:latin typeface="Comic Sans MS" panose="030F0702030302020204" pitchFamily="66" charset="0"/>
              </a:rPr>
              <a:t>Blessed be your name,                                                                                                                         </a:t>
            </a:r>
            <a:r>
              <a:rPr lang="en-GB" sz="2800" dirty="0">
                <a:solidFill>
                  <a:srgbClr val="0000FF"/>
                </a:solidFill>
                <a:latin typeface="Comic Sans MS" panose="030F0702030302020204" pitchFamily="66" charset="0"/>
              </a:rPr>
              <a:t>w</a:t>
            </a:r>
            <a:r>
              <a:rPr lang="en-GB" sz="2800" kern="1200" dirty="0">
                <a:solidFill>
                  <a:srgbClr val="0000FF"/>
                </a:solidFill>
                <a:effectLst/>
                <a:latin typeface="Comic Sans MS" panose="030F0702030302020204" pitchFamily="66" charset="0"/>
              </a:rPr>
              <a:t>hen I’m found in the desert place,                                                                                                        </a:t>
            </a:r>
            <a:r>
              <a:rPr lang="en-GB" sz="2800" dirty="0">
                <a:solidFill>
                  <a:srgbClr val="0000FF"/>
                </a:solidFill>
                <a:latin typeface="Comic Sans MS" panose="030F0702030302020204" pitchFamily="66" charset="0"/>
              </a:rPr>
              <a:t>t</a:t>
            </a:r>
            <a:r>
              <a:rPr lang="en-GB" sz="2800" kern="1200" dirty="0">
                <a:solidFill>
                  <a:srgbClr val="0000FF"/>
                </a:solidFill>
                <a:effectLst/>
                <a:latin typeface="Comic Sans MS" panose="030F0702030302020204" pitchFamily="66" charset="0"/>
              </a:rPr>
              <a:t>hough I walk through wilderness,                                                                                          Blessed be your name.</a:t>
            </a:r>
            <a:endParaRPr lang="en-GB" sz="2800" dirty="0">
              <a:solidFill>
                <a:srgbClr val="0000FF"/>
              </a:solidFill>
              <a:effectLst/>
              <a:latin typeface="Comic Sans MS" panose="030F0702030302020204" pitchFamily="66" charset="0"/>
              <a:ea typeface="Times New Roman" panose="02020603050405020304" pitchFamily="18" charset="0"/>
            </a:endParaRPr>
          </a:p>
        </p:txBody>
      </p:sp>
    </p:spTree>
    <p:extLst>
      <p:ext uri="{BB962C8B-B14F-4D97-AF65-F5344CB8AC3E}">
        <p14:creationId xmlns:p14="http://schemas.microsoft.com/office/powerpoint/2010/main" val="3163518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a:extLst>
            <a:ext uri="{FF2B5EF4-FFF2-40B4-BE49-F238E27FC236}">
              <a16:creationId xmlns:a16="http://schemas.microsoft.com/office/drawing/2014/main" id="{BCA3F70A-6E50-501E-685C-06EC199FBB13}"/>
            </a:ext>
          </a:extLst>
        </p:cNvPr>
        <p:cNvGrpSpPr/>
        <p:nvPr/>
      </p:nvGrpSpPr>
      <p:grpSpPr>
        <a:xfrm>
          <a:off x="0" y="0"/>
          <a:ext cx="0" cy="0"/>
          <a:chOff x="0" y="0"/>
          <a:chExt cx="0" cy="0"/>
        </a:xfrm>
      </p:grpSpPr>
      <p:pic>
        <p:nvPicPr>
          <p:cNvPr id="282627" name="Picture 8" descr="E:\New BEO Badge.png">
            <a:extLst>
              <a:ext uri="{FF2B5EF4-FFF2-40B4-BE49-F238E27FC236}">
                <a16:creationId xmlns:a16="http://schemas.microsoft.com/office/drawing/2014/main" id="{1235A9EB-E81E-4AAB-A063-4F1727C922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4078" y="4812684"/>
            <a:ext cx="1087877" cy="143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28" name="Rectangle 5">
            <a:extLst>
              <a:ext uri="{FF2B5EF4-FFF2-40B4-BE49-F238E27FC236}">
                <a16:creationId xmlns:a16="http://schemas.microsoft.com/office/drawing/2014/main" id="{369D4E7C-2665-AAC6-C7A5-28F55378C201}"/>
              </a:ext>
            </a:extLst>
          </p:cNvPr>
          <p:cNvSpPr>
            <a:spLocks noChangeArrowheads="1"/>
          </p:cNvSpPr>
          <p:nvPr/>
        </p:nvSpPr>
        <p:spPr bwMode="auto">
          <a:xfrm>
            <a:off x="97509" y="164113"/>
            <a:ext cx="6079374" cy="1815882"/>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spcBef>
                <a:spcPts val="1680"/>
              </a:spcBef>
              <a:buNone/>
            </a:pPr>
            <a:r>
              <a:rPr lang="en-GB" sz="2800" kern="1200" dirty="0">
                <a:solidFill>
                  <a:srgbClr val="0000FF"/>
                </a:solidFill>
                <a:effectLst/>
                <a:latin typeface="Comic Sans MS" panose="030F0702030302020204" pitchFamily="66" charset="0"/>
              </a:rPr>
              <a:t>Every blessing you pour out                                                                                                           I’ll turn back to praise.</a:t>
            </a:r>
            <a:r>
              <a:rPr lang="en-US" sz="2800" kern="1200" dirty="0">
                <a:solidFill>
                  <a:srgbClr val="0000FF"/>
                </a:solidFill>
                <a:effectLst/>
                <a:latin typeface="Comic Sans MS" panose="030F0702030302020204" pitchFamily="66" charset="0"/>
              </a:rPr>
              <a:t>                                                                                                                      When the darkness closes in, Lord,                                                                                                                </a:t>
            </a:r>
            <a:r>
              <a:rPr lang="en-US" sz="2800" dirty="0">
                <a:solidFill>
                  <a:srgbClr val="0000FF"/>
                </a:solidFill>
                <a:latin typeface="Comic Sans MS" panose="030F0702030302020204" pitchFamily="66" charset="0"/>
              </a:rPr>
              <a:t>s</a:t>
            </a:r>
            <a:r>
              <a:rPr lang="en-US" sz="2800" kern="1200" dirty="0">
                <a:solidFill>
                  <a:srgbClr val="0000FF"/>
                </a:solidFill>
                <a:effectLst/>
                <a:latin typeface="Comic Sans MS" panose="030F0702030302020204" pitchFamily="66" charset="0"/>
              </a:rPr>
              <a:t>till I will say</a:t>
            </a:r>
            <a:r>
              <a:rPr lang="en-US" sz="2800" kern="1200" dirty="0">
                <a:effectLst/>
                <a:latin typeface="Times New Roman" panose="02020603050405020304" pitchFamily="18" charset="0"/>
                <a:ea typeface="+mn-ea"/>
              </a:rPr>
              <a:t>,</a:t>
            </a:r>
            <a:endParaRPr lang="en-GB" sz="2800" dirty="0">
              <a:effectLst/>
              <a:latin typeface="Times New Roman" panose="02020603050405020304" pitchFamily="18" charset="0"/>
              <a:ea typeface="Times New Roman" panose="02020603050405020304" pitchFamily="18" charset="0"/>
            </a:endParaRPr>
          </a:p>
        </p:txBody>
      </p:sp>
      <p:sp>
        <p:nvSpPr>
          <p:cNvPr id="4" name="Rectangle 5">
            <a:extLst>
              <a:ext uri="{FF2B5EF4-FFF2-40B4-BE49-F238E27FC236}">
                <a16:creationId xmlns:a16="http://schemas.microsoft.com/office/drawing/2014/main" id="{D6BE16EF-7ECA-D656-72E6-4EF7F64462A2}"/>
              </a:ext>
            </a:extLst>
          </p:cNvPr>
          <p:cNvSpPr>
            <a:spLocks noChangeArrowheads="1"/>
          </p:cNvSpPr>
          <p:nvPr/>
        </p:nvSpPr>
        <p:spPr bwMode="auto">
          <a:xfrm>
            <a:off x="233867" y="2265437"/>
            <a:ext cx="5943016" cy="1815882"/>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spcBef>
                <a:spcPts val="1680"/>
              </a:spcBef>
              <a:buNone/>
            </a:pPr>
            <a:r>
              <a:rPr lang="en-GB" sz="2800" kern="1200" dirty="0">
                <a:solidFill>
                  <a:srgbClr val="0000FF"/>
                </a:solidFill>
                <a:effectLst/>
                <a:latin typeface="Comic Sans MS" panose="030F0702030302020204" pitchFamily="66" charset="0"/>
              </a:rPr>
              <a:t>Blessed be the name of the Lord,                                                                                            Blessed be your name                                                                                                                Blessed be the name of the Lord                                                                                                          Blessed be your glorious name.</a:t>
            </a:r>
            <a:endParaRPr lang="en-GB" sz="2800" dirty="0">
              <a:solidFill>
                <a:srgbClr val="0000FF"/>
              </a:solidFill>
              <a:effectLst/>
              <a:latin typeface="Comic Sans MS" panose="030F0702030302020204" pitchFamily="66" charset="0"/>
              <a:ea typeface="Times New Roman" panose="02020603050405020304" pitchFamily="18" charset="0"/>
            </a:endParaRPr>
          </a:p>
        </p:txBody>
      </p:sp>
      <p:pic>
        <p:nvPicPr>
          <p:cNvPr id="3" name="Picture 2" descr="A body of water with clouds and a sunset&#10;&#10;AI-generated content may be incorrect.">
            <a:extLst>
              <a:ext uri="{FF2B5EF4-FFF2-40B4-BE49-F238E27FC236}">
                <a16:creationId xmlns:a16="http://schemas.microsoft.com/office/drawing/2014/main" id="{FD2E936C-6474-351D-0D72-A56260A7AED1}"/>
              </a:ext>
            </a:extLst>
          </p:cNvPr>
          <p:cNvPicPr>
            <a:picLocks noChangeAspect="1"/>
          </p:cNvPicPr>
          <p:nvPr/>
        </p:nvPicPr>
        <p:blipFill>
          <a:blip r:embed="rId5">
            <a:extLst>
              <a:ext uri="{28A0092B-C50C-407E-A947-70E740481C1C}">
                <a14:useLocalDpi xmlns:a14="http://schemas.microsoft.com/office/drawing/2010/main" val="0"/>
              </a:ext>
            </a:extLst>
          </a:blip>
          <a:srcRect l="19187" t="18430" r="19572" b="16451"/>
          <a:stretch>
            <a:fillRect/>
          </a:stretch>
        </p:blipFill>
        <p:spPr>
          <a:xfrm>
            <a:off x="6476998" y="1562372"/>
            <a:ext cx="5617493" cy="3733255"/>
          </a:xfrm>
          <a:prstGeom prst="rect">
            <a:avLst/>
          </a:prstGeom>
          <a:noFill/>
          <a:ln>
            <a:solidFill>
              <a:schemeClr val="bg2"/>
            </a:solidFill>
          </a:ln>
        </p:spPr>
      </p:pic>
    </p:spTree>
    <p:extLst>
      <p:ext uri="{BB962C8B-B14F-4D97-AF65-F5344CB8AC3E}">
        <p14:creationId xmlns:p14="http://schemas.microsoft.com/office/powerpoint/2010/main" val="3531714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a:extLst>
            <a:ext uri="{FF2B5EF4-FFF2-40B4-BE49-F238E27FC236}">
              <a16:creationId xmlns:a16="http://schemas.microsoft.com/office/drawing/2014/main" id="{9776648A-6E9B-C873-DA68-1490CFE4F8B2}"/>
            </a:ext>
          </a:extLst>
        </p:cNvPr>
        <p:cNvGrpSpPr/>
        <p:nvPr/>
      </p:nvGrpSpPr>
      <p:grpSpPr>
        <a:xfrm>
          <a:off x="0" y="0"/>
          <a:ext cx="0" cy="0"/>
          <a:chOff x="0" y="0"/>
          <a:chExt cx="0" cy="0"/>
        </a:xfrm>
      </p:grpSpPr>
      <p:pic>
        <p:nvPicPr>
          <p:cNvPr id="282627" name="Picture 8" descr="E:\New BEO Badge.png">
            <a:extLst>
              <a:ext uri="{FF2B5EF4-FFF2-40B4-BE49-F238E27FC236}">
                <a16:creationId xmlns:a16="http://schemas.microsoft.com/office/drawing/2014/main" id="{BA062612-8C92-8524-1843-C7DB409556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5150" y="4491336"/>
            <a:ext cx="1584592" cy="2089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28" name="Rectangle 5">
            <a:extLst>
              <a:ext uri="{FF2B5EF4-FFF2-40B4-BE49-F238E27FC236}">
                <a16:creationId xmlns:a16="http://schemas.microsoft.com/office/drawing/2014/main" id="{3F7162C6-E2DE-E8A9-CAF2-7BD41E645448}"/>
              </a:ext>
            </a:extLst>
          </p:cNvPr>
          <p:cNvSpPr>
            <a:spLocks noChangeArrowheads="1"/>
          </p:cNvSpPr>
          <p:nvPr/>
        </p:nvSpPr>
        <p:spPr bwMode="auto">
          <a:xfrm>
            <a:off x="124558" y="225288"/>
            <a:ext cx="6210928" cy="1815882"/>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spcBef>
                <a:spcPts val="1680"/>
              </a:spcBef>
              <a:buNone/>
            </a:pPr>
            <a:r>
              <a:rPr lang="en-GB" sz="2800" kern="1200" dirty="0">
                <a:solidFill>
                  <a:srgbClr val="0000FF"/>
                </a:solidFill>
                <a:effectLst/>
                <a:latin typeface="Comic Sans MS" panose="030F0702030302020204" pitchFamily="66" charset="0"/>
              </a:rPr>
              <a:t>Blessed be your name                                                                                                                      When the sun’s shining down on me                                                                                               When the world’s all as it should be                                                                                              Blessed be your name.</a:t>
            </a:r>
            <a:endParaRPr lang="en-GB" sz="2800" dirty="0">
              <a:solidFill>
                <a:srgbClr val="0000FF"/>
              </a:solidFill>
              <a:effectLst/>
              <a:latin typeface="Comic Sans MS" panose="030F0702030302020204" pitchFamily="66" charset="0"/>
              <a:ea typeface="Times New Roman" panose="02020603050405020304" pitchFamily="18" charset="0"/>
            </a:endParaRPr>
          </a:p>
        </p:txBody>
      </p:sp>
      <p:pic>
        <p:nvPicPr>
          <p:cNvPr id="16386" name="Picture 5" descr="A silhouette of a person with their arms raised&#10;&#10;AI-generated content may be incorrect.">
            <a:extLst>
              <a:ext uri="{FF2B5EF4-FFF2-40B4-BE49-F238E27FC236}">
                <a16:creationId xmlns:a16="http://schemas.microsoft.com/office/drawing/2014/main" id="{26919251-6538-C990-A587-9E7B06C7D5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4420"/>
          <a:stretch>
            <a:fillRect/>
          </a:stretch>
        </p:blipFill>
        <p:spPr bwMode="auto">
          <a:xfrm>
            <a:off x="7195139" y="1936181"/>
            <a:ext cx="4681176" cy="44760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5">
            <a:extLst>
              <a:ext uri="{FF2B5EF4-FFF2-40B4-BE49-F238E27FC236}">
                <a16:creationId xmlns:a16="http://schemas.microsoft.com/office/drawing/2014/main" id="{57DA664A-2114-E0C8-4FFB-6A7BA62E9015}"/>
              </a:ext>
            </a:extLst>
          </p:cNvPr>
          <p:cNvSpPr>
            <a:spLocks noChangeArrowheads="1"/>
          </p:cNvSpPr>
          <p:nvPr/>
        </p:nvSpPr>
        <p:spPr bwMode="auto">
          <a:xfrm>
            <a:off x="124558" y="2358312"/>
            <a:ext cx="6456364" cy="1815882"/>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spcBef>
                <a:spcPts val="1680"/>
              </a:spcBef>
              <a:buNone/>
            </a:pPr>
            <a:r>
              <a:rPr lang="en-GB" sz="2800" kern="1200" dirty="0">
                <a:solidFill>
                  <a:srgbClr val="0000FF"/>
                </a:solidFill>
                <a:effectLst/>
                <a:latin typeface="Comic Sans MS" panose="030F0702030302020204" pitchFamily="66" charset="0"/>
              </a:rPr>
              <a:t>Blessed be your name                                                                                                                            On the road marked with suffering                                                                                             Though there’s pain in the offering                                                                                                     Blessed be your name.</a:t>
            </a:r>
            <a:endParaRPr lang="en-GB" sz="2800" dirty="0">
              <a:solidFill>
                <a:srgbClr val="0000FF"/>
              </a:solidFill>
              <a:effectLst/>
              <a:latin typeface="Comic Sans MS" panose="030F0702030302020204" pitchFamily="66" charset="0"/>
              <a:ea typeface="Times New Roman" panose="02020603050405020304" pitchFamily="18" charset="0"/>
            </a:endParaRPr>
          </a:p>
        </p:txBody>
      </p:sp>
    </p:spTree>
    <p:extLst>
      <p:ext uri="{BB962C8B-B14F-4D97-AF65-F5344CB8AC3E}">
        <p14:creationId xmlns:p14="http://schemas.microsoft.com/office/powerpoint/2010/main" val="36983789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a:extLst>
            <a:ext uri="{FF2B5EF4-FFF2-40B4-BE49-F238E27FC236}">
              <a16:creationId xmlns:a16="http://schemas.microsoft.com/office/drawing/2014/main" id="{FE01C417-32E2-6D18-D155-65111A77ACDD}"/>
            </a:ext>
          </a:extLst>
        </p:cNvPr>
        <p:cNvGrpSpPr/>
        <p:nvPr/>
      </p:nvGrpSpPr>
      <p:grpSpPr>
        <a:xfrm>
          <a:off x="0" y="0"/>
          <a:ext cx="0" cy="0"/>
          <a:chOff x="0" y="0"/>
          <a:chExt cx="0" cy="0"/>
        </a:xfrm>
      </p:grpSpPr>
      <p:pic>
        <p:nvPicPr>
          <p:cNvPr id="282627" name="Picture 8" descr="E:\New BEO Badge.png">
            <a:extLst>
              <a:ext uri="{FF2B5EF4-FFF2-40B4-BE49-F238E27FC236}">
                <a16:creationId xmlns:a16="http://schemas.microsoft.com/office/drawing/2014/main" id="{37E4FB80-707C-357F-F569-7EFF98C91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8392" y="4475464"/>
            <a:ext cx="1530094" cy="2017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body of water with clouds and a sunset&#10;&#10;AI-generated content may be incorrect.">
            <a:extLst>
              <a:ext uri="{FF2B5EF4-FFF2-40B4-BE49-F238E27FC236}">
                <a16:creationId xmlns:a16="http://schemas.microsoft.com/office/drawing/2014/main" id="{78AC7DB8-B850-00B7-3DE9-ECBA0ED63FDE}"/>
              </a:ext>
            </a:extLst>
          </p:cNvPr>
          <p:cNvPicPr>
            <a:picLocks noChangeAspect="1"/>
          </p:cNvPicPr>
          <p:nvPr/>
        </p:nvPicPr>
        <p:blipFill>
          <a:blip r:embed="rId5">
            <a:extLst>
              <a:ext uri="{28A0092B-C50C-407E-A947-70E740481C1C}">
                <a14:useLocalDpi xmlns:a14="http://schemas.microsoft.com/office/drawing/2010/main" val="0"/>
              </a:ext>
            </a:extLst>
          </a:blip>
          <a:srcRect l="19187" t="18430" r="19572" b="16451"/>
          <a:stretch>
            <a:fillRect/>
          </a:stretch>
        </p:blipFill>
        <p:spPr>
          <a:xfrm>
            <a:off x="6373298" y="1751031"/>
            <a:ext cx="5617493" cy="3733255"/>
          </a:xfrm>
          <a:prstGeom prst="rect">
            <a:avLst/>
          </a:prstGeom>
          <a:noFill/>
          <a:ln>
            <a:solidFill>
              <a:schemeClr val="bg2"/>
            </a:solidFill>
          </a:ln>
        </p:spPr>
      </p:pic>
      <p:sp>
        <p:nvSpPr>
          <p:cNvPr id="2" name="Rectangle 5">
            <a:extLst>
              <a:ext uri="{FF2B5EF4-FFF2-40B4-BE49-F238E27FC236}">
                <a16:creationId xmlns:a16="http://schemas.microsoft.com/office/drawing/2014/main" id="{5541348B-E487-6387-0F7D-B2953435C723}"/>
              </a:ext>
            </a:extLst>
          </p:cNvPr>
          <p:cNvSpPr>
            <a:spLocks noChangeArrowheads="1"/>
          </p:cNvSpPr>
          <p:nvPr/>
        </p:nvSpPr>
        <p:spPr bwMode="auto">
          <a:xfrm>
            <a:off x="124908" y="120206"/>
            <a:ext cx="6079374" cy="1815882"/>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ts val="1680"/>
              </a:spcBef>
              <a:spcAft>
                <a:spcPts val="0"/>
              </a:spcAft>
              <a:buClr>
                <a:srgbClr val="33CCCC"/>
              </a:buClr>
              <a:buSzPct val="120000"/>
              <a:buFontTx/>
              <a:buNone/>
              <a:tabLst/>
              <a:defRPr/>
            </a:pPr>
            <a:r>
              <a:rPr kumimoji="0" lang="en-GB"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Every blessing you pour out                                                                                                           I’ll turn back to praise.</a:t>
            </a:r>
            <a:r>
              <a:rPr kumimoji="0" 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                                                                                                                      When the darkness closes in, Lord,                                                                                                                still I will say</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rPr>
              <a:t>,</a:t>
            </a:r>
            <a:endParaRPr kumimoji="0" lang="en-GB" sz="28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Arial" panose="020B0604020202020204" pitchFamily="34" charset="0"/>
            </a:endParaRPr>
          </a:p>
        </p:txBody>
      </p:sp>
      <p:sp>
        <p:nvSpPr>
          <p:cNvPr id="5" name="Rectangle 5">
            <a:extLst>
              <a:ext uri="{FF2B5EF4-FFF2-40B4-BE49-F238E27FC236}">
                <a16:creationId xmlns:a16="http://schemas.microsoft.com/office/drawing/2014/main" id="{8ADC8B5E-0CA2-5ECC-7FEB-E6C8C84001F9}"/>
              </a:ext>
            </a:extLst>
          </p:cNvPr>
          <p:cNvSpPr>
            <a:spLocks noChangeArrowheads="1"/>
          </p:cNvSpPr>
          <p:nvPr/>
        </p:nvSpPr>
        <p:spPr bwMode="auto">
          <a:xfrm>
            <a:off x="124908" y="2149104"/>
            <a:ext cx="5943016" cy="1815882"/>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ts val="1680"/>
              </a:spcBef>
              <a:spcAft>
                <a:spcPts val="0"/>
              </a:spcAft>
              <a:buClr>
                <a:srgbClr val="33CCCC"/>
              </a:buClr>
              <a:buSzPct val="120000"/>
              <a:buFontTx/>
              <a:buNone/>
              <a:tabLst/>
              <a:defRPr/>
            </a:pPr>
            <a:r>
              <a:rPr kumimoji="0" lang="en-GB"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Blessed be the name of the Lord,                                                                                            Blessed be your name                                                                                                                Blessed be the name of the Lord                                                                                                          Blessed be your glorious name. </a:t>
            </a:r>
            <a:endParaRPr kumimoji="0" lang="en-GB" sz="2400" b="0" i="0" u="none" strike="noStrike" kern="1200" cap="none" spc="0" normalizeH="0" baseline="0" noProof="0" dirty="0">
              <a:ln>
                <a:noFill/>
              </a:ln>
              <a:solidFill>
                <a:schemeClr val="bg2"/>
              </a:solidFill>
              <a:effectLst/>
              <a:uLnTx/>
              <a:uFillTx/>
              <a:latin typeface="Comic Sans MS" panose="030F0702030302020204" pitchFamily="66"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1909920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4FFC5239-E095-B3A2-EC62-A67823FF45D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107F338-6353-E12A-5454-C410F15C5626}"/>
              </a:ext>
            </a:extLst>
          </p:cNvPr>
          <p:cNvSpPr txBox="1"/>
          <p:nvPr/>
        </p:nvSpPr>
        <p:spPr>
          <a:xfrm>
            <a:off x="5472341" y="854182"/>
            <a:ext cx="6263857" cy="2677656"/>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rPr>
              <a:t>And we cry: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FF"/>
                </a:solidFill>
                <a:effectLst/>
                <a:latin typeface="Comic Sans MS" panose="030F0702030302020204" pitchFamily="66" charset="0"/>
                <a:ea typeface="Times New Roman" panose="02020603050405020304" pitchFamily="18" charset="0"/>
              </a:rPr>
              <a:t>“Holy! Holy! Holy are you!”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We cry: “Holy! Holy! Holy and true!”</a:t>
            </a:r>
            <a:br>
              <a:rPr lang="en-US" sz="2800" dirty="0">
                <a:solidFill>
                  <a:srgbClr val="0000FF"/>
                </a:solidFill>
                <a:effectLst/>
                <a:latin typeface="Comic Sans MS" panose="030F0702030302020204" pitchFamily="66" charset="0"/>
                <a:ea typeface="Times New Roman" panose="02020603050405020304" pitchFamily="18" charset="0"/>
              </a:rPr>
            </a:b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FF"/>
                </a:solidFill>
                <a:effectLst/>
                <a:latin typeface="Comic Sans MS" panose="030F0702030302020204" pitchFamily="66" charset="0"/>
                <a:ea typeface="Times New Roman" panose="02020603050405020304" pitchFamily="18" charset="0"/>
              </a:rPr>
              <a:t>Amen, we do believe our God is here.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Our God is here.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FF"/>
              </a:solidFill>
              <a:effectLst/>
              <a:uLnTx/>
              <a:uFillTx/>
              <a:latin typeface="Comic Sans MS" panose="030F0702030302020204" pitchFamily="66" charset="0"/>
            </a:endParaRPr>
          </a:p>
        </p:txBody>
      </p:sp>
      <p:pic>
        <p:nvPicPr>
          <p:cNvPr id="4" name="Picture 3" descr="A painting of a person with long hair&#10;&#10;AI-generated content may be incorrect.">
            <a:extLst>
              <a:ext uri="{FF2B5EF4-FFF2-40B4-BE49-F238E27FC236}">
                <a16:creationId xmlns:a16="http://schemas.microsoft.com/office/drawing/2014/main" id="{0271B083-7293-4333-35CE-F77C9373B96C}"/>
              </a:ext>
            </a:extLst>
          </p:cNvPr>
          <p:cNvPicPr>
            <a:picLocks noChangeAspect="1"/>
          </p:cNvPicPr>
          <p:nvPr/>
        </p:nvPicPr>
        <p:blipFill>
          <a:blip r:embed="rId3">
            <a:extLst>
              <a:ext uri="{28A0092B-C50C-407E-A947-70E740481C1C}">
                <a14:useLocalDpi xmlns:a14="http://schemas.microsoft.com/office/drawing/2010/main" val="0"/>
              </a:ext>
            </a:extLst>
          </a:blip>
          <a:srcRect l="10393" t="9815" r="9931" b="10277"/>
          <a:stretch/>
        </p:blipFill>
        <p:spPr>
          <a:xfrm>
            <a:off x="533184" y="854182"/>
            <a:ext cx="4466870" cy="4479818"/>
          </a:xfrm>
          <a:prstGeom prst="rect">
            <a:avLst/>
          </a:prstGeom>
          <a:ln w="28575">
            <a:solidFill>
              <a:srgbClr val="000000"/>
            </a:solidFill>
          </a:ln>
        </p:spPr>
      </p:pic>
      <p:pic>
        <p:nvPicPr>
          <p:cNvPr id="2" name="Picture 1">
            <a:extLst>
              <a:ext uri="{FF2B5EF4-FFF2-40B4-BE49-F238E27FC236}">
                <a16:creationId xmlns:a16="http://schemas.microsoft.com/office/drawing/2014/main" id="{0A32D309-3872-E1DE-6B06-F5F4C4C39D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1182" y="4929294"/>
            <a:ext cx="1416137" cy="14161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410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a:extLst>
            <a:ext uri="{FF2B5EF4-FFF2-40B4-BE49-F238E27FC236}">
              <a16:creationId xmlns:a16="http://schemas.microsoft.com/office/drawing/2014/main" id="{7B538B34-CC28-C8F4-41AD-4CFBA3F08F93}"/>
            </a:ext>
          </a:extLst>
        </p:cNvPr>
        <p:cNvGrpSpPr/>
        <p:nvPr/>
      </p:nvGrpSpPr>
      <p:grpSpPr>
        <a:xfrm>
          <a:off x="0" y="0"/>
          <a:ext cx="0" cy="0"/>
          <a:chOff x="0" y="0"/>
          <a:chExt cx="0" cy="0"/>
        </a:xfrm>
      </p:grpSpPr>
      <p:pic>
        <p:nvPicPr>
          <p:cNvPr id="282627" name="Picture 8" descr="E:\New BEO Badge.png">
            <a:extLst>
              <a:ext uri="{FF2B5EF4-FFF2-40B4-BE49-F238E27FC236}">
                <a16:creationId xmlns:a16="http://schemas.microsoft.com/office/drawing/2014/main" id="{59C6C221-2576-3656-F15D-518967CA9E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4474" y="4615958"/>
            <a:ext cx="1452612" cy="191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28" name="Rectangle 5">
            <a:extLst>
              <a:ext uri="{FF2B5EF4-FFF2-40B4-BE49-F238E27FC236}">
                <a16:creationId xmlns:a16="http://schemas.microsoft.com/office/drawing/2014/main" id="{A294E7D7-AAAC-C97B-24EA-570316981CEE}"/>
              </a:ext>
            </a:extLst>
          </p:cNvPr>
          <p:cNvSpPr>
            <a:spLocks noChangeArrowheads="1"/>
          </p:cNvSpPr>
          <p:nvPr/>
        </p:nvSpPr>
        <p:spPr bwMode="auto">
          <a:xfrm>
            <a:off x="250383" y="182348"/>
            <a:ext cx="6215732" cy="1815882"/>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buNone/>
            </a:pPr>
            <a:r>
              <a:rPr lang="en-US" sz="2800" kern="1200" dirty="0">
                <a:solidFill>
                  <a:srgbClr val="0000FF"/>
                </a:solidFill>
                <a:effectLst/>
                <a:latin typeface="Comic Sans MS" panose="030F0702030302020204" pitchFamily="66" charset="0"/>
              </a:rPr>
              <a:t>You give and take away                                                                                                                        You give and take away                                                                                                                            My heart will choose to say                                                                                                                       Lord blessed be your name. </a:t>
            </a:r>
            <a:r>
              <a:rPr lang="en-US" sz="2400" kern="1200" dirty="0">
                <a:solidFill>
                  <a:schemeClr val="bg2"/>
                </a:solidFill>
                <a:effectLst/>
                <a:latin typeface="Comic Sans MS" panose="030F0702030302020204" pitchFamily="66" charset="0"/>
              </a:rPr>
              <a:t>x2</a:t>
            </a:r>
            <a:endParaRPr lang="en-GB" sz="2400" dirty="0">
              <a:solidFill>
                <a:schemeClr val="bg2"/>
              </a:solidFill>
              <a:effectLst/>
              <a:latin typeface="Comic Sans MS" panose="030F0702030302020204" pitchFamily="66" charset="0"/>
              <a:ea typeface="Times New Roman" panose="02020603050405020304" pitchFamily="18" charset="0"/>
            </a:endParaRPr>
          </a:p>
        </p:txBody>
      </p:sp>
      <p:pic>
        <p:nvPicPr>
          <p:cNvPr id="16386" name="Picture 5" descr="A silhouette of a person with their arms raised&#10;&#10;AI-generated content may be incorrect.">
            <a:extLst>
              <a:ext uri="{FF2B5EF4-FFF2-40B4-BE49-F238E27FC236}">
                <a16:creationId xmlns:a16="http://schemas.microsoft.com/office/drawing/2014/main" id="{854821E7-3C3D-30FC-92A2-EE8B9F06FA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4420"/>
          <a:stretch>
            <a:fillRect/>
          </a:stretch>
        </p:blipFill>
        <p:spPr bwMode="auto">
          <a:xfrm>
            <a:off x="7100748" y="1902709"/>
            <a:ext cx="4840869" cy="462872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5">
            <a:extLst>
              <a:ext uri="{FF2B5EF4-FFF2-40B4-BE49-F238E27FC236}">
                <a16:creationId xmlns:a16="http://schemas.microsoft.com/office/drawing/2014/main" id="{F7184C03-A738-6EC6-8954-3186F50D6669}"/>
              </a:ext>
            </a:extLst>
          </p:cNvPr>
          <p:cNvSpPr>
            <a:spLocks noChangeArrowheads="1"/>
          </p:cNvSpPr>
          <p:nvPr/>
        </p:nvSpPr>
        <p:spPr bwMode="auto">
          <a:xfrm>
            <a:off x="250383" y="2320655"/>
            <a:ext cx="5943016" cy="1815882"/>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ts val="1680"/>
              </a:spcBef>
              <a:spcAft>
                <a:spcPts val="0"/>
              </a:spcAft>
              <a:buClr>
                <a:srgbClr val="33CCCC"/>
              </a:buClr>
              <a:buSzPct val="120000"/>
              <a:buFontTx/>
              <a:buNone/>
              <a:tabLst/>
              <a:defRPr/>
            </a:pPr>
            <a:r>
              <a:rPr kumimoji="0" lang="en-GB"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Blessed be the name of the Lord,                                                                                            Blessed be your name                                                                                                                Blessed be the name of the Lord                                                                                                          Blessed be your glorious name. </a:t>
            </a:r>
            <a:r>
              <a:rPr kumimoji="0" lang="en-US" sz="2400" b="0" i="0" u="none" strike="noStrike" kern="1200" cap="none" spc="0" normalizeH="0" baseline="0" noProof="0">
                <a:ln>
                  <a:noFill/>
                </a:ln>
                <a:solidFill>
                  <a:srgbClr val="000000"/>
                </a:solidFill>
                <a:effectLst/>
                <a:uLnTx/>
                <a:uFillTx/>
                <a:latin typeface="Comic Sans MS" panose="030F0702030302020204" pitchFamily="66" charset="0"/>
                <a:ea typeface="+mn-ea"/>
                <a:cs typeface="Arial"/>
              </a:rPr>
              <a:t>x2</a:t>
            </a:r>
            <a:endParaRPr kumimoji="0" lang="en-GB"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33172473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DA27EA98-540D-A2E6-A037-0203A691351D}"/>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AA52722D-76E7-3175-BB07-2C851D3B1024}"/>
              </a:ext>
            </a:extLst>
          </p:cNvPr>
          <p:cNvSpPr>
            <a:spLocks noChangeArrowheads="1"/>
          </p:cNvSpPr>
          <p:nvPr/>
        </p:nvSpPr>
        <p:spPr bwMode="auto">
          <a:xfrm flipV="1">
            <a:off x="3812900" y="-3933608"/>
            <a:ext cx="316409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1" name="AutoShape 2">
            <a:extLst>
              <a:ext uri="{FF2B5EF4-FFF2-40B4-BE49-F238E27FC236}">
                <a16:creationId xmlns:a16="http://schemas.microsoft.com/office/drawing/2014/main" id="{54F8638E-6287-5123-4892-E7678A8901D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Arial" charset="0"/>
            </a:endParaRPr>
          </a:p>
        </p:txBody>
      </p:sp>
      <p:pic>
        <p:nvPicPr>
          <p:cNvPr id="14" name="Picture 13" descr="A graduation cap and colorful text&#10;&#10;AI-generated content may be incorrect.">
            <a:extLst>
              <a:ext uri="{FF2B5EF4-FFF2-40B4-BE49-F238E27FC236}">
                <a16:creationId xmlns:a16="http://schemas.microsoft.com/office/drawing/2014/main" id="{4C814027-7739-997B-9D55-DF5E331B8AC0}"/>
              </a:ext>
            </a:extLst>
          </p:cNvPr>
          <p:cNvPicPr>
            <a:picLocks noChangeAspect="1"/>
          </p:cNvPicPr>
          <p:nvPr/>
        </p:nvPicPr>
        <p:blipFill>
          <a:blip r:embed="rId3">
            <a:extLst>
              <a:ext uri="{28A0092B-C50C-407E-A947-70E740481C1C}">
                <a14:useLocalDpi xmlns:a14="http://schemas.microsoft.com/office/drawing/2010/main" val="0"/>
              </a:ext>
            </a:extLst>
          </a:blip>
          <a:srcRect b="15433"/>
          <a:stretch>
            <a:fillRect/>
          </a:stretch>
        </p:blipFill>
        <p:spPr>
          <a:xfrm>
            <a:off x="1" y="-2"/>
            <a:ext cx="12192000" cy="6858002"/>
          </a:xfrm>
          <a:prstGeom prst="rect">
            <a:avLst/>
          </a:prstGeom>
        </p:spPr>
      </p:pic>
      <p:pic>
        <p:nvPicPr>
          <p:cNvPr id="15" name="Picture 8" descr="E:\New BEO Badge.png">
            <a:extLst>
              <a:ext uri="{FF2B5EF4-FFF2-40B4-BE49-F238E27FC236}">
                <a16:creationId xmlns:a16="http://schemas.microsoft.com/office/drawing/2014/main" id="{17774707-854A-4AD3-B248-E2C6078B09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6509" y="141538"/>
            <a:ext cx="1136514" cy="1500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a:extLst>
              <a:ext uri="{FF2B5EF4-FFF2-40B4-BE49-F238E27FC236}">
                <a16:creationId xmlns:a16="http://schemas.microsoft.com/office/drawing/2014/main" id="{C101F5DA-12B3-102D-10A0-966592B88E3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94176" y="170490"/>
            <a:ext cx="1498652" cy="15003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11">
            <a:extLst>
              <a:ext uri="{FF2B5EF4-FFF2-40B4-BE49-F238E27FC236}">
                <a16:creationId xmlns:a16="http://schemas.microsoft.com/office/drawing/2014/main" id="{2CEB6A14-F0F7-52E7-5DBA-0CF527F23135}"/>
              </a:ext>
            </a:extLst>
          </p:cNvPr>
          <p:cNvSpPr txBox="1">
            <a:spLocks noChangeArrowheads="1"/>
          </p:cNvSpPr>
          <p:nvPr/>
        </p:nvSpPr>
        <p:spPr bwMode="auto">
          <a:xfrm>
            <a:off x="1858912" y="170490"/>
            <a:ext cx="8169375" cy="830997"/>
          </a:xfrm>
          <a:prstGeom prst="rect">
            <a:avLst/>
          </a:prstGeom>
          <a:solidFill>
            <a:schemeClr val="bg1"/>
          </a:solidFill>
          <a:ln w="9525">
            <a:solidFill>
              <a:srgbClr val="000000"/>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4800" b="1" i="0" u="none" strike="noStrike" kern="0" cap="none" spc="0" normalizeH="0" baseline="0" noProof="0" dirty="0">
                <a:ln>
                  <a:noFill/>
                </a:ln>
                <a:solidFill>
                  <a:srgbClr val="C00000"/>
                </a:solidFill>
                <a:effectLst/>
                <a:uLnTx/>
                <a:uFillTx/>
                <a:latin typeface="Comic Sans MS" pitchFamily="66" charset="0"/>
                <a:ea typeface="+mn-ea"/>
                <a:cs typeface="Arial" charset="0"/>
              </a:rPr>
              <a:t>YEAR 7 WELCOME MASS </a:t>
            </a:r>
            <a:endParaRPr kumimoji="0" lang="en-US" altLang="en-US" sz="4800" b="1" i="0" u="none" strike="noStrike" kern="0" cap="none" spc="0" normalizeH="0" baseline="0" noProof="0" dirty="0">
              <a:ln>
                <a:noFill/>
              </a:ln>
              <a:solidFill>
                <a:srgbClr val="C00000"/>
              </a:solidFill>
              <a:effectLst/>
              <a:uLnTx/>
              <a:uFillTx/>
              <a:latin typeface="Comic Sans MS" pitchFamily="66" charset="0"/>
              <a:ea typeface="+mn-ea"/>
              <a:cs typeface="Arial" charset="0"/>
            </a:endParaRPr>
          </a:p>
        </p:txBody>
      </p:sp>
      <p:sp>
        <p:nvSpPr>
          <p:cNvPr id="9" name="Text Box 5">
            <a:extLst>
              <a:ext uri="{FF2B5EF4-FFF2-40B4-BE49-F238E27FC236}">
                <a16:creationId xmlns:a16="http://schemas.microsoft.com/office/drawing/2014/main" id="{DC2ACE1E-B063-7B85-F51A-B02591E2F00A}"/>
              </a:ext>
            </a:extLst>
          </p:cNvPr>
          <p:cNvSpPr txBox="1">
            <a:spLocks noChangeArrowheads="1"/>
          </p:cNvSpPr>
          <p:nvPr/>
        </p:nvSpPr>
        <p:spPr bwMode="auto">
          <a:xfrm>
            <a:off x="256509" y="6347130"/>
            <a:ext cx="3012266" cy="369332"/>
          </a:xfrm>
          <a:prstGeom prst="rect">
            <a:avLst/>
          </a:prstGeom>
          <a:solidFill>
            <a:schemeClr val="bg1"/>
          </a:solidFill>
          <a:ln w="9525">
            <a:solidFill>
              <a:schemeClr val="tx1"/>
            </a:solidFill>
            <a:miter lim="800000"/>
            <a:headEnd/>
            <a:tailEnd/>
          </a:ln>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1800" b="0" i="0" u="none" strike="noStrike" kern="0" cap="none" spc="0" normalizeH="0" baseline="0" noProof="0" dirty="0">
                <a:ln>
                  <a:noFill/>
                </a:ln>
                <a:solidFill>
                  <a:prstClr val="black"/>
                </a:solidFill>
                <a:effectLst/>
                <a:uLnTx/>
                <a:uFillTx/>
                <a:latin typeface="Comic Sans MS" pitchFamily="66" charset="0"/>
                <a:ea typeface="+mn-ea"/>
                <a:cs typeface="Arial" charset="0"/>
              </a:rPr>
              <a:t>Friday 17</a:t>
            </a:r>
            <a:r>
              <a:rPr kumimoji="0" lang="en-GB" altLang="en-US" sz="1800" b="0" i="0" u="none" strike="noStrike" kern="0" cap="none" spc="0" normalizeH="0" baseline="30000" noProof="0" dirty="0">
                <a:ln>
                  <a:noFill/>
                </a:ln>
                <a:solidFill>
                  <a:prstClr val="black"/>
                </a:solidFill>
                <a:effectLst/>
                <a:uLnTx/>
                <a:uFillTx/>
                <a:latin typeface="Comic Sans MS" pitchFamily="66" charset="0"/>
                <a:ea typeface="+mn-ea"/>
                <a:cs typeface="Arial" charset="0"/>
              </a:rPr>
              <a:t>th</a:t>
            </a:r>
            <a:r>
              <a:rPr kumimoji="0" lang="en-GB" altLang="en-US" sz="1800" b="0" i="0" u="none" strike="noStrike" kern="0" cap="none" spc="0" normalizeH="0" baseline="0" noProof="0" dirty="0">
                <a:ln>
                  <a:noFill/>
                </a:ln>
                <a:solidFill>
                  <a:prstClr val="black"/>
                </a:solidFill>
                <a:effectLst/>
                <a:uLnTx/>
                <a:uFillTx/>
                <a:latin typeface="Comic Sans MS" pitchFamily="66" charset="0"/>
                <a:ea typeface="+mn-ea"/>
                <a:cs typeface="Arial" charset="0"/>
              </a:rPr>
              <a:t> October 2025</a:t>
            </a:r>
            <a:endParaRPr kumimoji="0" lang="en-US" altLang="en-US" sz="1800" b="0" i="0" u="none" strike="noStrike" kern="0" cap="none" spc="0" normalizeH="0" baseline="0" noProof="0" dirty="0">
              <a:ln>
                <a:noFill/>
              </a:ln>
              <a:solidFill>
                <a:prstClr val="black"/>
              </a:solidFill>
              <a:effectLst/>
              <a:uLnTx/>
              <a:uFillTx/>
              <a:latin typeface="Comic Sans MS" pitchFamily="66" charset="0"/>
              <a:ea typeface="+mn-ea"/>
              <a:cs typeface="Arial" charset="0"/>
            </a:endParaRPr>
          </a:p>
        </p:txBody>
      </p:sp>
    </p:spTree>
    <p:extLst>
      <p:ext uri="{BB962C8B-B14F-4D97-AF65-F5344CB8AC3E}">
        <p14:creationId xmlns:p14="http://schemas.microsoft.com/office/powerpoint/2010/main" val="3268236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67266" name="Rectangle 2"/>
          <p:cNvSpPr>
            <a:spLocks noChangeArrowheads="1"/>
          </p:cNvSpPr>
          <p:nvPr/>
        </p:nvSpPr>
        <p:spPr bwMode="auto">
          <a:xfrm>
            <a:off x="1240750" y="1141414"/>
            <a:ext cx="3357562" cy="3048000"/>
          </a:xfrm>
          <a:prstGeom prst="rect">
            <a:avLst/>
          </a:prstGeom>
          <a:solidFill>
            <a:schemeClr val="tx1"/>
          </a:solidFill>
          <a:ln w="9525">
            <a:solidFill>
              <a:schemeClr val="bg2"/>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eaLnBrk="0" fontAlgn="base" hangingPunct="0">
              <a:spcBef>
                <a:spcPct val="0"/>
              </a:spcBef>
              <a:spcAft>
                <a:spcPct val="0"/>
              </a:spcAft>
              <a:buClrTx/>
              <a:buSzTx/>
              <a:buNone/>
              <a:defRPr/>
            </a:pPr>
            <a:r>
              <a:rPr lang="en-GB" altLang="en-US" sz="2400" dirty="0">
                <a:solidFill>
                  <a:schemeClr val="bg2"/>
                </a:solidFill>
                <a:latin typeface="Comic Sans MS" pitchFamily="66" charset="0"/>
              </a:rPr>
              <a:t>All these pieces</a:t>
            </a:r>
            <a:br>
              <a:rPr lang="en-GB" altLang="en-US" sz="2400" dirty="0">
                <a:solidFill>
                  <a:schemeClr val="bg2"/>
                </a:solidFill>
                <a:latin typeface="Comic Sans MS" pitchFamily="66" charset="0"/>
              </a:rPr>
            </a:br>
            <a:r>
              <a:rPr lang="en-GB" altLang="en-US" sz="2400" dirty="0">
                <a:solidFill>
                  <a:schemeClr val="bg2"/>
                </a:solidFill>
                <a:latin typeface="Comic Sans MS" pitchFamily="66" charset="0"/>
              </a:rPr>
              <a:t>Broken and scattered</a:t>
            </a:r>
            <a:br>
              <a:rPr lang="en-GB" altLang="en-US" sz="2400" dirty="0">
                <a:solidFill>
                  <a:schemeClr val="bg2"/>
                </a:solidFill>
                <a:latin typeface="Comic Sans MS" pitchFamily="66" charset="0"/>
              </a:rPr>
            </a:br>
            <a:r>
              <a:rPr lang="en-GB" altLang="en-US" sz="2400" dirty="0">
                <a:solidFill>
                  <a:schemeClr val="bg2"/>
                </a:solidFill>
                <a:latin typeface="Comic Sans MS" pitchFamily="66" charset="0"/>
              </a:rPr>
              <a:t>In mercy gathered</a:t>
            </a:r>
            <a:br>
              <a:rPr lang="en-GB" altLang="en-US" sz="2400" dirty="0">
                <a:solidFill>
                  <a:schemeClr val="bg2"/>
                </a:solidFill>
                <a:latin typeface="Comic Sans MS" pitchFamily="66" charset="0"/>
              </a:rPr>
            </a:br>
            <a:r>
              <a:rPr lang="en-GB" altLang="en-US" sz="2400" dirty="0">
                <a:solidFill>
                  <a:schemeClr val="bg2"/>
                </a:solidFill>
                <a:latin typeface="Comic Sans MS" pitchFamily="66" charset="0"/>
              </a:rPr>
              <a:t>Mended and whole.</a:t>
            </a:r>
            <a:br>
              <a:rPr lang="en-GB" altLang="en-US" sz="2400" dirty="0">
                <a:solidFill>
                  <a:schemeClr val="bg2"/>
                </a:solidFill>
                <a:latin typeface="Comic Sans MS" pitchFamily="66" charset="0"/>
              </a:rPr>
            </a:br>
            <a:r>
              <a:rPr lang="en-GB" altLang="en-US" sz="2400" dirty="0">
                <a:solidFill>
                  <a:schemeClr val="bg2"/>
                </a:solidFill>
                <a:latin typeface="Comic Sans MS" pitchFamily="66" charset="0"/>
              </a:rPr>
              <a:t>Empty-handed</a:t>
            </a:r>
            <a:br>
              <a:rPr lang="en-GB" altLang="en-US" sz="2400" dirty="0">
                <a:solidFill>
                  <a:schemeClr val="bg2"/>
                </a:solidFill>
                <a:latin typeface="Comic Sans MS" pitchFamily="66" charset="0"/>
              </a:rPr>
            </a:br>
            <a:r>
              <a:rPr lang="en-GB" altLang="en-US" sz="2400" dirty="0">
                <a:solidFill>
                  <a:schemeClr val="bg2"/>
                </a:solidFill>
                <a:latin typeface="Comic Sans MS" pitchFamily="66" charset="0"/>
              </a:rPr>
              <a:t>But not forsaken</a:t>
            </a:r>
            <a:br>
              <a:rPr lang="en-GB" altLang="en-US" sz="2400" dirty="0">
                <a:solidFill>
                  <a:schemeClr val="bg2"/>
                </a:solidFill>
                <a:latin typeface="Comic Sans MS" pitchFamily="66" charset="0"/>
              </a:rPr>
            </a:br>
            <a:r>
              <a:rPr lang="en-GB" altLang="en-US" sz="2400" dirty="0">
                <a:solidFill>
                  <a:schemeClr val="bg2"/>
                </a:solidFill>
                <a:latin typeface="Comic Sans MS" pitchFamily="66" charset="0"/>
              </a:rPr>
              <a:t>I've been set free</a:t>
            </a:r>
            <a:br>
              <a:rPr lang="en-GB" altLang="en-US" sz="2400" dirty="0">
                <a:solidFill>
                  <a:schemeClr val="bg2"/>
                </a:solidFill>
                <a:latin typeface="Comic Sans MS" pitchFamily="66" charset="0"/>
              </a:rPr>
            </a:br>
            <a:r>
              <a:rPr lang="en-GB" altLang="en-US" sz="2400" dirty="0">
                <a:solidFill>
                  <a:schemeClr val="bg2"/>
                </a:solidFill>
                <a:latin typeface="Comic Sans MS" pitchFamily="66" charset="0"/>
              </a:rPr>
              <a:t>I've been set free.</a:t>
            </a:r>
          </a:p>
        </p:txBody>
      </p:sp>
      <p:sp>
        <p:nvSpPr>
          <p:cNvPr id="267267" name="Rectangle 3"/>
          <p:cNvSpPr>
            <a:spLocks noChangeArrowheads="1"/>
          </p:cNvSpPr>
          <p:nvPr/>
        </p:nvSpPr>
        <p:spPr bwMode="auto">
          <a:xfrm>
            <a:off x="1774826" y="93663"/>
            <a:ext cx="87852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algn="ctr" eaLnBrk="0" fontAlgn="base" hangingPunct="0">
              <a:spcBef>
                <a:spcPct val="0"/>
              </a:spcBef>
              <a:spcAft>
                <a:spcPct val="0"/>
              </a:spcAft>
              <a:buClrTx/>
              <a:buSzTx/>
              <a:buNone/>
              <a:defRPr/>
            </a:pPr>
            <a:r>
              <a:rPr lang="en-GB" altLang="en-US" sz="4400" u="sng" dirty="0">
                <a:solidFill>
                  <a:srgbClr val="000000"/>
                </a:solidFill>
                <a:latin typeface="Comic Sans MS" pitchFamily="66" charset="0"/>
              </a:rPr>
              <a:t>AMAZING GRACE</a:t>
            </a:r>
          </a:p>
        </p:txBody>
      </p:sp>
      <p:sp>
        <p:nvSpPr>
          <p:cNvPr id="267269" name="Rectangle 1"/>
          <p:cNvSpPr>
            <a:spLocks noChangeArrowheads="1"/>
          </p:cNvSpPr>
          <p:nvPr/>
        </p:nvSpPr>
        <p:spPr bwMode="auto">
          <a:xfrm>
            <a:off x="6180331" y="1141414"/>
            <a:ext cx="4286250" cy="2308225"/>
          </a:xfrm>
          <a:prstGeom prst="rect">
            <a:avLst/>
          </a:prstGeom>
          <a:solidFill>
            <a:schemeClr val="tx1"/>
          </a:solidFill>
          <a:ln w="9525">
            <a:solidFill>
              <a:schemeClr val="bg2"/>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eaLnBrk="0" fontAlgn="base" hangingPunct="0">
              <a:spcBef>
                <a:spcPct val="0"/>
              </a:spcBef>
              <a:spcAft>
                <a:spcPct val="0"/>
              </a:spcAft>
              <a:buClrTx/>
              <a:buSzTx/>
              <a:buNone/>
              <a:defRPr/>
            </a:pPr>
            <a:r>
              <a:rPr lang="en-GB" altLang="en-US" sz="2400">
                <a:solidFill>
                  <a:schemeClr val="bg2"/>
                </a:solidFill>
                <a:latin typeface="Comic Sans MS" pitchFamily="66" charset="0"/>
              </a:rPr>
              <a:t>Amazing grace</a:t>
            </a:r>
            <a:br>
              <a:rPr lang="en-GB" altLang="en-US" sz="2400">
                <a:solidFill>
                  <a:schemeClr val="bg2"/>
                </a:solidFill>
                <a:latin typeface="Comic Sans MS" pitchFamily="66" charset="0"/>
              </a:rPr>
            </a:br>
            <a:r>
              <a:rPr lang="en-GB" altLang="en-US" sz="2400">
                <a:solidFill>
                  <a:schemeClr val="bg2"/>
                </a:solidFill>
                <a:latin typeface="Comic Sans MS" pitchFamily="66" charset="0"/>
              </a:rPr>
              <a:t>How sweet the sound</a:t>
            </a:r>
            <a:br>
              <a:rPr lang="en-GB" altLang="en-US" sz="2400">
                <a:solidFill>
                  <a:schemeClr val="bg2"/>
                </a:solidFill>
                <a:latin typeface="Comic Sans MS" pitchFamily="66" charset="0"/>
              </a:rPr>
            </a:br>
            <a:r>
              <a:rPr lang="en-GB" altLang="en-US" sz="2400">
                <a:solidFill>
                  <a:schemeClr val="bg2"/>
                </a:solidFill>
                <a:latin typeface="Comic Sans MS" pitchFamily="66" charset="0"/>
              </a:rPr>
              <a:t>That saved a wretch like me, </a:t>
            </a:r>
            <a:br>
              <a:rPr lang="en-GB" altLang="en-US" sz="2400">
                <a:solidFill>
                  <a:schemeClr val="bg2"/>
                </a:solidFill>
                <a:latin typeface="Comic Sans MS" pitchFamily="66" charset="0"/>
              </a:rPr>
            </a:br>
            <a:r>
              <a:rPr lang="en-GB" altLang="en-US" sz="2400">
                <a:solidFill>
                  <a:schemeClr val="bg2"/>
                </a:solidFill>
                <a:latin typeface="Comic Sans MS" pitchFamily="66" charset="0"/>
              </a:rPr>
              <a:t>I once was lost</a:t>
            </a:r>
            <a:br>
              <a:rPr lang="en-GB" altLang="en-US" sz="2400">
                <a:solidFill>
                  <a:schemeClr val="bg2"/>
                </a:solidFill>
                <a:latin typeface="Comic Sans MS" pitchFamily="66" charset="0"/>
              </a:rPr>
            </a:br>
            <a:r>
              <a:rPr lang="en-GB" altLang="en-US" sz="2400">
                <a:solidFill>
                  <a:schemeClr val="bg2"/>
                </a:solidFill>
                <a:latin typeface="Comic Sans MS" pitchFamily="66" charset="0"/>
              </a:rPr>
              <a:t>But now I'm found</a:t>
            </a:r>
            <a:br>
              <a:rPr lang="en-GB" altLang="en-US" sz="2400">
                <a:solidFill>
                  <a:schemeClr val="bg2"/>
                </a:solidFill>
                <a:latin typeface="Comic Sans MS" pitchFamily="66" charset="0"/>
              </a:rPr>
            </a:br>
            <a:r>
              <a:rPr lang="en-GB" altLang="en-US" sz="2400">
                <a:solidFill>
                  <a:schemeClr val="bg2"/>
                </a:solidFill>
                <a:latin typeface="Comic Sans MS" pitchFamily="66" charset="0"/>
              </a:rPr>
              <a:t>Was blind but now I see.</a:t>
            </a:r>
          </a:p>
        </p:txBody>
      </p:sp>
      <p:sp>
        <p:nvSpPr>
          <p:cNvPr id="267270" name="Rectangle 1"/>
          <p:cNvSpPr>
            <a:spLocks noChangeArrowheads="1"/>
          </p:cNvSpPr>
          <p:nvPr/>
        </p:nvSpPr>
        <p:spPr bwMode="auto">
          <a:xfrm>
            <a:off x="825467" y="4631193"/>
            <a:ext cx="4425950" cy="1939925"/>
          </a:xfrm>
          <a:prstGeom prst="rect">
            <a:avLst/>
          </a:prstGeom>
          <a:solidFill>
            <a:schemeClr val="tx1"/>
          </a:solidFill>
          <a:ln w="9525">
            <a:solidFill>
              <a:schemeClr val="bg2"/>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eaLnBrk="0" fontAlgn="base" hangingPunct="0">
              <a:spcBef>
                <a:spcPct val="0"/>
              </a:spcBef>
              <a:spcAft>
                <a:spcPct val="0"/>
              </a:spcAft>
              <a:buClrTx/>
              <a:buSzTx/>
              <a:buNone/>
              <a:defRPr/>
            </a:pPr>
            <a:r>
              <a:rPr lang="en-GB" altLang="en-US" sz="2400">
                <a:solidFill>
                  <a:schemeClr val="bg2"/>
                </a:solidFill>
                <a:latin typeface="Comic Sans MS" pitchFamily="66" charset="0"/>
              </a:rPr>
              <a:t>Oh, I can see it now</a:t>
            </a:r>
            <a:br>
              <a:rPr lang="en-GB" altLang="en-US" sz="2400">
                <a:solidFill>
                  <a:schemeClr val="bg2"/>
                </a:solidFill>
                <a:latin typeface="Comic Sans MS" pitchFamily="66" charset="0"/>
              </a:rPr>
            </a:br>
            <a:r>
              <a:rPr lang="en-GB" altLang="en-US" sz="2400">
                <a:solidFill>
                  <a:schemeClr val="bg2"/>
                </a:solidFill>
                <a:latin typeface="Comic Sans MS" pitchFamily="66" charset="0"/>
              </a:rPr>
              <a:t>Oh, I can see the love in             Your eyes</a:t>
            </a:r>
            <a:br>
              <a:rPr lang="en-GB" altLang="en-US" sz="2400">
                <a:solidFill>
                  <a:schemeClr val="bg2"/>
                </a:solidFill>
                <a:latin typeface="Comic Sans MS" pitchFamily="66" charset="0"/>
              </a:rPr>
            </a:br>
            <a:r>
              <a:rPr lang="en-GB" altLang="en-US" sz="2400">
                <a:solidFill>
                  <a:schemeClr val="bg2"/>
                </a:solidFill>
                <a:latin typeface="Comic Sans MS" pitchFamily="66" charset="0"/>
              </a:rPr>
              <a:t>Laying yourself down</a:t>
            </a:r>
            <a:br>
              <a:rPr lang="en-GB" altLang="en-US" sz="2400">
                <a:solidFill>
                  <a:schemeClr val="bg2"/>
                </a:solidFill>
                <a:latin typeface="Comic Sans MS" pitchFamily="66" charset="0"/>
              </a:rPr>
            </a:br>
            <a:r>
              <a:rPr lang="en-GB" altLang="en-US" sz="2400">
                <a:solidFill>
                  <a:schemeClr val="bg2"/>
                </a:solidFill>
                <a:latin typeface="Comic Sans MS" pitchFamily="66" charset="0"/>
              </a:rPr>
              <a:t>Raising up the broken to life.</a:t>
            </a:r>
          </a:p>
        </p:txBody>
      </p:sp>
      <p:sp>
        <p:nvSpPr>
          <p:cNvPr id="267271" name="Rectangle 1"/>
          <p:cNvSpPr>
            <a:spLocks noChangeArrowheads="1"/>
          </p:cNvSpPr>
          <p:nvPr/>
        </p:nvSpPr>
        <p:spPr bwMode="auto">
          <a:xfrm>
            <a:off x="6721669" y="3716338"/>
            <a:ext cx="3744913" cy="3048000"/>
          </a:xfrm>
          <a:prstGeom prst="rect">
            <a:avLst/>
          </a:prstGeom>
          <a:solidFill>
            <a:schemeClr val="tx1"/>
          </a:solidFill>
          <a:ln w="9525">
            <a:solidFill>
              <a:schemeClr val="bg2"/>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eaLnBrk="0" fontAlgn="base" hangingPunct="0">
              <a:spcBef>
                <a:spcPct val="0"/>
              </a:spcBef>
              <a:spcAft>
                <a:spcPct val="0"/>
              </a:spcAft>
              <a:buClrTx/>
              <a:buSzTx/>
              <a:buNone/>
              <a:defRPr/>
            </a:pPr>
            <a:r>
              <a:rPr lang="en-GB" altLang="en-US" sz="2400">
                <a:solidFill>
                  <a:schemeClr val="bg2"/>
                </a:solidFill>
                <a:latin typeface="Comic Sans MS" pitchFamily="66" charset="0"/>
              </a:rPr>
              <a:t>You take our failure</a:t>
            </a:r>
            <a:br>
              <a:rPr lang="en-GB" altLang="en-US" sz="2400">
                <a:solidFill>
                  <a:schemeClr val="bg2"/>
                </a:solidFill>
                <a:latin typeface="Comic Sans MS" pitchFamily="66" charset="0"/>
              </a:rPr>
            </a:br>
            <a:r>
              <a:rPr lang="en-GB" altLang="en-US" sz="2400">
                <a:solidFill>
                  <a:schemeClr val="bg2"/>
                </a:solidFill>
                <a:latin typeface="Comic Sans MS" pitchFamily="66" charset="0"/>
              </a:rPr>
              <a:t>You take our weakness</a:t>
            </a:r>
            <a:br>
              <a:rPr lang="en-GB" altLang="en-US" sz="2400">
                <a:solidFill>
                  <a:schemeClr val="bg2"/>
                </a:solidFill>
                <a:latin typeface="Comic Sans MS" pitchFamily="66" charset="0"/>
              </a:rPr>
            </a:br>
            <a:r>
              <a:rPr lang="en-GB" altLang="en-US" sz="2400">
                <a:solidFill>
                  <a:schemeClr val="bg2"/>
                </a:solidFill>
                <a:latin typeface="Comic Sans MS" pitchFamily="66" charset="0"/>
              </a:rPr>
              <a:t>You set Your treasure</a:t>
            </a:r>
            <a:br>
              <a:rPr lang="en-GB" altLang="en-US" sz="2400">
                <a:solidFill>
                  <a:schemeClr val="bg2"/>
                </a:solidFill>
                <a:latin typeface="Comic Sans MS" pitchFamily="66" charset="0"/>
              </a:rPr>
            </a:br>
            <a:r>
              <a:rPr lang="en-GB" altLang="en-US" sz="2400">
                <a:solidFill>
                  <a:schemeClr val="bg2"/>
                </a:solidFill>
                <a:latin typeface="Comic Sans MS" pitchFamily="66" charset="0"/>
              </a:rPr>
              <a:t>In jars of clay.</a:t>
            </a:r>
            <a:br>
              <a:rPr lang="en-GB" altLang="en-US" sz="2400">
                <a:solidFill>
                  <a:schemeClr val="bg2"/>
                </a:solidFill>
                <a:latin typeface="Comic Sans MS" pitchFamily="66" charset="0"/>
              </a:rPr>
            </a:br>
            <a:r>
              <a:rPr lang="en-GB" altLang="en-US" sz="2400">
                <a:solidFill>
                  <a:schemeClr val="bg2"/>
                </a:solidFill>
                <a:latin typeface="Comic Sans MS" pitchFamily="66" charset="0"/>
              </a:rPr>
              <a:t>So take this heart, Lord</a:t>
            </a:r>
            <a:br>
              <a:rPr lang="en-GB" altLang="en-US" sz="2400">
                <a:solidFill>
                  <a:schemeClr val="bg2"/>
                </a:solidFill>
                <a:latin typeface="Comic Sans MS" pitchFamily="66" charset="0"/>
              </a:rPr>
            </a:br>
            <a:r>
              <a:rPr lang="en-GB" altLang="en-US" sz="2400">
                <a:solidFill>
                  <a:schemeClr val="bg2"/>
                </a:solidFill>
                <a:latin typeface="Comic Sans MS" pitchFamily="66" charset="0"/>
              </a:rPr>
              <a:t>I'll be Your vessel</a:t>
            </a:r>
            <a:br>
              <a:rPr lang="en-GB" altLang="en-US" sz="2400">
                <a:solidFill>
                  <a:schemeClr val="bg2"/>
                </a:solidFill>
                <a:latin typeface="Comic Sans MS" pitchFamily="66" charset="0"/>
              </a:rPr>
            </a:br>
            <a:r>
              <a:rPr lang="en-GB" altLang="en-US" sz="2400">
                <a:solidFill>
                  <a:schemeClr val="bg2"/>
                </a:solidFill>
                <a:latin typeface="Comic Sans MS" pitchFamily="66" charset="0"/>
              </a:rPr>
              <a:t>The world to see</a:t>
            </a:r>
            <a:br>
              <a:rPr lang="en-GB" altLang="en-US" sz="2400">
                <a:solidFill>
                  <a:schemeClr val="bg2"/>
                </a:solidFill>
                <a:latin typeface="Comic Sans MS" pitchFamily="66" charset="0"/>
              </a:rPr>
            </a:br>
            <a:r>
              <a:rPr lang="en-GB" altLang="en-US" sz="2400">
                <a:solidFill>
                  <a:schemeClr val="bg2"/>
                </a:solidFill>
                <a:latin typeface="Comic Sans MS" pitchFamily="66" charset="0"/>
              </a:rPr>
              <a:t>Your life in me.</a:t>
            </a:r>
          </a:p>
        </p:txBody>
      </p:sp>
    </p:spTree>
    <p:extLst>
      <p:ext uri="{BB962C8B-B14F-4D97-AF65-F5344CB8AC3E}">
        <p14:creationId xmlns:p14="http://schemas.microsoft.com/office/powerpoint/2010/main" val="40318505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38_Ocean">
  <a:themeElements>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6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8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50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Ocean">
  <a:themeElements>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Ocean">
  <a:themeElements>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7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3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9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8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7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1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722</TotalTime>
  <Words>3992</Words>
  <Application>Microsoft Office PowerPoint</Application>
  <PresentationFormat>Widescreen</PresentationFormat>
  <Paragraphs>465</Paragraphs>
  <Slides>92</Slides>
  <Notes>70</Notes>
  <HiddenSlides>0</HiddenSlides>
  <MMClips>0</MMClips>
  <ScaleCrop>false</ScaleCrop>
  <HeadingPairs>
    <vt:vector size="6" baseType="variant">
      <vt:variant>
        <vt:lpstr>Fonts Used</vt:lpstr>
      </vt:variant>
      <vt:variant>
        <vt:i4>8</vt:i4>
      </vt:variant>
      <vt:variant>
        <vt:lpstr>Theme</vt:lpstr>
      </vt:variant>
      <vt:variant>
        <vt:i4>22</vt:i4>
      </vt:variant>
      <vt:variant>
        <vt:lpstr>Slide Titles</vt:lpstr>
      </vt:variant>
      <vt:variant>
        <vt:i4>92</vt:i4>
      </vt:variant>
    </vt:vector>
  </HeadingPairs>
  <TitlesOfParts>
    <vt:vector size="122" baseType="lpstr">
      <vt:lpstr>Aptos</vt:lpstr>
      <vt:lpstr>Aptos Display</vt:lpstr>
      <vt:lpstr>Arial</vt:lpstr>
      <vt:lpstr>Calibri</vt:lpstr>
      <vt:lpstr>Comic Sans MS</vt:lpstr>
      <vt:lpstr>Tahoma</vt:lpstr>
      <vt:lpstr>Times New Roman</vt:lpstr>
      <vt:lpstr>Wingdings</vt:lpstr>
      <vt:lpstr>Office Theme</vt:lpstr>
      <vt:lpstr>3_Ocean</vt:lpstr>
      <vt:lpstr>8_Ocean</vt:lpstr>
      <vt:lpstr>15_Office Theme</vt:lpstr>
      <vt:lpstr>27_Ocean</vt:lpstr>
      <vt:lpstr>Ocean</vt:lpstr>
      <vt:lpstr>1_Ocean</vt:lpstr>
      <vt:lpstr>6_Ocean</vt:lpstr>
      <vt:lpstr>41_Ocean</vt:lpstr>
      <vt:lpstr>38_Ocean</vt:lpstr>
      <vt:lpstr>26_Ocean</vt:lpstr>
      <vt:lpstr>2_Ocean</vt:lpstr>
      <vt:lpstr>48_Ocean</vt:lpstr>
      <vt:lpstr>50_Ocean</vt:lpstr>
      <vt:lpstr>4_Ocean</vt:lpstr>
      <vt:lpstr>5_Ocean</vt:lpstr>
      <vt:lpstr>17_Ocean</vt:lpstr>
      <vt:lpstr>13_Ocean</vt:lpstr>
      <vt:lpstr>7_Ocean</vt:lpstr>
      <vt:lpstr>Simple Light</vt:lpstr>
      <vt:lpstr>2_Office Theme</vt:lpstr>
      <vt:lpstr>9_Ocean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 McCormack</dc:creator>
  <cp:lastModifiedBy>K Olver</cp:lastModifiedBy>
  <cp:revision>33</cp:revision>
  <dcterms:created xsi:type="dcterms:W3CDTF">2025-06-08T07:16:27Z</dcterms:created>
  <dcterms:modified xsi:type="dcterms:W3CDTF">2025-09-19T14:22:29Z</dcterms:modified>
</cp:coreProperties>
</file>