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9" r:id="rId5"/>
    <p:sldMasterId id="2147483721" r:id="rId6"/>
    <p:sldMasterId id="2147483733" r:id="rId7"/>
    <p:sldMasterId id="2147483746" r:id="rId8"/>
    <p:sldMasterId id="2147483759" r:id="rId9"/>
    <p:sldMasterId id="2147483771" r:id="rId10"/>
    <p:sldMasterId id="2147483784" r:id="rId11"/>
    <p:sldMasterId id="2147483796" r:id="rId12"/>
    <p:sldMasterId id="2147483834" r:id="rId13"/>
    <p:sldMasterId id="2147483859" r:id="rId14"/>
    <p:sldMasterId id="2147483872" r:id="rId15"/>
    <p:sldMasterId id="2147483897" r:id="rId16"/>
    <p:sldMasterId id="2147483910" r:id="rId17"/>
    <p:sldMasterId id="2147483925" r:id="rId18"/>
    <p:sldMasterId id="2147483937" r:id="rId19"/>
    <p:sldMasterId id="2147483950" r:id="rId20"/>
    <p:sldMasterId id="2147483962" r:id="rId21"/>
    <p:sldMasterId id="2147483975" r:id="rId22"/>
    <p:sldMasterId id="2147483987" r:id="rId23"/>
  </p:sldMasterIdLst>
  <p:notesMasterIdLst>
    <p:notesMasterId r:id="rId122"/>
  </p:notesMasterIdLst>
  <p:sldIdLst>
    <p:sldId id="1398" r:id="rId24"/>
    <p:sldId id="1560" r:id="rId25"/>
    <p:sldId id="663" r:id="rId26"/>
    <p:sldId id="1551" r:id="rId27"/>
    <p:sldId id="1552" r:id="rId28"/>
    <p:sldId id="1485" r:id="rId29"/>
    <p:sldId id="1487" r:id="rId30"/>
    <p:sldId id="1488" r:id="rId31"/>
    <p:sldId id="1489" r:id="rId32"/>
    <p:sldId id="1250" r:id="rId33"/>
    <p:sldId id="978" r:id="rId34"/>
    <p:sldId id="259" r:id="rId35"/>
    <p:sldId id="1547" r:id="rId36"/>
    <p:sldId id="1148" r:id="rId37"/>
    <p:sldId id="1522" r:id="rId38"/>
    <p:sldId id="1553" r:id="rId39"/>
    <p:sldId id="724" r:id="rId40"/>
    <p:sldId id="725" r:id="rId41"/>
    <p:sldId id="1022" r:id="rId42"/>
    <p:sldId id="1023" r:id="rId43"/>
    <p:sldId id="1545" r:id="rId44"/>
    <p:sldId id="1544" r:id="rId45"/>
    <p:sldId id="1018" r:id="rId46"/>
    <p:sldId id="1030" r:id="rId47"/>
    <p:sldId id="264" r:id="rId48"/>
    <p:sldId id="735" r:id="rId49"/>
    <p:sldId id="1031" r:id="rId50"/>
    <p:sldId id="647" r:id="rId51"/>
    <p:sldId id="1554" r:id="rId52"/>
    <p:sldId id="1254" r:id="rId53"/>
    <p:sldId id="740" r:id="rId54"/>
    <p:sldId id="1284" r:id="rId55"/>
    <p:sldId id="1512" r:id="rId56"/>
    <p:sldId id="1513" r:id="rId57"/>
    <p:sldId id="1514" r:id="rId58"/>
    <p:sldId id="742" r:id="rId59"/>
    <p:sldId id="1226" r:id="rId60"/>
    <p:sldId id="267" r:id="rId61"/>
    <p:sldId id="1555" r:id="rId62"/>
    <p:sldId id="1349" r:id="rId63"/>
    <p:sldId id="1354" r:id="rId64"/>
    <p:sldId id="1353" r:id="rId65"/>
    <p:sldId id="1359" r:id="rId66"/>
    <p:sldId id="1355" r:id="rId67"/>
    <p:sldId id="1351" r:id="rId68"/>
    <p:sldId id="1350" r:id="rId69"/>
    <p:sldId id="1358" r:id="rId70"/>
    <p:sldId id="1357" r:id="rId71"/>
    <p:sldId id="1356" r:id="rId72"/>
    <p:sldId id="824" r:id="rId73"/>
    <p:sldId id="825" r:id="rId74"/>
    <p:sldId id="1227" r:id="rId75"/>
    <p:sldId id="827" r:id="rId76"/>
    <p:sldId id="1229" r:id="rId77"/>
    <p:sldId id="668" r:id="rId78"/>
    <p:sldId id="669" r:id="rId79"/>
    <p:sldId id="1228" r:id="rId80"/>
    <p:sldId id="639" r:id="rId81"/>
    <p:sldId id="1230" r:id="rId82"/>
    <p:sldId id="839" r:id="rId83"/>
    <p:sldId id="657" r:id="rId84"/>
    <p:sldId id="1546" r:id="rId85"/>
    <p:sldId id="842" r:id="rId86"/>
    <p:sldId id="843" r:id="rId87"/>
    <p:sldId id="844" r:id="rId88"/>
    <p:sldId id="845" r:id="rId89"/>
    <p:sldId id="1280" r:id="rId90"/>
    <p:sldId id="1548" r:id="rId91"/>
    <p:sldId id="1549" r:id="rId92"/>
    <p:sldId id="1550" r:id="rId93"/>
    <p:sldId id="848" r:id="rId94"/>
    <p:sldId id="1556" r:id="rId95"/>
    <p:sldId id="649" r:id="rId96"/>
    <p:sldId id="648" r:id="rId97"/>
    <p:sldId id="1492" r:id="rId98"/>
    <p:sldId id="1493" r:id="rId99"/>
    <p:sldId id="1494" r:id="rId100"/>
    <p:sldId id="1506" r:id="rId101"/>
    <p:sldId id="1496" r:id="rId102"/>
    <p:sldId id="1497" r:id="rId103"/>
    <p:sldId id="1085" r:id="rId104"/>
    <p:sldId id="1311" r:id="rId105"/>
    <p:sldId id="1312" r:id="rId106"/>
    <p:sldId id="1313" r:id="rId107"/>
    <p:sldId id="1498" r:id="rId108"/>
    <p:sldId id="1257" r:id="rId109"/>
    <p:sldId id="1557" r:id="rId110"/>
    <p:sldId id="1258" r:id="rId111"/>
    <p:sldId id="822" r:id="rId112"/>
    <p:sldId id="1454" r:id="rId113"/>
    <p:sldId id="658" r:id="rId114"/>
    <p:sldId id="1499" r:id="rId115"/>
    <p:sldId id="1500" r:id="rId116"/>
    <p:sldId id="1501" r:id="rId117"/>
    <p:sldId id="1507" r:id="rId118"/>
    <p:sldId id="1503" r:id="rId119"/>
    <p:sldId id="1533" r:id="rId120"/>
    <p:sldId id="1343"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4" autoAdjust="0"/>
    <p:restoredTop sz="94660"/>
  </p:normalViewPr>
  <p:slideViewPr>
    <p:cSldViewPr snapToGrid="0">
      <p:cViewPr varScale="1">
        <p:scale>
          <a:sx n="77" d="100"/>
          <a:sy n="77" d="100"/>
        </p:scale>
        <p:origin x="43" y="58"/>
      </p:cViewPr>
      <p:guideLst/>
    </p:cSldViewPr>
  </p:slideViewPr>
  <p:notesTextViewPr>
    <p:cViewPr>
      <p:scale>
        <a:sx n="1" d="1"/>
        <a:sy n="1" d="1"/>
      </p:scale>
      <p:origin x="0" y="0"/>
    </p:cViewPr>
  </p:notesTextViewPr>
  <p:sorterViewPr>
    <p:cViewPr varScale="1">
      <p:scale>
        <a:sx n="100" d="100"/>
        <a:sy n="100" d="100"/>
      </p:scale>
      <p:origin x="0" y="-284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viewProps" Target="viewProps.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FDB67-61D4-4939-A5B9-9B37E35D1CFD}" type="datetimeFigureOut">
              <a:rPr lang="en-GB" smtClean="0"/>
              <a:t>02/09/2025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0874C-6C44-4807-A372-64227C8CECA1}" type="slidenum">
              <a:rPr lang="en-GB" smtClean="0"/>
              <a:t>‹#›</a:t>
            </a:fld>
            <a:endParaRPr lang="en-GB"/>
          </a:p>
        </p:txBody>
      </p:sp>
    </p:spTree>
    <p:extLst>
      <p:ext uri="{BB962C8B-B14F-4D97-AF65-F5344CB8AC3E}">
        <p14:creationId xmlns:p14="http://schemas.microsoft.com/office/powerpoint/2010/main" val="166566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7F44-8C2E-DF0C-3D71-6A52DCBD7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7C4EF-A3A4-391A-51EB-A6EA10CD4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AB93D-7DD2-4167-2E99-B8063529FF47}"/>
              </a:ext>
            </a:extLst>
          </p:cNvPr>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082B182-03A2-554E-AB66-8DCB8B95B07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4384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78A68E-16B1-4FF0-9CDA-051C36214E36}"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3069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AE1A0-1FED-4AE5-8866-0333A2AC532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525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08410-4E25-4679-85CA-5C0103B4585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9824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3135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8C7B0-CE5B-A80F-C62F-09A455EC2392}"/>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ED8648F8-09C2-03A7-1E00-5D640A23E8CC}"/>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a:extLst>
              <a:ext uri="{FF2B5EF4-FFF2-40B4-BE49-F238E27FC236}">
                <a16:creationId xmlns:a16="http://schemas.microsoft.com/office/drawing/2014/main" id="{6039E768-0F59-E151-C526-CF95CC8229E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142A4B6-E42D-54DF-68A4-B1DC5B4C8F6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3780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E8293-6DC6-97C4-39E2-8922DC2D7A47}"/>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C1B34C25-37BD-5224-9079-A63B4B3D2851}"/>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a:extLst>
              <a:ext uri="{FF2B5EF4-FFF2-40B4-BE49-F238E27FC236}">
                <a16:creationId xmlns:a16="http://schemas.microsoft.com/office/drawing/2014/main" id="{EFC64339-AEB5-C51E-6C6E-771D48E67BE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01A5866-32F9-7638-1494-60430B19357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71417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846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37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86F088-D24C-4CC9-9B39-3996ADEB306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52753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04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7BAB-1FD8-47FA-B7FE-F83566D76C7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5412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C69B-7468-12E5-0C77-098E3171B566}"/>
            </a:ext>
          </a:extLst>
        </p:cNvPr>
        <p:cNvGrpSpPr/>
        <p:nvPr/>
      </p:nvGrpSpPr>
      <p:grpSpPr>
        <a:xfrm>
          <a:off x="0" y="0"/>
          <a:ext cx="0" cy="0"/>
          <a:chOff x="0" y="0"/>
          <a:chExt cx="0" cy="0"/>
        </a:xfrm>
      </p:grpSpPr>
      <p:sp>
        <p:nvSpPr>
          <p:cNvPr id="165890" name="Rectangle 7">
            <a:extLst>
              <a:ext uri="{FF2B5EF4-FFF2-40B4-BE49-F238E27FC236}">
                <a16:creationId xmlns:a16="http://schemas.microsoft.com/office/drawing/2014/main" id="{85B1B325-2096-FB82-B3AE-04BD76B13B22}"/>
              </a:ext>
            </a:extLst>
          </p:cNvPr>
          <p:cNvSpPr txBox="1">
            <a:spLocks noGrp="1" noChangeArrowheads="1"/>
          </p:cNvSpPr>
          <p:nvPr/>
        </p:nvSpPr>
        <p:spPr bwMode="auto">
          <a:xfrm>
            <a:off x="3883827" y="8685421"/>
            <a:ext cx="2972590"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8406E-7A53-4B8E-8C18-9BBF34D956F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891" name="Rectangle 2">
            <a:extLst>
              <a:ext uri="{FF2B5EF4-FFF2-40B4-BE49-F238E27FC236}">
                <a16:creationId xmlns:a16="http://schemas.microsoft.com/office/drawing/2014/main" id="{D39D78EF-7D8E-DAA3-3D0C-3375A944F220}"/>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E9BF6ECE-B58F-A852-FE07-3181E5E5F64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45476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A2884-DF01-AB34-C2AA-0D236F72E1DD}"/>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06554D79-A1F5-6D38-EE17-B8ED44B5D3D9}"/>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F6D4CB14-E815-AE4B-AEE5-818EDB4508E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0DF8306-EB06-A9BB-2F87-4A660E2D413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96649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48BFAED9-C660-4432-BA57-9821FB15C33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79850730-DE8E-48CA-A3AF-24D45DB189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899" name="Rectangle 2">
            <a:extLst>
              <a:ext uri="{FF2B5EF4-FFF2-40B4-BE49-F238E27FC236}">
                <a16:creationId xmlns:a16="http://schemas.microsoft.com/office/drawing/2014/main" id="{65718851-039C-4B07-A1AF-37DDCFEF5F0C}"/>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2BB98DF9-1AD4-47EA-B3CC-77650D203A5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164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73198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41413" indent="-227013">
              <a:spcBef>
                <a:spcPct val="30000"/>
              </a:spcBef>
              <a:defRPr sz="1200">
                <a:solidFill>
                  <a:schemeClr val="tx1"/>
                </a:solidFill>
                <a:latin typeface="Arial" panose="020B0604020202020204" pitchFamily="34" charset="0"/>
                <a:cs typeface="Arial" panose="020B0604020202020204" pitchFamily="34" charset="0"/>
              </a:defRPr>
            </a:lvl3pPr>
            <a:lvl4pPr marL="1598613" indent="-227013">
              <a:spcBef>
                <a:spcPct val="30000"/>
              </a:spcBef>
              <a:defRPr sz="1200">
                <a:solidFill>
                  <a:schemeClr val="tx1"/>
                </a:solidFill>
                <a:latin typeface="Arial" panose="020B0604020202020204" pitchFamily="34" charset="0"/>
                <a:cs typeface="Arial" panose="020B0604020202020204" pitchFamily="34" charset="0"/>
              </a:defRPr>
            </a:lvl4pPr>
            <a:lvl5pPr marL="2055813" indent="-227013">
              <a:spcBef>
                <a:spcPct val="30000"/>
              </a:spcBef>
              <a:defRPr sz="1200">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B2053-1ED4-4E3A-AFE1-61A44953CD8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522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3E37-6FA4-699C-F11D-435D76873664}"/>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C3A0113A-B8B8-F444-BC60-9D6C1E47F2F0}"/>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2FBABB48-A331-F6B7-E555-B514480411D6}"/>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F9B83E4-8881-83C8-E059-75FFD397841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2006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AEB8-FEB1-6451-100A-8120CBCDC8AE}"/>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A5DC445D-751A-0B21-A3CC-3E09E016E332}"/>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7820B25B-010D-5924-CB82-7B0BC3C3909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C150501-B750-6593-33F6-88620E4A4B0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175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5BBE-8E7A-53B0-F8E7-0CC7DDD6808F}"/>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B328C8F3-4B78-FFBA-B520-5703DEF203B3}"/>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4A083EEA-5F43-E093-9724-4B19F25BB48B}"/>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B6D4C6F-245E-525C-2F0F-DFD2B4F40EC9}"/>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74674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4A78D5-E6EC-4F7B-B5B5-99C90EFA7E2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2625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69426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8218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92E765D-CD0B-4366-A51F-3F290DDBF2A5}"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7205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B3D3-897F-0229-268E-755E2DE3680F}"/>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8106077F-859F-72C1-4273-D2A7CDD3912E}"/>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1328EA8-2028-F0C3-A23F-B46E255E015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A63A82B5-685D-73F6-691A-524FFCA9208A}"/>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643660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4708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787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035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285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041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018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849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39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868007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583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41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D03AD6-587E-4AD0-9E21-3A4EA55A00F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42041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36445F-6A45-46A0-953D-E8820BCCDED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03918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006406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1513F-4F72-45BB-A889-E2710DA06DA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94432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780388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3DBC1CC-B82B-5FB3-C2B8-FAFBD7D68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05016-6178-45FD-9762-95B08D2BC7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13AB33FB-C29D-5B75-0783-CC04E2A8A1D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CD35247-8B72-7120-F840-4982C00EC4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667973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FD1E076-65A9-0F76-B4E6-442746CC17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A5A63-A710-4584-B723-F75FF87AD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062DD84A-5BDB-A382-8973-C63000E6867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3DAF9CE5-6363-00F5-9183-6716573D09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476746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44373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599ADA-AE38-43CF-B2D3-637E48C61E4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43843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E0334E-E9E3-47E4-B7DA-D20402BDA0C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55408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504253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CAECE-167E-4C60-B300-7553573FFC0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66552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93BE-96AA-82D2-A538-E1E226A2C4E5}"/>
            </a:ext>
          </a:extLst>
        </p:cNvPr>
        <p:cNvGrpSpPr/>
        <p:nvPr/>
      </p:nvGrpSpPr>
      <p:grpSpPr>
        <a:xfrm>
          <a:off x="0" y="0"/>
          <a:ext cx="0" cy="0"/>
          <a:chOff x="0" y="0"/>
          <a:chExt cx="0" cy="0"/>
        </a:xfrm>
      </p:grpSpPr>
      <p:sp>
        <p:nvSpPr>
          <p:cNvPr id="52226" name="Rectangle 7">
            <a:extLst>
              <a:ext uri="{FF2B5EF4-FFF2-40B4-BE49-F238E27FC236}">
                <a16:creationId xmlns:a16="http://schemas.microsoft.com/office/drawing/2014/main" id="{23FD9D6D-CB6D-F147-1E84-79610141072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AF94C4-ABF1-42FA-8888-2148CBBC428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a:extLst>
              <a:ext uri="{FF2B5EF4-FFF2-40B4-BE49-F238E27FC236}">
                <a16:creationId xmlns:a16="http://schemas.microsoft.com/office/drawing/2014/main" id="{AD7A1C1F-FB86-42A9-769F-A5532F57B3A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B2D4FB6-1F87-5B25-BF26-17C355D0DC2D}"/>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39835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4C87-FA38-20F9-5BBA-764FB2723FAD}"/>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8815480A-1EF0-D79F-961E-77662CAB4AE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4DCD37F9-4281-7518-1374-69A6A3157FD8}"/>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6E70B61-22F7-77B9-DE27-ADDE9BCB090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675648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23AA8-CFBF-4AB5-8D72-4BEA2FE94EFA}"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22676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B34F32-874C-4DF9-83A0-F35F68299DA7}"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631985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3F7DFA-CD0D-4A40-B0C9-57E4F230891E}"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193718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5E1B9-6FBF-4FDE-A7A8-FF5D89FCF8F5}"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085787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D4C3-A36C-41D1-8866-EC691B06D876}" type="slidenum">
              <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5358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5-ADB0-49E5-B93D-50070AD951A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2293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FFD8E60-82AE-A61F-6D21-B003648822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61CF0DCD-8440-F29B-6FB8-CA832185542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B41525A4-A0E1-0DCF-216A-51101A37A8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942890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937D-BD40-AC2F-1339-7CC004F54C4D}"/>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B68344DD-9E93-397C-0624-71ED016C86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894D3B2E-7E78-DED7-6A35-547ECBACF2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42BA0A7-58A0-6273-DC5E-7BD0742F0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865111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59DB-CF88-EE65-8516-0D67ADCC6523}"/>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A7A26581-7A4A-81B8-F78A-F96984CC90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A0956394-7DFD-9244-5BFD-3E43BC5670D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767691C-527B-AA8A-8B15-1C8300846D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053646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025FE-2CC7-4C80-A4F3-A0C8F28A27CF}"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4981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08AD-BD51-5809-780D-FD1D66183A57}"/>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EB2140FC-C512-710E-5EB5-306C54C02CBB}"/>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4E16873-B47D-4F2B-1127-01E037845FF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5778D7F-AA25-AB3F-7537-888DA91E287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94016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9DB9-1A3E-5C51-9EFD-85E83369C71F}"/>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B6FA3E16-F601-16CA-0F6A-D92DE3F7CDC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91E90CA-FA55-4A13-A732-B3126EF64632}"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371" name="Rectangle 2">
            <a:extLst>
              <a:ext uri="{FF2B5EF4-FFF2-40B4-BE49-F238E27FC236}">
                <a16:creationId xmlns:a16="http://schemas.microsoft.com/office/drawing/2014/main" id="{AF7024AD-BCD9-4770-68CA-FDCA73E814C8}"/>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F3F113C4-8425-FD4C-18F9-314FBFA8A24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62795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2308-C326-908A-D8A9-8DA356A61105}"/>
            </a:ext>
          </a:extLst>
        </p:cNvPr>
        <p:cNvGrpSpPr/>
        <p:nvPr/>
      </p:nvGrpSpPr>
      <p:grpSpPr>
        <a:xfrm>
          <a:off x="0" y="0"/>
          <a:ext cx="0" cy="0"/>
          <a:chOff x="0" y="0"/>
          <a:chExt cx="0" cy="0"/>
        </a:xfrm>
      </p:grpSpPr>
      <p:sp>
        <p:nvSpPr>
          <p:cNvPr id="178178" name="Rectangle 7">
            <a:extLst>
              <a:ext uri="{FF2B5EF4-FFF2-40B4-BE49-F238E27FC236}">
                <a16:creationId xmlns:a16="http://schemas.microsoft.com/office/drawing/2014/main" id="{4079CED0-FB0C-AA4B-68F1-9C884A61655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882E7B4-3073-4F84-BBEA-5F815C9E62C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179" name="Rectangle 2">
            <a:extLst>
              <a:ext uri="{FF2B5EF4-FFF2-40B4-BE49-F238E27FC236}">
                <a16:creationId xmlns:a16="http://schemas.microsoft.com/office/drawing/2014/main" id="{FF07318F-E073-C25C-3C5F-B6EB4109EA78}"/>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95AA5E44-D541-9AB2-A8B7-346FE069B91E}"/>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939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49664" y="9428811"/>
            <a:ext cx="2946442"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8" rIns="91418" bIns="45708" anchor="b"/>
          <a:lstStyle>
            <a:lvl1pPr>
              <a:defRPr sz="4800">
                <a:solidFill>
                  <a:schemeClr val="tx1"/>
                </a:solidFill>
                <a:latin typeface="Comic Sans MS" pitchFamily="66" charset="0"/>
                <a:cs typeface="Arial" charset="0"/>
              </a:defRPr>
            </a:lvl1pPr>
            <a:lvl2pPr marL="742950" indent="-285750">
              <a:defRPr sz="4800">
                <a:solidFill>
                  <a:schemeClr val="tx1"/>
                </a:solidFill>
                <a:latin typeface="Comic Sans MS" pitchFamily="66" charset="0"/>
                <a:cs typeface="Arial" charset="0"/>
              </a:defRPr>
            </a:lvl2pPr>
            <a:lvl3pPr marL="1143000" indent="-228600">
              <a:defRPr sz="4800">
                <a:solidFill>
                  <a:schemeClr val="tx1"/>
                </a:solidFill>
                <a:latin typeface="Comic Sans MS" pitchFamily="66" charset="0"/>
                <a:cs typeface="Arial" charset="0"/>
              </a:defRPr>
            </a:lvl3pPr>
            <a:lvl4pPr marL="1600200" indent="-228600">
              <a:defRPr sz="4800">
                <a:solidFill>
                  <a:schemeClr val="tx1"/>
                </a:solidFill>
                <a:latin typeface="Comic Sans MS" pitchFamily="66" charset="0"/>
                <a:cs typeface="Arial" charset="0"/>
              </a:defRPr>
            </a:lvl4pPr>
            <a:lvl5pPr marL="2057400" indent="-228600">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defRPr sz="48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B9090-1D8F-4BE8-8545-A911692F009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914430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0BC7-8D37-05B8-21AC-0531FFC5C162}"/>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AE482AA4-6740-09DD-5C6E-3A1AB6AD5DC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03828033-C474-1495-C864-BF1787A0C2B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3317DCD-E577-5580-7506-FECA36062CB2}"/>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1801926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84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32237-9779-4A72-AA5E-F0B02B50060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24459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5eb9b4d64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135eb9b4d64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51284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D9CA0-67B7-A2B6-EB70-BB8ED7A5DB1D}"/>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C21ED66F-CA99-6975-A134-7822B5E68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83DD3B1F-62A6-C9F2-51C1-029DA48257FA}"/>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93C3A2A7-8274-ED44-4B3A-35EB626F4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1757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D928-0C0E-527E-51BE-1149FFEBADD7}"/>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AD4E8F14-D596-B994-4209-7A801B77E7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2042D874-63D2-DB9C-548A-C679B88475A9}"/>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37B8286C-38FE-D5B9-D701-7B3C148DCC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9355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456E-B47F-C4A0-1D69-3AAD03A52712}"/>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0F19801B-A14E-F20A-1338-19E704B224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D17DAAE6-6505-CBB5-01E3-55CDBC6B1BE8}"/>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4AEAB36C-3E00-1A94-A2F1-0B8D590C2D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1243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54C6B-30A4-7720-0B4F-FC8CE774239C}"/>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41C5C160-134E-CD39-F260-681DFA1009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BFAFAEBA-D284-67AE-60B0-E7BC8E2169C2}"/>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BC844B52-6C2B-D5FC-EC62-317A71E896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584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6AD0-53EC-C6EC-9C1B-0E1F33F57945}"/>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3173972B-76FE-3AED-3D0E-E7BB10751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5C99EFAE-888A-76D0-BEC5-4A368328FE70}"/>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C335FC5B-D1E0-54FA-E4BD-17FEBF87FA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287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1657" indent="-215128">
              <a:spcBef>
                <a:spcPct val="30000"/>
              </a:spcBef>
              <a:defRPr sz="1100">
                <a:solidFill>
                  <a:schemeClr val="tx1"/>
                </a:solidFill>
                <a:latin typeface="Arial" charset="0"/>
                <a:cs typeface="Arial" charset="0"/>
              </a:defRPr>
            </a:lvl3pPr>
            <a:lvl4pPr marL="1514921" indent="-215128">
              <a:spcBef>
                <a:spcPct val="30000"/>
              </a:spcBef>
              <a:defRPr sz="1100">
                <a:solidFill>
                  <a:schemeClr val="tx1"/>
                </a:solidFill>
                <a:latin typeface="Arial" charset="0"/>
                <a:cs typeface="Arial" charset="0"/>
              </a:defRPr>
            </a:lvl4pPr>
            <a:lvl5pPr marL="1948185" indent="-215128">
              <a:spcBef>
                <a:spcPct val="30000"/>
              </a:spcBef>
              <a:defRPr sz="1100">
                <a:solidFill>
                  <a:schemeClr val="tx1"/>
                </a:solidFill>
                <a:latin typeface="Arial" charset="0"/>
                <a:cs typeface="Arial" charset="0"/>
              </a:defRPr>
            </a:lvl5pPr>
            <a:lvl6pPr marL="2381449" indent="-215128" eaLnBrk="0" fontAlgn="base" hangingPunct="0">
              <a:spcBef>
                <a:spcPct val="30000"/>
              </a:spcBef>
              <a:spcAft>
                <a:spcPct val="0"/>
              </a:spcAft>
              <a:defRPr sz="1100">
                <a:solidFill>
                  <a:schemeClr val="tx1"/>
                </a:solidFill>
                <a:latin typeface="Arial" charset="0"/>
                <a:cs typeface="Arial" charset="0"/>
              </a:defRPr>
            </a:lvl6pPr>
            <a:lvl7pPr marL="2814714" indent="-215128" eaLnBrk="0" fontAlgn="base" hangingPunct="0">
              <a:spcBef>
                <a:spcPct val="30000"/>
              </a:spcBef>
              <a:spcAft>
                <a:spcPct val="0"/>
              </a:spcAft>
              <a:defRPr sz="1100">
                <a:solidFill>
                  <a:schemeClr val="tx1"/>
                </a:solidFill>
                <a:latin typeface="Arial" charset="0"/>
                <a:cs typeface="Arial" charset="0"/>
              </a:defRPr>
            </a:lvl7pPr>
            <a:lvl8pPr marL="3247977" indent="-215128" eaLnBrk="0" fontAlgn="base" hangingPunct="0">
              <a:spcBef>
                <a:spcPct val="30000"/>
              </a:spcBef>
              <a:spcAft>
                <a:spcPct val="0"/>
              </a:spcAft>
              <a:defRPr sz="1100">
                <a:solidFill>
                  <a:schemeClr val="tx1"/>
                </a:solidFill>
                <a:latin typeface="Arial" charset="0"/>
                <a:cs typeface="Arial" charset="0"/>
              </a:defRPr>
            </a:lvl8pPr>
            <a:lvl9pPr marL="3681242"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CD81E1-DCC7-44BE-B7D9-E0AE081B6B5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3366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8A84-073D-5AFF-6C94-C8E57F8D719E}"/>
            </a:ext>
          </a:extLst>
        </p:cNvPr>
        <p:cNvGrpSpPr/>
        <p:nvPr/>
      </p:nvGrpSpPr>
      <p:grpSpPr>
        <a:xfrm>
          <a:off x="0" y="0"/>
          <a:ext cx="0" cy="0"/>
          <a:chOff x="0" y="0"/>
          <a:chExt cx="0" cy="0"/>
        </a:xfrm>
      </p:grpSpPr>
      <p:sp>
        <p:nvSpPr>
          <p:cNvPr id="234498" name="Rectangle 7">
            <a:extLst>
              <a:ext uri="{FF2B5EF4-FFF2-40B4-BE49-F238E27FC236}">
                <a16:creationId xmlns:a16="http://schemas.microsoft.com/office/drawing/2014/main" id="{19497715-064D-F1D4-11CA-17875AE5C9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a:extLst>
              <a:ext uri="{FF2B5EF4-FFF2-40B4-BE49-F238E27FC236}">
                <a16:creationId xmlns:a16="http://schemas.microsoft.com/office/drawing/2014/main" id="{5B5E0E73-4DCD-A04B-563E-AAFB0B3AA0E4}"/>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FF07777F-7CBC-28FD-A5DE-5DB93063696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09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D2AEF-6406-5C67-0176-84C9A4799575}"/>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CB7F6D69-2F95-5C49-12B3-E05B0320B3A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1CDE489E-840F-1EFE-FEB4-51F0D07E7D6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07704FA-C79C-176F-473D-3A345203550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8361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F60A-CFED-7833-3B4C-AAEC5F7F6A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B32220-A3E1-27A9-C7C9-8F5317379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93F6EE-13EA-197B-22BC-C42AF9F7119F}"/>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5" name="Footer Placeholder 4">
            <a:extLst>
              <a:ext uri="{FF2B5EF4-FFF2-40B4-BE49-F238E27FC236}">
                <a16:creationId xmlns:a16="http://schemas.microsoft.com/office/drawing/2014/main" id="{1854B058-0BBE-2140-36F0-53457B75B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907623-5FF2-DCD2-27A5-4B4B62FD2D5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92118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991B-9154-25C9-569C-AF98D81785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BAD1A-B736-65AD-D7A9-966DAD9D6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68DCE4-DC79-55F3-75C8-ECDE977A81D9}"/>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5" name="Footer Placeholder 4">
            <a:extLst>
              <a:ext uri="{FF2B5EF4-FFF2-40B4-BE49-F238E27FC236}">
                <a16:creationId xmlns:a16="http://schemas.microsoft.com/office/drawing/2014/main" id="{0D9C17D6-3873-1FF3-8EB1-2FF578466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E77BB5-A57B-9EFB-2F4A-672F5CA82FF8}"/>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164374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EE7A467-41CB-4084-8DEE-A9733C44CA1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124515795"/>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DEF8ACC-0C3F-4B59-B977-521F795F19FE}"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92621963"/>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5958F79-C2F8-4E0B-BAFD-4749A0EBFF2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42972988"/>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AF2DFE5-1D7F-4FD6-90C3-556DED93DFB8}"/>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a:extLst>
              <a:ext uri="{FF2B5EF4-FFF2-40B4-BE49-F238E27FC236}">
                <a16:creationId xmlns:a16="http://schemas.microsoft.com/office/drawing/2014/main" id="{B8549BA6-26B9-402E-8AD4-7E1A1E430348}"/>
              </a:ext>
            </a:extLst>
          </p:cNvPr>
          <p:cNvSpPr>
            <a:spLocks noGrp="1" noChangeArrowheads="1"/>
          </p:cNvSpPr>
          <p:nvPr>
            <p:ph type="ftr" sz="quarter"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AD5A8B4F-05C6-4FD4-B5BC-406567DB766A}"/>
              </a:ext>
            </a:extLst>
          </p:cNvPr>
          <p:cNvSpPr>
            <a:spLocks noGrp="1" noChangeArrowheads="1"/>
          </p:cNvSpPr>
          <p:nvPr>
            <p:ph type="sldNum" sz="quarter" idx="11"/>
          </p:nvPr>
        </p:nvSpPr>
        <p:spPr/>
        <p:txBody>
          <a:bodyPr/>
          <a:lstStyle>
            <a:lvl1pPr eaLnBrk="0" hangingPunct="0">
              <a:defRPr/>
            </a:lvl1pPr>
          </a:lstStyle>
          <a:p>
            <a:fld id="{330011AF-DA54-43FE-BFED-2F91DEBF3930}" type="slidenum">
              <a:rPr lang="en-GB" altLang="en-US"/>
              <a:pPr/>
              <a:t>‹#›</a:t>
            </a:fld>
            <a:endParaRPr lang="en-GB" altLang="en-US"/>
          </a:p>
        </p:txBody>
      </p:sp>
      <p:sp>
        <p:nvSpPr>
          <p:cNvPr id="7" name="Rectangle 7">
            <a:extLst>
              <a:ext uri="{FF2B5EF4-FFF2-40B4-BE49-F238E27FC236}">
                <a16:creationId xmlns:a16="http://schemas.microsoft.com/office/drawing/2014/main" id="{47AC8BBA-320F-45A5-9801-A577DB1B1DBB}"/>
              </a:ext>
            </a:extLst>
          </p:cNvPr>
          <p:cNvSpPr>
            <a:spLocks noGrp="1" noChangeArrowheads="1"/>
          </p:cNvSpPr>
          <p:nvPr>
            <p:ph type="dt" sz="quarter" idx="12"/>
          </p:nvPr>
        </p:nvSpPr>
        <p:spPr/>
        <p:txBody>
          <a:bodyPr/>
          <a:lstStyle>
            <a:lvl1pPr eaLnBrk="0" hangingPunct="0">
              <a:defRPr>
                <a:cs typeface="Arial" panose="020B0604020202020204" pitchFamily="34" charset="0"/>
              </a:defRPr>
            </a:lvl1pPr>
          </a:lstStyle>
          <a:p>
            <a:pPr>
              <a:defRPr/>
            </a:pPr>
            <a:endParaRPr lang="en-GB"/>
          </a:p>
        </p:txBody>
      </p:sp>
    </p:spTree>
    <p:extLst>
      <p:ext uri="{BB962C8B-B14F-4D97-AF65-F5344CB8AC3E}">
        <p14:creationId xmlns:p14="http://schemas.microsoft.com/office/powerpoint/2010/main" val="2769038921"/>
      </p:ext>
    </p:extLst>
  </p:cSld>
  <p:clrMapOvr>
    <a:masterClrMapping/>
  </p:clrMapOvr>
  <p:transition spd="slow">
    <p:split orient="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963F839-E57E-4C00-9E6F-FC8E172EAE6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48D85D08-A309-406E-924C-96633792521E}"/>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68092B7B-F9D1-418D-BBFE-8F97C52CD347}"/>
              </a:ext>
            </a:extLst>
          </p:cNvPr>
          <p:cNvSpPr>
            <a:spLocks noGrp="1" noChangeArrowheads="1"/>
          </p:cNvSpPr>
          <p:nvPr>
            <p:ph type="sldNum" sz="quarter" idx="12"/>
          </p:nvPr>
        </p:nvSpPr>
        <p:spPr/>
        <p:txBody>
          <a:bodyPr/>
          <a:lstStyle>
            <a:lvl1pPr eaLnBrk="0" hangingPunct="0">
              <a:defRPr/>
            </a:lvl1pPr>
          </a:lstStyle>
          <a:p>
            <a:fld id="{3B20E766-445D-42F9-99B7-5297629D0B14}" type="slidenum">
              <a:rPr lang="en-GB" altLang="en-US"/>
              <a:pPr/>
              <a:t>‹#›</a:t>
            </a:fld>
            <a:endParaRPr lang="en-GB" altLang="en-US"/>
          </a:p>
        </p:txBody>
      </p:sp>
    </p:spTree>
    <p:extLst>
      <p:ext uri="{BB962C8B-B14F-4D97-AF65-F5344CB8AC3E}">
        <p14:creationId xmlns:p14="http://schemas.microsoft.com/office/powerpoint/2010/main" val="1925984143"/>
      </p:ext>
    </p:extLst>
  </p:cSld>
  <p:clrMapOvr>
    <a:masterClrMapping/>
  </p:clrMapOvr>
  <p:transition spd="slow">
    <p:split orient="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35D183-44BB-466D-A82C-07B531C63D1C}"/>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8634E500-5C15-4A10-9AB7-605B1F58146A}"/>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6C9D7D0-85DF-4136-8352-1A6574161FB7}"/>
              </a:ext>
            </a:extLst>
          </p:cNvPr>
          <p:cNvSpPr>
            <a:spLocks noGrp="1" noChangeArrowheads="1"/>
          </p:cNvSpPr>
          <p:nvPr>
            <p:ph type="sldNum" sz="quarter" idx="12"/>
          </p:nvPr>
        </p:nvSpPr>
        <p:spPr/>
        <p:txBody>
          <a:bodyPr/>
          <a:lstStyle>
            <a:lvl1pPr eaLnBrk="0" hangingPunct="0">
              <a:defRPr/>
            </a:lvl1pPr>
          </a:lstStyle>
          <a:p>
            <a:fld id="{BBB9195E-E130-4BE7-931B-A0D3531051FD}" type="slidenum">
              <a:rPr lang="en-GB" altLang="en-US"/>
              <a:pPr/>
              <a:t>‹#›</a:t>
            </a:fld>
            <a:endParaRPr lang="en-GB" altLang="en-US"/>
          </a:p>
        </p:txBody>
      </p:sp>
    </p:spTree>
    <p:extLst>
      <p:ext uri="{BB962C8B-B14F-4D97-AF65-F5344CB8AC3E}">
        <p14:creationId xmlns:p14="http://schemas.microsoft.com/office/powerpoint/2010/main" val="476742556"/>
      </p:ext>
    </p:extLst>
  </p:cSld>
  <p:clrMapOvr>
    <a:masterClrMapping/>
  </p:clrMapOvr>
  <p:transition spd="slow">
    <p:split orient="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2A105-12BC-4E14-BB9B-8968F8F6702D}"/>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FBB85D5E-34B3-4AD4-951F-6948633061D7}"/>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199FB1E-55F1-4DC8-9CEE-83C430C21A12}"/>
              </a:ext>
            </a:extLst>
          </p:cNvPr>
          <p:cNvSpPr>
            <a:spLocks noGrp="1" noChangeArrowheads="1"/>
          </p:cNvSpPr>
          <p:nvPr>
            <p:ph type="sldNum" sz="quarter" idx="12"/>
          </p:nvPr>
        </p:nvSpPr>
        <p:spPr/>
        <p:txBody>
          <a:bodyPr/>
          <a:lstStyle>
            <a:lvl1pPr eaLnBrk="0" hangingPunct="0">
              <a:defRPr/>
            </a:lvl1pPr>
          </a:lstStyle>
          <a:p>
            <a:fld id="{6342F715-5F8A-4F5B-A74C-6CA4F733CDF7}" type="slidenum">
              <a:rPr lang="en-GB" altLang="en-US"/>
              <a:pPr/>
              <a:t>‹#›</a:t>
            </a:fld>
            <a:endParaRPr lang="en-GB" altLang="en-US"/>
          </a:p>
        </p:txBody>
      </p:sp>
    </p:spTree>
    <p:extLst>
      <p:ext uri="{BB962C8B-B14F-4D97-AF65-F5344CB8AC3E}">
        <p14:creationId xmlns:p14="http://schemas.microsoft.com/office/powerpoint/2010/main" val="3301806415"/>
      </p:ext>
    </p:extLst>
  </p:cSld>
  <p:clrMapOvr>
    <a:masterClrMapping/>
  </p:clrMapOvr>
  <p:transition spd="slow">
    <p:split orient="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FE360E3-EA4A-4375-B873-EFC30B5E3D26}"/>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5">
            <a:extLst>
              <a:ext uri="{FF2B5EF4-FFF2-40B4-BE49-F238E27FC236}">
                <a16:creationId xmlns:a16="http://schemas.microsoft.com/office/drawing/2014/main" id="{5BA4A40E-A2DE-4B00-9FEB-FF75813CEAA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9" name="Rectangle 6">
            <a:extLst>
              <a:ext uri="{FF2B5EF4-FFF2-40B4-BE49-F238E27FC236}">
                <a16:creationId xmlns:a16="http://schemas.microsoft.com/office/drawing/2014/main" id="{CBF0BEC6-FDF0-464F-AB46-21B28D352FF0}"/>
              </a:ext>
            </a:extLst>
          </p:cNvPr>
          <p:cNvSpPr>
            <a:spLocks noGrp="1" noChangeArrowheads="1"/>
          </p:cNvSpPr>
          <p:nvPr>
            <p:ph type="sldNum" sz="quarter" idx="12"/>
          </p:nvPr>
        </p:nvSpPr>
        <p:spPr/>
        <p:txBody>
          <a:bodyPr/>
          <a:lstStyle>
            <a:lvl1pPr eaLnBrk="0" hangingPunct="0">
              <a:defRPr/>
            </a:lvl1pPr>
          </a:lstStyle>
          <a:p>
            <a:fld id="{F0293F5C-B374-4B0B-9480-9B2ED26665C7}" type="slidenum">
              <a:rPr lang="en-GB" altLang="en-US"/>
              <a:pPr/>
              <a:t>‹#›</a:t>
            </a:fld>
            <a:endParaRPr lang="en-GB" altLang="en-US"/>
          </a:p>
        </p:txBody>
      </p:sp>
    </p:spTree>
    <p:extLst>
      <p:ext uri="{BB962C8B-B14F-4D97-AF65-F5344CB8AC3E}">
        <p14:creationId xmlns:p14="http://schemas.microsoft.com/office/powerpoint/2010/main" val="3616581116"/>
      </p:ext>
    </p:extLst>
  </p:cSld>
  <p:clrMapOvr>
    <a:masterClrMapping/>
  </p:clrMapOvr>
  <p:transition spd="slow">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583C925A-2270-458B-8EB5-079AE9C36529}"/>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5CBBFF7E-1B4B-4915-AF9B-8992A59D5D82}"/>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FF84C5E3-E852-44AA-8AE6-A3F73F1DBC7F}"/>
              </a:ext>
            </a:extLst>
          </p:cNvPr>
          <p:cNvSpPr>
            <a:spLocks noGrp="1" noChangeArrowheads="1"/>
          </p:cNvSpPr>
          <p:nvPr>
            <p:ph type="sldNum" sz="quarter" idx="12"/>
          </p:nvPr>
        </p:nvSpPr>
        <p:spPr/>
        <p:txBody>
          <a:bodyPr/>
          <a:lstStyle>
            <a:lvl1pPr eaLnBrk="0" hangingPunct="0">
              <a:defRPr/>
            </a:lvl1pPr>
          </a:lstStyle>
          <a:p>
            <a:fld id="{94841E26-F07F-43C2-A2E8-12C2164A4B5C}" type="slidenum">
              <a:rPr lang="en-GB" altLang="en-US"/>
              <a:pPr/>
              <a:t>‹#›</a:t>
            </a:fld>
            <a:endParaRPr lang="en-GB" altLang="en-US"/>
          </a:p>
        </p:txBody>
      </p:sp>
    </p:spTree>
    <p:extLst>
      <p:ext uri="{BB962C8B-B14F-4D97-AF65-F5344CB8AC3E}">
        <p14:creationId xmlns:p14="http://schemas.microsoft.com/office/powerpoint/2010/main" val="978598544"/>
      </p:ext>
    </p:extLst>
  </p:cSld>
  <p:clrMapOvr>
    <a:masterClrMapping/>
  </p:clrMapOvr>
  <p:transition spd="slow">
    <p:split orient="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59C1DB-6346-4F03-998E-E1153DCF0D0A}"/>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5">
            <a:extLst>
              <a:ext uri="{FF2B5EF4-FFF2-40B4-BE49-F238E27FC236}">
                <a16:creationId xmlns:a16="http://schemas.microsoft.com/office/drawing/2014/main" id="{0F8778AD-09C7-4700-9098-206F9CD6A3D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4" name="Rectangle 6">
            <a:extLst>
              <a:ext uri="{FF2B5EF4-FFF2-40B4-BE49-F238E27FC236}">
                <a16:creationId xmlns:a16="http://schemas.microsoft.com/office/drawing/2014/main" id="{0F90235D-28EE-4F34-8C0A-2EFC5197566C}"/>
              </a:ext>
            </a:extLst>
          </p:cNvPr>
          <p:cNvSpPr>
            <a:spLocks noGrp="1" noChangeArrowheads="1"/>
          </p:cNvSpPr>
          <p:nvPr>
            <p:ph type="sldNum" sz="quarter" idx="12"/>
          </p:nvPr>
        </p:nvSpPr>
        <p:spPr/>
        <p:txBody>
          <a:bodyPr/>
          <a:lstStyle>
            <a:lvl1pPr eaLnBrk="0" hangingPunct="0">
              <a:defRPr/>
            </a:lvl1pPr>
          </a:lstStyle>
          <a:p>
            <a:fld id="{78AA4B1C-6B7A-4197-A41C-B5A713DCA5D0}" type="slidenum">
              <a:rPr lang="en-GB" altLang="en-US"/>
              <a:pPr/>
              <a:t>‹#›</a:t>
            </a:fld>
            <a:endParaRPr lang="en-GB" altLang="en-US"/>
          </a:p>
        </p:txBody>
      </p:sp>
    </p:spTree>
    <p:extLst>
      <p:ext uri="{BB962C8B-B14F-4D97-AF65-F5344CB8AC3E}">
        <p14:creationId xmlns:p14="http://schemas.microsoft.com/office/powerpoint/2010/main" val="830465966"/>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CA3D26-032D-5C02-0363-28B385A770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1ED5E-773B-170C-BF29-C0ED880D7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B69A64-6001-81AE-F2C3-3D5D4C593498}"/>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5" name="Footer Placeholder 4">
            <a:extLst>
              <a:ext uri="{FF2B5EF4-FFF2-40B4-BE49-F238E27FC236}">
                <a16:creationId xmlns:a16="http://schemas.microsoft.com/office/drawing/2014/main" id="{6EA37C38-F493-D01F-7A6A-AA5E8A42B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85BD0-51BA-C894-16AB-BA5C788FE4E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337675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9328E0-DD5A-40D6-9CA3-C8CDD07EE18E}"/>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67008931-D08E-4232-8D8B-4EC4409691E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AFD6480D-B852-476C-A5B2-1CEEDA83E32A}"/>
              </a:ext>
            </a:extLst>
          </p:cNvPr>
          <p:cNvSpPr>
            <a:spLocks noGrp="1" noChangeArrowheads="1"/>
          </p:cNvSpPr>
          <p:nvPr>
            <p:ph type="sldNum" sz="quarter" idx="12"/>
          </p:nvPr>
        </p:nvSpPr>
        <p:spPr/>
        <p:txBody>
          <a:bodyPr/>
          <a:lstStyle>
            <a:lvl1pPr eaLnBrk="0" hangingPunct="0">
              <a:defRPr/>
            </a:lvl1pPr>
          </a:lstStyle>
          <a:p>
            <a:fld id="{113B575A-87FD-4056-8744-85D50AF82A4B}" type="slidenum">
              <a:rPr lang="en-GB" altLang="en-US"/>
              <a:pPr/>
              <a:t>‹#›</a:t>
            </a:fld>
            <a:endParaRPr lang="en-GB" altLang="en-US"/>
          </a:p>
        </p:txBody>
      </p:sp>
    </p:spTree>
    <p:extLst>
      <p:ext uri="{BB962C8B-B14F-4D97-AF65-F5344CB8AC3E}">
        <p14:creationId xmlns:p14="http://schemas.microsoft.com/office/powerpoint/2010/main" val="4267645630"/>
      </p:ext>
    </p:extLst>
  </p:cSld>
  <p:clrMapOvr>
    <a:masterClrMapping/>
  </p:clrMapOvr>
  <p:transition spd="slow">
    <p:split orient="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776C7DD-26B5-4AB8-A1D0-1FC51841A34F}"/>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26B3E55D-24A3-4C98-9E5D-D1834B376A3B}"/>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D45824D3-2794-49E5-94D0-9FB341E97184}"/>
              </a:ext>
            </a:extLst>
          </p:cNvPr>
          <p:cNvSpPr>
            <a:spLocks noGrp="1" noChangeArrowheads="1"/>
          </p:cNvSpPr>
          <p:nvPr>
            <p:ph type="sldNum" sz="quarter" idx="12"/>
          </p:nvPr>
        </p:nvSpPr>
        <p:spPr/>
        <p:txBody>
          <a:bodyPr/>
          <a:lstStyle>
            <a:lvl1pPr eaLnBrk="0" hangingPunct="0">
              <a:defRPr/>
            </a:lvl1pPr>
          </a:lstStyle>
          <a:p>
            <a:fld id="{8A44970B-F1FB-4921-A61D-5FEDBF681070}" type="slidenum">
              <a:rPr lang="en-GB" altLang="en-US"/>
              <a:pPr/>
              <a:t>‹#›</a:t>
            </a:fld>
            <a:endParaRPr lang="en-GB" altLang="en-US"/>
          </a:p>
        </p:txBody>
      </p:sp>
    </p:spTree>
    <p:extLst>
      <p:ext uri="{BB962C8B-B14F-4D97-AF65-F5344CB8AC3E}">
        <p14:creationId xmlns:p14="http://schemas.microsoft.com/office/powerpoint/2010/main" val="2248151901"/>
      </p:ext>
    </p:extLst>
  </p:cSld>
  <p:clrMapOvr>
    <a:masterClrMapping/>
  </p:clrMapOvr>
  <p:transition spd="slow">
    <p:split orient="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59A98C9-1C13-428A-B688-6373C9129BB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80273BE-5C0D-40DD-9E96-66A5BA19D05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EC07E365-2E73-4B2B-8769-781E5456D5C5}"/>
              </a:ext>
            </a:extLst>
          </p:cNvPr>
          <p:cNvSpPr>
            <a:spLocks noGrp="1" noChangeArrowheads="1"/>
          </p:cNvSpPr>
          <p:nvPr>
            <p:ph type="sldNum" sz="quarter" idx="12"/>
          </p:nvPr>
        </p:nvSpPr>
        <p:spPr/>
        <p:txBody>
          <a:bodyPr/>
          <a:lstStyle>
            <a:lvl1pPr eaLnBrk="0" hangingPunct="0">
              <a:defRPr/>
            </a:lvl1pPr>
          </a:lstStyle>
          <a:p>
            <a:fld id="{0826B14D-8A22-4002-82F3-32E3A04F36A9}" type="slidenum">
              <a:rPr lang="en-GB" altLang="en-US"/>
              <a:pPr/>
              <a:t>‹#›</a:t>
            </a:fld>
            <a:endParaRPr lang="en-GB" altLang="en-US"/>
          </a:p>
        </p:txBody>
      </p:sp>
    </p:spTree>
    <p:extLst>
      <p:ext uri="{BB962C8B-B14F-4D97-AF65-F5344CB8AC3E}">
        <p14:creationId xmlns:p14="http://schemas.microsoft.com/office/powerpoint/2010/main" val="920493789"/>
      </p:ext>
    </p:extLst>
  </p:cSld>
  <p:clrMapOvr>
    <a:masterClrMapping/>
  </p:clrMapOvr>
  <p:transition spd="slow">
    <p:split orient="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698D28A-F745-4778-A84A-B70A490FBF37}"/>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C21C8BD-4806-4EE9-92C4-7143E765B97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8CCCC04-0D77-40C5-9098-F9A81892FAD5}"/>
              </a:ext>
            </a:extLst>
          </p:cNvPr>
          <p:cNvSpPr>
            <a:spLocks noGrp="1" noChangeArrowheads="1"/>
          </p:cNvSpPr>
          <p:nvPr>
            <p:ph type="sldNum" sz="quarter" idx="12"/>
          </p:nvPr>
        </p:nvSpPr>
        <p:spPr/>
        <p:txBody>
          <a:bodyPr/>
          <a:lstStyle>
            <a:lvl1pPr eaLnBrk="0" hangingPunct="0">
              <a:defRPr/>
            </a:lvl1pPr>
          </a:lstStyle>
          <a:p>
            <a:fld id="{5C521951-DF0E-4B7C-88B2-44B5912DD596}" type="slidenum">
              <a:rPr lang="en-GB" altLang="en-US"/>
              <a:pPr/>
              <a:t>‹#›</a:t>
            </a:fld>
            <a:endParaRPr lang="en-GB" altLang="en-US"/>
          </a:p>
        </p:txBody>
      </p:sp>
    </p:spTree>
    <p:extLst>
      <p:ext uri="{BB962C8B-B14F-4D97-AF65-F5344CB8AC3E}">
        <p14:creationId xmlns:p14="http://schemas.microsoft.com/office/powerpoint/2010/main" val="139769472"/>
      </p:ext>
    </p:extLst>
  </p:cSld>
  <p:clrMapOvr>
    <a:masterClrMapping/>
  </p:clrMapOvr>
  <p:transition spd="slow">
    <p:split orient="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DB130108-FF4F-4846-BE6E-8F2559C1E583}"/>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C7551F71-7351-4437-B76F-88A1368C153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4790D8F8-B25C-4F1D-8CBB-ED0295D9A50B}"/>
              </a:ext>
            </a:extLst>
          </p:cNvPr>
          <p:cNvSpPr>
            <a:spLocks noGrp="1" noChangeArrowheads="1"/>
          </p:cNvSpPr>
          <p:nvPr>
            <p:ph type="sldNum" sz="quarter" idx="12"/>
          </p:nvPr>
        </p:nvSpPr>
        <p:spPr/>
        <p:txBody>
          <a:bodyPr/>
          <a:lstStyle>
            <a:lvl1pPr eaLnBrk="0" hangingPunct="0">
              <a:defRPr/>
            </a:lvl1pPr>
          </a:lstStyle>
          <a:p>
            <a:fld id="{3FCDE6A5-0072-4591-8E9A-4B42A1B4E863}" type="slidenum">
              <a:rPr lang="en-GB" altLang="en-US"/>
              <a:pPr/>
              <a:t>‹#›</a:t>
            </a:fld>
            <a:endParaRPr lang="en-GB" altLang="en-US"/>
          </a:p>
        </p:txBody>
      </p:sp>
    </p:spTree>
    <p:extLst>
      <p:ext uri="{BB962C8B-B14F-4D97-AF65-F5344CB8AC3E}">
        <p14:creationId xmlns:p14="http://schemas.microsoft.com/office/powerpoint/2010/main" val="53163704"/>
      </p:ext>
    </p:extLst>
  </p:cSld>
  <p:clrMapOvr>
    <a:masterClrMapping/>
  </p:clrMapOvr>
  <p:transition spd="slow">
    <p:split orient="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7872035"/>
      </p:ext>
    </p:extLst>
  </p:cSld>
  <p:clrMapOvr>
    <a:masterClrMapping/>
  </p:clrMapOvr>
  <p:transition spd="slow">
    <p:pull/>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58243240"/>
      </p:ext>
    </p:extLst>
  </p:cSld>
  <p:clrMapOvr>
    <a:masterClrMapping/>
  </p:clrMapOvr>
  <p:transition spd="slow">
    <p:pull/>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34848841"/>
      </p:ext>
    </p:extLst>
  </p:cSld>
  <p:clrMapOvr>
    <a:masterClrMapping/>
  </p:clrMapOvr>
  <p:transition spd="slow">
    <p:pull/>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65243585"/>
      </p:ext>
    </p:extLst>
  </p:cSld>
  <p:clrMapOvr>
    <a:masterClrMapping/>
  </p:clrMapOvr>
  <p:transition spd="slow">
    <p:pull/>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79636481"/>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039B-FA1B-440E-9F60-72306670B7E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166136760"/>
      </p:ext>
    </p:extLst>
  </p:cSld>
  <p:clrMapOvr>
    <a:masterClrMapping/>
  </p:clrMapOvr>
  <p:transition spd="slow">
    <p:pul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5063932"/>
      </p:ext>
    </p:extLst>
  </p:cSld>
  <p:clrMapOvr>
    <a:masterClrMapping/>
  </p:clrMapOvr>
  <p:transition spd="slow">
    <p:pull/>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755704973"/>
      </p:ext>
    </p:extLst>
  </p:cSld>
  <p:clrMapOvr>
    <a:masterClrMapping/>
  </p:clrMapOvr>
  <p:transition spd="slow">
    <p:pull/>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08601699"/>
      </p:ext>
    </p:extLst>
  </p:cSld>
  <p:clrMapOvr>
    <a:masterClrMapping/>
  </p:clrMapOvr>
  <p:transition spd="slow">
    <p:pull/>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35452010"/>
      </p:ext>
    </p:extLst>
  </p:cSld>
  <p:clrMapOvr>
    <a:masterClrMapping/>
  </p:clrMapOvr>
  <p:transition spd="slow">
    <p:pull/>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24799577"/>
      </p:ext>
    </p:extLst>
  </p:cSld>
  <p:clrMapOvr>
    <a:masterClrMapping/>
  </p:clrMapOvr>
  <p:transition spd="slow">
    <p:pull/>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21082938"/>
      </p:ext>
    </p:extLst>
  </p:cSld>
  <p:clrMapOvr>
    <a:masterClrMapping/>
  </p:clrMapOvr>
  <p:transition spd="slow">
    <p:pull/>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039B-FA1B-440E-9F60-72306670B7E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157496291"/>
      </p:ext>
    </p:extLst>
  </p:cSld>
  <p:clrMapOvr>
    <a:masterClrMapping/>
  </p:clrMapOvr>
  <p:transition spd="slow">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15903-9E5C-4D4B-9C7E-F15DC9CB240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4181702124"/>
      </p:ext>
    </p:extLst>
  </p:cSld>
  <p:clrMapOvr>
    <a:masterClrMapping/>
  </p:clrMapOvr>
  <p:transition spd="slow">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EE884-C618-4880-A6CB-F37539D7301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882518384"/>
      </p:ext>
    </p:extLst>
  </p:cSld>
  <p:clrMapOvr>
    <a:masterClrMapping/>
  </p:clrMapOvr>
  <p:transition spd="slow">
    <p:pull/>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EEAAF-35FC-4928-8AFB-BFD3A4280C57}"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97420108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15903-9E5C-4D4B-9C7E-F15DC9CB240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502824865"/>
      </p:ext>
    </p:extLst>
  </p:cSld>
  <p:clrMapOvr>
    <a:masterClrMapping/>
  </p:clrMapOvr>
  <p:transition spd="slow">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4608C7-D783-4EC1-BA5D-0A40B6196EA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20369525"/>
      </p:ext>
    </p:extLst>
  </p:cSld>
  <p:clrMapOvr>
    <a:masterClrMapping/>
  </p:clrMapOvr>
  <p:transition spd="slow">
    <p:pull/>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CDFD6A-A70D-4D23-A192-8E8A59314F5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4016039"/>
      </p:ext>
    </p:extLst>
  </p:cSld>
  <p:clrMapOvr>
    <a:masterClrMapping/>
  </p:clrMapOvr>
  <p:transition spd="slow">
    <p:pull/>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AC5B9-2C8C-452E-937A-E8C70C277069}"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011583772"/>
      </p:ext>
    </p:extLst>
  </p:cSld>
  <p:clrMapOvr>
    <a:masterClrMapping/>
  </p:clrMapOvr>
  <p:transition spd="slow">
    <p:pull/>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F775B-B012-4207-BC7F-53CF97BD47D4}"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036360177"/>
      </p:ext>
    </p:extLst>
  </p:cSld>
  <p:clrMapOvr>
    <a:masterClrMapping/>
  </p:clrMapOvr>
  <p:transition spd="slow">
    <p:pull/>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3D7C3-D815-4A3E-846C-CB83A53891F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989052083"/>
      </p:ext>
    </p:extLst>
  </p:cSld>
  <p:clrMapOvr>
    <a:masterClrMapping/>
  </p:clrMapOvr>
  <p:transition spd="slow">
    <p:pul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235CA-DF76-45FA-9D3A-49C3358B137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943411350"/>
      </p:ext>
    </p:extLst>
  </p:cSld>
  <p:clrMapOvr>
    <a:masterClrMapping/>
  </p:clrMapOvr>
  <p:transition spd="slow">
    <p:pull/>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52912-DD26-4362-B050-D25AEC41C1DA}"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474181449"/>
      </p:ext>
    </p:extLst>
  </p:cSld>
  <p:clrMapOvr>
    <a:masterClrMapping/>
  </p:clrMapOvr>
  <p:transition spd="slow">
    <p:pul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1"/>
          </p:nvPr>
        </p:nvSpPr>
        <p:spPr/>
        <p:txBody>
          <a:bodyPr/>
          <a:lstStyle>
            <a:lvl1pPr>
              <a:defRPr/>
            </a:lvl1pPr>
          </a:lstStyle>
          <a:p>
            <a:fld id="{589EF886-3CD8-473E-9202-1388D4923E55}"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545763152"/>
      </p:ext>
    </p:extLst>
  </p:cSld>
  <p:clrMapOvr>
    <a:masterClrMapping/>
  </p:clrMapOvr>
  <p:transition spd="slow">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8C0585B1-231F-4824-B75D-CEEF66C32A7A}" type="slidenum">
              <a:rPr lang="en-GB" altLang="en-US"/>
              <a:pPr/>
              <a:t>‹#›</a:t>
            </a:fld>
            <a:endParaRPr lang="en-GB" altLang="en-US"/>
          </a:p>
        </p:txBody>
      </p:sp>
    </p:spTree>
    <p:extLst>
      <p:ext uri="{BB962C8B-B14F-4D97-AF65-F5344CB8AC3E}">
        <p14:creationId xmlns:p14="http://schemas.microsoft.com/office/powerpoint/2010/main" val="1916493012"/>
      </p:ext>
    </p:extLst>
  </p:cSld>
  <p:clrMapOvr>
    <a:masterClrMapping/>
  </p:clrMapOvr>
  <p:transition spd="slow">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B2E1437F-DB73-4D08-860D-AB22212C25E4}" type="slidenum">
              <a:rPr lang="en-GB" altLang="en-US"/>
              <a:pPr/>
              <a:t>‹#›</a:t>
            </a:fld>
            <a:endParaRPr lang="en-GB" altLang="en-US"/>
          </a:p>
        </p:txBody>
      </p:sp>
    </p:spTree>
    <p:extLst>
      <p:ext uri="{BB962C8B-B14F-4D97-AF65-F5344CB8AC3E}">
        <p14:creationId xmlns:p14="http://schemas.microsoft.com/office/powerpoint/2010/main" val="1476438902"/>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EE884-C618-4880-A6CB-F37539D7301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58519519"/>
      </p:ext>
    </p:extLst>
  </p:cSld>
  <p:clrMapOvr>
    <a:masterClrMapping/>
  </p:clrMapOvr>
  <p:transition spd="slow">
    <p:pull/>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5DE14C9-1862-4913-A445-32C3B351D9A0}" type="slidenum">
              <a:rPr lang="en-GB" altLang="en-US"/>
              <a:pPr/>
              <a:t>‹#›</a:t>
            </a:fld>
            <a:endParaRPr lang="en-GB" altLang="en-US"/>
          </a:p>
        </p:txBody>
      </p:sp>
    </p:spTree>
    <p:extLst>
      <p:ext uri="{BB962C8B-B14F-4D97-AF65-F5344CB8AC3E}">
        <p14:creationId xmlns:p14="http://schemas.microsoft.com/office/powerpoint/2010/main" val="1059046195"/>
      </p:ext>
    </p:extLst>
  </p:cSld>
  <p:clrMapOvr>
    <a:masterClrMapping/>
  </p:clrMapOvr>
  <p:transition spd="slow">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72EE3C6E-503B-4B03-B967-D28FC67C8459}" type="slidenum">
              <a:rPr lang="en-GB" altLang="en-US"/>
              <a:pPr/>
              <a:t>‹#›</a:t>
            </a:fld>
            <a:endParaRPr lang="en-GB" altLang="en-US"/>
          </a:p>
        </p:txBody>
      </p:sp>
    </p:spTree>
    <p:extLst>
      <p:ext uri="{BB962C8B-B14F-4D97-AF65-F5344CB8AC3E}">
        <p14:creationId xmlns:p14="http://schemas.microsoft.com/office/powerpoint/2010/main" val="3627741616"/>
      </p:ext>
    </p:extLst>
  </p:cSld>
  <p:clrMapOvr>
    <a:masterClrMapping/>
  </p:clrMapOvr>
  <p:transition spd="slow">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E6DF1B7C-22AD-4822-B5BD-1BD40F94CD58}" type="slidenum">
              <a:rPr lang="en-GB" altLang="en-US"/>
              <a:pPr/>
              <a:t>‹#›</a:t>
            </a:fld>
            <a:endParaRPr lang="en-GB" altLang="en-US"/>
          </a:p>
        </p:txBody>
      </p:sp>
    </p:spTree>
    <p:extLst>
      <p:ext uri="{BB962C8B-B14F-4D97-AF65-F5344CB8AC3E}">
        <p14:creationId xmlns:p14="http://schemas.microsoft.com/office/powerpoint/2010/main" val="343577759"/>
      </p:ext>
    </p:extLst>
  </p:cSld>
  <p:clrMapOvr>
    <a:masterClrMapping/>
  </p:clrMapOvr>
  <p:transition spd="slow">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401E3E84-CD4F-4E73-B4A6-27B18723B9AC}" type="slidenum">
              <a:rPr lang="en-GB" altLang="en-US"/>
              <a:pPr/>
              <a:t>‹#›</a:t>
            </a:fld>
            <a:endParaRPr lang="en-GB" altLang="en-US"/>
          </a:p>
        </p:txBody>
      </p:sp>
    </p:spTree>
    <p:extLst>
      <p:ext uri="{BB962C8B-B14F-4D97-AF65-F5344CB8AC3E}">
        <p14:creationId xmlns:p14="http://schemas.microsoft.com/office/powerpoint/2010/main" val="3342206492"/>
      </p:ext>
    </p:extLst>
  </p:cSld>
  <p:clrMapOvr>
    <a:masterClrMapping/>
  </p:clrMapOvr>
  <p:transition spd="slow">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18582D65-7224-4384-90D7-C086D6A642D3}" type="slidenum">
              <a:rPr lang="en-GB" altLang="en-US"/>
              <a:pPr/>
              <a:t>‹#›</a:t>
            </a:fld>
            <a:endParaRPr lang="en-GB" altLang="en-US"/>
          </a:p>
        </p:txBody>
      </p:sp>
    </p:spTree>
    <p:extLst>
      <p:ext uri="{BB962C8B-B14F-4D97-AF65-F5344CB8AC3E}">
        <p14:creationId xmlns:p14="http://schemas.microsoft.com/office/powerpoint/2010/main" val="1874853463"/>
      </p:ext>
    </p:extLst>
  </p:cSld>
  <p:clrMapOvr>
    <a:masterClrMapping/>
  </p:clrMapOvr>
  <p:transition spd="slow">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DDFDFA5-DC1F-4DF2-8702-C791255279C4}" type="slidenum">
              <a:rPr lang="en-GB" altLang="en-US"/>
              <a:pPr/>
              <a:t>‹#›</a:t>
            </a:fld>
            <a:endParaRPr lang="en-GB" altLang="en-US"/>
          </a:p>
        </p:txBody>
      </p:sp>
    </p:spTree>
    <p:extLst>
      <p:ext uri="{BB962C8B-B14F-4D97-AF65-F5344CB8AC3E}">
        <p14:creationId xmlns:p14="http://schemas.microsoft.com/office/powerpoint/2010/main" val="2273909148"/>
      </p:ext>
    </p:extLst>
  </p:cSld>
  <p:clrMapOvr>
    <a:masterClrMapping/>
  </p:clrMapOvr>
  <p:transition spd="slow">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112AB38-4AE5-454E-8E06-A27F402A5708}" type="slidenum">
              <a:rPr lang="en-GB" altLang="en-US"/>
              <a:pPr/>
              <a:t>‹#›</a:t>
            </a:fld>
            <a:endParaRPr lang="en-GB" altLang="en-US"/>
          </a:p>
        </p:txBody>
      </p:sp>
    </p:spTree>
    <p:extLst>
      <p:ext uri="{BB962C8B-B14F-4D97-AF65-F5344CB8AC3E}">
        <p14:creationId xmlns:p14="http://schemas.microsoft.com/office/powerpoint/2010/main" val="1990222873"/>
      </p:ext>
    </p:extLst>
  </p:cSld>
  <p:clrMapOvr>
    <a:masterClrMapping/>
  </p:clrMapOvr>
  <p:transition spd="slow">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6C93C18A-F336-4979-9D51-715A37A55CA1}" type="slidenum">
              <a:rPr lang="en-GB" altLang="en-US"/>
              <a:pPr/>
              <a:t>‹#›</a:t>
            </a:fld>
            <a:endParaRPr lang="en-GB" altLang="en-US"/>
          </a:p>
        </p:txBody>
      </p:sp>
    </p:spTree>
    <p:extLst>
      <p:ext uri="{BB962C8B-B14F-4D97-AF65-F5344CB8AC3E}">
        <p14:creationId xmlns:p14="http://schemas.microsoft.com/office/powerpoint/2010/main" val="1699896887"/>
      </p:ext>
    </p:extLst>
  </p:cSld>
  <p:clrMapOvr>
    <a:masterClrMapping/>
  </p:clrMapOvr>
  <p:transition spd="slow">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72C6FFBB-3CD8-4E00-8AEF-5AF7211303BD}" type="slidenum">
              <a:rPr lang="en-GB" altLang="en-US"/>
              <a:pPr/>
              <a:t>‹#›</a:t>
            </a:fld>
            <a:endParaRPr lang="en-GB" altLang="en-US"/>
          </a:p>
        </p:txBody>
      </p:sp>
    </p:spTree>
    <p:extLst>
      <p:ext uri="{BB962C8B-B14F-4D97-AF65-F5344CB8AC3E}">
        <p14:creationId xmlns:p14="http://schemas.microsoft.com/office/powerpoint/2010/main" val="1354353253"/>
      </p:ext>
    </p:extLst>
  </p:cSld>
  <p:clrMapOvr>
    <a:masterClrMapping/>
  </p:clrMapOvr>
  <p:transition spd="slow">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C7AB653-8D3F-4E40-A8B2-926BA829CDDA}"/>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a:extLst>
              <a:ext uri="{FF2B5EF4-FFF2-40B4-BE49-F238E27FC236}">
                <a16:creationId xmlns:a16="http://schemas.microsoft.com/office/drawing/2014/main" id="{4C8A9537-6551-4E85-8A45-9B345A3EBA4B}"/>
              </a:ext>
            </a:extLst>
          </p:cNvPr>
          <p:cNvSpPr>
            <a:spLocks noGrp="1" noChangeArrowheads="1"/>
          </p:cNvSpPr>
          <p:nvPr>
            <p:ph type="ftr" sz="quarter" idx="10"/>
          </p:nvPr>
        </p:nvSpPr>
        <p:spPr/>
        <p:txBody>
          <a:bodyPr/>
          <a:lstStyle>
            <a:lvl1pPr eaLnBrk="0" hangingPunct="0">
              <a:defRPr>
                <a:cs typeface="Arial" charset="0"/>
              </a:defRPr>
            </a:lvl1pPr>
          </a:lstStyle>
          <a:p>
            <a:pPr>
              <a:defRPr/>
            </a:pPr>
            <a:endParaRPr lang="en-GB" altLang="en-US"/>
          </a:p>
        </p:txBody>
      </p:sp>
      <p:sp>
        <p:nvSpPr>
          <p:cNvPr id="6" name="Rectangle 6">
            <a:extLst>
              <a:ext uri="{FF2B5EF4-FFF2-40B4-BE49-F238E27FC236}">
                <a16:creationId xmlns:a16="http://schemas.microsoft.com/office/drawing/2014/main" id="{FF237A2F-7C0C-4287-804C-72F243EB7D1A}"/>
              </a:ext>
            </a:extLst>
          </p:cNvPr>
          <p:cNvSpPr>
            <a:spLocks noGrp="1" noChangeArrowheads="1"/>
          </p:cNvSpPr>
          <p:nvPr>
            <p:ph type="sldNum" sz="quarter" idx="11"/>
          </p:nvPr>
        </p:nvSpPr>
        <p:spPr/>
        <p:txBody>
          <a:bodyPr/>
          <a:lstStyle>
            <a:lvl1pPr eaLnBrk="0" hangingPunct="0">
              <a:defRPr/>
            </a:lvl1pPr>
          </a:lstStyle>
          <a:p>
            <a:pPr>
              <a:defRPr/>
            </a:pPr>
            <a:fld id="{04B32607-7EDE-4C0B-A61C-DB14A3FD07FF}" type="slidenum">
              <a:rPr lang="en-GB" altLang="en-US"/>
              <a:pPr>
                <a:defRPr/>
              </a:pPr>
              <a:t>‹#›</a:t>
            </a:fld>
            <a:endParaRPr lang="en-GB" altLang="en-US"/>
          </a:p>
        </p:txBody>
      </p:sp>
      <p:sp>
        <p:nvSpPr>
          <p:cNvPr id="7" name="Rectangle 7">
            <a:extLst>
              <a:ext uri="{FF2B5EF4-FFF2-40B4-BE49-F238E27FC236}">
                <a16:creationId xmlns:a16="http://schemas.microsoft.com/office/drawing/2014/main" id="{9A8EF746-F371-437A-883E-FEDBDB1499E3}"/>
              </a:ext>
            </a:extLst>
          </p:cNvPr>
          <p:cNvSpPr>
            <a:spLocks noGrp="1" noChangeArrowheads="1"/>
          </p:cNvSpPr>
          <p:nvPr>
            <p:ph type="dt" sz="quarter" idx="12"/>
          </p:nvPr>
        </p:nvSpPr>
        <p:spPr/>
        <p:txBody>
          <a:bodyPr/>
          <a:lstStyle>
            <a:lvl1pPr eaLnBrk="0" hangingPunct="0">
              <a:defRPr>
                <a:cs typeface="Arial" charset="0"/>
              </a:defRPr>
            </a:lvl1pPr>
          </a:lstStyle>
          <a:p>
            <a:pPr>
              <a:defRPr/>
            </a:pPr>
            <a:endParaRPr lang="en-GB" altLang="en-US"/>
          </a:p>
        </p:txBody>
      </p:sp>
    </p:spTree>
    <p:extLst>
      <p:ext uri="{BB962C8B-B14F-4D97-AF65-F5344CB8AC3E}">
        <p14:creationId xmlns:p14="http://schemas.microsoft.com/office/powerpoint/2010/main" val="2238042062"/>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EEAAF-35FC-4928-8AFB-BFD3A4280C57}"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734134833"/>
      </p:ext>
    </p:extLst>
  </p:cSld>
  <p:clrMapOvr>
    <a:masterClrMapping/>
  </p:clrMapOvr>
  <p:transition spd="slow">
    <p:pull/>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A4C096-CBEE-4138-9104-68690C5DD566}"/>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D9894BFB-DAED-46CE-80BC-D4353FF8B84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045BC815-8DC9-46BD-975D-8951B96F3D2D}"/>
              </a:ext>
            </a:extLst>
          </p:cNvPr>
          <p:cNvSpPr>
            <a:spLocks noGrp="1"/>
          </p:cNvSpPr>
          <p:nvPr>
            <p:ph type="sldNum" sz="quarter" idx="12"/>
          </p:nvPr>
        </p:nvSpPr>
        <p:spPr/>
        <p:txBody>
          <a:bodyPr/>
          <a:lstStyle>
            <a:lvl1pPr eaLnBrk="0" hangingPunct="0">
              <a:defRPr/>
            </a:lvl1pPr>
          </a:lstStyle>
          <a:p>
            <a:pPr>
              <a:defRPr/>
            </a:pPr>
            <a:fld id="{12FAE60E-2F40-47F4-9ECA-B4A04433310F}" type="slidenum">
              <a:rPr lang="en-GB" altLang="en-US"/>
              <a:pPr>
                <a:defRPr/>
              </a:pPr>
              <a:t>‹#›</a:t>
            </a:fld>
            <a:endParaRPr lang="en-GB" altLang="en-US"/>
          </a:p>
        </p:txBody>
      </p:sp>
    </p:spTree>
    <p:extLst>
      <p:ext uri="{BB962C8B-B14F-4D97-AF65-F5344CB8AC3E}">
        <p14:creationId xmlns:p14="http://schemas.microsoft.com/office/powerpoint/2010/main" val="2222812207"/>
      </p:ext>
    </p:extLst>
  </p:cSld>
  <p:clrMapOvr>
    <a:masterClrMapping/>
  </p:clrMapOvr>
  <p:transition spd="slow">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D2432E4-BEFC-4EB0-8FB7-9B50EB56816E}"/>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3537A810-73AB-4F6D-8F43-015103C8E8B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A0B57663-DAA2-430E-8417-DA73A6D93214}"/>
              </a:ext>
            </a:extLst>
          </p:cNvPr>
          <p:cNvSpPr>
            <a:spLocks noGrp="1"/>
          </p:cNvSpPr>
          <p:nvPr>
            <p:ph type="sldNum" sz="quarter" idx="12"/>
          </p:nvPr>
        </p:nvSpPr>
        <p:spPr/>
        <p:txBody>
          <a:bodyPr/>
          <a:lstStyle>
            <a:lvl1pPr eaLnBrk="0" hangingPunct="0">
              <a:defRPr/>
            </a:lvl1pPr>
          </a:lstStyle>
          <a:p>
            <a:pPr>
              <a:defRPr/>
            </a:pPr>
            <a:fld id="{89A82CF1-7348-478D-A049-75C0A53D20E1}" type="slidenum">
              <a:rPr lang="en-GB" altLang="en-US"/>
              <a:pPr>
                <a:defRPr/>
              </a:pPr>
              <a:t>‹#›</a:t>
            </a:fld>
            <a:endParaRPr lang="en-GB" altLang="en-US"/>
          </a:p>
        </p:txBody>
      </p:sp>
    </p:spTree>
    <p:extLst>
      <p:ext uri="{BB962C8B-B14F-4D97-AF65-F5344CB8AC3E}">
        <p14:creationId xmlns:p14="http://schemas.microsoft.com/office/powerpoint/2010/main" val="1871220031"/>
      </p:ext>
    </p:extLst>
  </p:cSld>
  <p:clrMapOvr>
    <a:masterClrMapping/>
  </p:clrMapOvr>
  <p:transition spd="slow">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86F78E-ED15-4690-9728-D84E8C6916D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5957D081-C4C4-4DF2-8B9F-601B889C8C2A}"/>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4F48FCD5-58AC-41E0-B88B-F63D06C5C8B6}"/>
              </a:ext>
            </a:extLst>
          </p:cNvPr>
          <p:cNvSpPr>
            <a:spLocks noGrp="1"/>
          </p:cNvSpPr>
          <p:nvPr>
            <p:ph type="sldNum" sz="quarter" idx="12"/>
          </p:nvPr>
        </p:nvSpPr>
        <p:spPr/>
        <p:txBody>
          <a:bodyPr/>
          <a:lstStyle>
            <a:lvl1pPr eaLnBrk="0" hangingPunct="0">
              <a:defRPr/>
            </a:lvl1pPr>
          </a:lstStyle>
          <a:p>
            <a:pPr>
              <a:defRPr/>
            </a:pPr>
            <a:fld id="{CA1F499A-08A7-41C3-B52C-968B31F80A25}" type="slidenum">
              <a:rPr lang="en-GB" altLang="en-US"/>
              <a:pPr>
                <a:defRPr/>
              </a:pPr>
              <a:t>‹#›</a:t>
            </a:fld>
            <a:endParaRPr lang="en-GB" altLang="en-US"/>
          </a:p>
        </p:txBody>
      </p:sp>
    </p:spTree>
    <p:extLst>
      <p:ext uri="{BB962C8B-B14F-4D97-AF65-F5344CB8AC3E}">
        <p14:creationId xmlns:p14="http://schemas.microsoft.com/office/powerpoint/2010/main" val="135768284"/>
      </p:ext>
    </p:extLst>
  </p:cSld>
  <p:clrMapOvr>
    <a:masterClrMapping/>
  </p:clrMapOvr>
  <p:transition spd="slow">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7084AA-FD3B-4473-BD74-8BAC79AB3FF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8" name="Footer Placeholder 7">
            <a:extLst>
              <a:ext uri="{FF2B5EF4-FFF2-40B4-BE49-F238E27FC236}">
                <a16:creationId xmlns:a16="http://schemas.microsoft.com/office/drawing/2014/main" id="{F8B5B928-979C-4EA6-94DF-283E1C2D6BE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9" name="Slide Number Placeholder 8">
            <a:extLst>
              <a:ext uri="{FF2B5EF4-FFF2-40B4-BE49-F238E27FC236}">
                <a16:creationId xmlns:a16="http://schemas.microsoft.com/office/drawing/2014/main" id="{E617BC54-C3D7-4E2D-9939-10EA8BF174DB}"/>
              </a:ext>
            </a:extLst>
          </p:cNvPr>
          <p:cNvSpPr>
            <a:spLocks noGrp="1"/>
          </p:cNvSpPr>
          <p:nvPr>
            <p:ph type="sldNum" sz="quarter" idx="12"/>
          </p:nvPr>
        </p:nvSpPr>
        <p:spPr/>
        <p:txBody>
          <a:bodyPr/>
          <a:lstStyle>
            <a:lvl1pPr eaLnBrk="0" hangingPunct="0">
              <a:defRPr/>
            </a:lvl1pPr>
          </a:lstStyle>
          <a:p>
            <a:pPr>
              <a:defRPr/>
            </a:pPr>
            <a:fld id="{0F30C137-5836-457C-B48F-5F1165E5260B}" type="slidenum">
              <a:rPr lang="en-GB" altLang="en-US"/>
              <a:pPr>
                <a:defRPr/>
              </a:pPr>
              <a:t>‹#›</a:t>
            </a:fld>
            <a:endParaRPr lang="en-GB" altLang="en-US"/>
          </a:p>
        </p:txBody>
      </p:sp>
    </p:spTree>
    <p:extLst>
      <p:ext uri="{BB962C8B-B14F-4D97-AF65-F5344CB8AC3E}">
        <p14:creationId xmlns:p14="http://schemas.microsoft.com/office/powerpoint/2010/main" val="895362396"/>
      </p:ext>
    </p:extLst>
  </p:cSld>
  <p:clrMapOvr>
    <a:masterClrMapping/>
  </p:clrMapOvr>
  <p:transition spd="slow">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1C6824-7D31-4FD0-B888-D89BBEEC65C4}"/>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B0B2BF3-13D1-41BC-868D-93956C614BA2}"/>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C1CC1E46-F59A-4467-B1C0-DCDA2E9C1A4F}"/>
              </a:ext>
            </a:extLst>
          </p:cNvPr>
          <p:cNvSpPr>
            <a:spLocks noGrp="1"/>
          </p:cNvSpPr>
          <p:nvPr>
            <p:ph type="sldNum" sz="quarter" idx="12"/>
          </p:nvPr>
        </p:nvSpPr>
        <p:spPr/>
        <p:txBody>
          <a:bodyPr/>
          <a:lstStyle>
            <a:lvl1pPr eaLnBrk="0" hangingPunct="0">
              <a:defRPr/>
            </a:lvl1pPr>
          </a:lstStyle>
          <a:p>
            <a:pPr>
              <a:defRPr/>
            </a:pPr>
            <a:fld id="{407A43A2-C4B7-4B4B-9A64-B822E911B2AF}" type="slidenum">
              <a:rPr lang="en-GB" altLang="en-US"/>
              <a:pPr>
                <a:defRPr/>
              </a:pPr>
              <a:t>‹#›</a:t>
            </a:fld>
            <a:endParaRPr lang="en-GB" altLang="en-US"/>
          </a:p>
        </p:txBody>
      </p:sp>
    </p:spTree>
    <p:extLst>
      <p:ext uri="{BB962C8B-B14F-4D97-AF65-F5344CB8AC3E}">
        <p14:creationId xmlns:p14="http://schemas.microsoft.com/office/powerpoint/2010/main" val="3343385394"/>
      </p:ext>
    </p:extLst>
  </p:cSld>
  <p:clrMapOvr>
    <a:masterClrMapping/>
  </p:clrMapOvr>
  <p:transition spd="slow">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70C56-0BB5-4802-9EF0-F210A10E2323}"/>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3" name="Footer Placeholder 2">
            <a:extLst>
              <a:ext uri="{FF2B5EF4-FFF2-40B4-BE49-F238E27FC236}">
                <a16:creationId xmlns:a16="http://schemas.microsoft.com/office/drawing/2014/main" id="{51DC7127-9134-4AAC-B535-7FADBEC97EA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4" name="Slide Number Placeholder 3">
            <a:extLst>
              <a:ext uri="{FF2B5EF4-FFF2-40B4-BE49-F238E27FC236}">
                <a16:creationId xmlns:a16="http://schemas.microsoft.com/office/drawing/2014/main" id="{ECF7EDF4-5066-41D7-9492-DEED4D5069EF}"/>
              </a:ext>
            </a:extLst>
          </p:cNvPr>
          <p:cNvSpPr>
            <a:spLocks noGrp="1"/>
          </p:cNvSpPr>
          <p:nvPr>
            <p:ph type="sldNum" sz="quarter" idx="12"/>
          </p:nvPr>
        </p:nvSpPr>
        <p:spPr/>
        <p:txBody>
          <a:bodyPr/>
          <a:lstStyle>
            <a:lvl1pPr eaLnBrk="0" hangingPunct="0">
              <a:defRPr/>
            </a:lvl1pPr>
          </a:lstStyle>
          <a:p>
            <a:pPr>
              <a:defRPr/>
            </a:pPr>
            <a:fld id="{EDF901C4-20B9-4E19-95A4-C9F4E066D6AD}" type="slidenum">
              <a:rPr lang="en-GB" altLang="en-US"/>
              <a:pPr>
                <a:defRPr/>
              </a:pPr>
              <a:t>‹#›</a:t>
            </a:fld>
            <a:endParaRPr lang="en-GB" altLang="en-US"/>
          </a:p>
        </p:txBody>
      </p:sp>
    </p:spTree>
    <p:extLst>
      <p:ext uri="{BB962C8B-B14F-4D97-AF65-F5344CB8AC3E}">
        <p14:creationId xmlns:p14="http://schemas.microsoft.com/office/powerpoint/2010/main" val="3190054173"/>
      </p:ext>
    </p:extLst>
  </p:cSld>
  <p:clrMapOvr>
    <a:masterClrMapping/>
  </p:clrMapOvr>
  <p:transition spd="slow">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1D82D-2077-46E9-B6C3-16AE651B0E62}"/>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CB327AEF-C1CA-4E6E-9958-290E58A2267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52A1A794-F498-4A06-B0A5-B7505E628E6C}"/>
              </a:ext>
            </a:extLst>
          </p:cNvPr>
          <p:cNvSpPr>
            <a:spLocks noGrp="1"/>
          </p:cNvSpPr>
          <p:nvPr>
            <p:ph type="sldNum" sz="quarter" idx="12"/>
          </p:nvPr>
        </p:nvSpPr>
        <p:spPr/>
        <p:txBody>
          <a:bodyPr/>
          <a:lstStyle>
            <a:lvl1pPr eaLnBrk="0" hangingPunct="0">
              <a:defRPr/>
            </a:lvl1pPr>
          </a:lstStyle>
          <a:p>
            <a:pPr>
              <a:defRPr/>
            </a:pPr>
            <a:fld id="{DBEF349F-32E3-485C-9EA9-56FB092777B5}" type="slidenum">
              <a:rPr lang="en-GB" altLang="en-US"/>
              <a:pPr>
                <a:defRPr/>
              </a:pPr>
              <a:t>‹#›</a:t>
            </a:fld>
            <a:endParaRPr lang="en-GB" altLang="en-US"/>
          </a:p>
        </p:txBody>
      </p:sp>
    </p:spTree>
    <p:extLst>
      <p:ext uri="{BB962C8B-B14F-4D97-AF65-F5344CB8AC3E}">
        <p14:creationId xmlns:p14="http://schemas.microsoft.com/office/powerpoint/2010/main" val="4245180098"/>
      </p:ext>
    </p:extLst>
  </p:cSld>
  <p:clrMapOvr>
    <a:masterClrMapping/>
  </p:clrMapOvr>
  <p:transition spd="slow">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542B6-25EA-4E37-B5EA-900826B197F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E2DDBB66-39BE-4D5D-AC1E-41C4EFAA0C29}"/>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648CA9FA-2A77-4AD3-A9F2-757B8433F909}"/>
              </a:ext>
            </a:extLst>
          </p:cNvPr>
          <p:cNvSpPr>
            <a:spLocks noGrp="1"/>
          </p:cNvSpPr>
          <p:nvPr>
            <p:ph type="sldNum" sz="quarter" idx="12"/>
          </p:nvPr>
        </p:nvSpPr>
        <p:spPr/>
        <p:txBody>
          <a:bodyPr/>
          <a:lstStyle>
            <a:lvl1pPr eaLnBrk="0" hangingPunct="0">
              <a:defRPr/>
            </a:lvl1pPr>
          </a:lstStyle>
          <a:p>
            <a:pPr>
              <a:defRPr/>
            </a:pPr>
            <a:fld id="{35E4D5EC-4902-4058-AC05-E2AF2DB62E75}" type="slidenum">
              <a:rPr lang="en-GB" altLang="en-US"/>
              <a:pPr>
                <a:defRPr/>
              </a:pPr>
              <a:t>‹#›</a:t>
            </a:fld>
            <a:endParaRPr lang="en-GB" altLang="en-US"/>
          </a:p>
        </p:txBody>
      </p:sp>
    </p:spTree>
    <p:extLst>
      <p:ext uri="{BB962C8B-B14F-4D97-AF65-F5344CB8AC3E}">
        <p14:creationId xmlns:p14="http://schemas.microsoft.com/office/powerpoint/2010/main" val="2639630288"/>
      </p:ext>
    </p:extLst>
  </p:cSld>
  <p:clrMapOvr>
    <a:masterClrMapping/>
  </p:clrMapOvr>
  <p:transition spd="slow">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C88985-16E5-4143-8F3C-92A442115CB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E3E2739D-4237-4EEC-9F6E-DF95DBB7C94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35E4837-A71C-4469-AB3D-7F0716A6FC29}"/>
              </a:ext>
            </a:extLst>
          </p:cNvPr>
          <p:cNvSpPr>
            <a:spLocks noGrp="1"/>
          </p:cNvSpPr>
          <p:nvPr>
            <p:ph type="sldNum" sz="quarter" idx="12"/>
          </p:nvPr>
        </p:nvSpPr>
        <p:spPr/>
        <p:txBody>
          <a:bodyPr/>
          <a:lstStyle>
            <a:lvl1pPr eaLnBrk="0" hangingPunct="0">
              <a:defRPr/>
            </a:lvl1pPr>
          </a:lstStyle>
          <a:p>
            <a:pPr>
              <a:defRPr/>
            </a:pPr>
            <a:fld id="{0BBDD584-1F08-4472-B43E-80C73221FCC2}" type="slidenum">
              <a:rPr lang="en-GB" altLang="en-US"/>
              <a:pPr>
                <a:defRPr/>
              </a:pPr>
              <a:t>‹#›</a:t>
            </a:fld>
            <a:endParaRPr lang="en-GB" altLang="en-US"/>
          </a:p>
        </p:txBody>
      </p:sp>
    </p:spTree>
    <p:extLst>
      <p:ext uri="{BB962C8B-B14F-4D97-AF65-F5344CB8AC3E}">
        <p14:creationId xmlns:p14="http://schemas.microsoft.com/office/powerpoint/2010/main" val="3316668659"/>
      </p:ext>
    </p:extLst>
  </p:cSld>
  <p:clrMapOvr>
    <a:masterClrMapping/>
  </p:clrMapOvr>
  <p:transition spd="slow">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221E6-5102-4390-95C2-519E8E4BEE7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CB6B94C1-31E0-4054-87B3-1CBBF258921D}"/>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1E4C2CD-626F-4E7F-AE8F-94CC2C38D68C}"/>
              </a:ext>
            </a:extLst>
          </p:cNvPr>
          <p:cNvSpPr>
            <a:spLocks noGrp="1"/>
          </p:cNvSpPr>
          <p:nvPr>
            <p:ph type="sldNum" sz="quarter" idx="12"/>
          </p:nvPr>
        </p:nvSpPr>
        <p:spPr/>
        <p:txBody>
          <a:bodyPr/>
          <a:lstStyle>
            <a:lvl1pPr eaLnBrk="0" hangingPunct="0">
              <a:defRPr/>
            </a:lvl1pPr>
          </a:lstStyle>
          <a:p>
            <a:pPr>
              <a:defRPr/>
            </a:pPr>
            <a:fld id="{CD433A52-6577-4884-9790-3070AEC5AE78}" type="slidenum">
              <a:rPr lang="en-GB" altLang="en-US"/>
              <a:pPr>
                <a:defRPr/>
              </a:pPr>
              <a:t>‹#›</a:t>
            </a:fld>
            <a:endParaRPr lang="en-GB" altLang="en-US"/>
          </a:p>
        </p:txBody>
      </p:sp>
    </p:spTree>
    <p:extLst>
      <p:ext uri="{BB962C8B-B14F-4D97-AF65-F5344CB8AC3E}">
        <p14:creationId xmlns:p14="http://schemas.microsoft.com/office/powerpoint/2010/main" val="3019996850"/>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4608C7-D783-4EC1-BA5D-0A40B6196EA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672155328"/>
      </p:ext>
    </p:extLst>
  </p:cSld>
  <p:clrMapOvr>
    <a:masterClrMapping/>
  </p:clrMapOvr>
  <p:transition spd="slow">
    <p:pull/>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B4F880D6-8162-4261-84A2-4B339F2F6310}"/>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78DBDD9-7ABC-40D0-8342-E347BC33FBEC}"/>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B15F41BF-A019-4684-9E60-6B135A32983E}"/>
              </a:ext>
            </a:extLst>
          </p:cNvPr>
          <p:cNvSpPr>
            <a:spLocks noGrp="1"/>
          </p:cNvSpPr>
          <p:nvPr>
            <p:ph type="sldNum" sz="quarter" idx="12"/>
          </p:nvPr>
        </p:nvSpPr>
        <p:spPr/>
        <p:txBody>
          <a:bodyPr/>
          <a:lstStyle>
            <a:lvl1pPr eaLnBrk="0" hangingPunct="0">
              <a:defRPr/>
            </a:lvl1pPr>
          </a:lstStyle>
          <a:p>
            <a:pPr>
              <a:defRPr/>
            </a:pPr>
            <a:fld id="{0E831389-D39B-4499-99DD-5C60C0FE8772}" type="slidenum">
              <a:rPr lang="en-GB" altLang="en-US"/>
              <a:pPr>
                <a:defRPr/>
              </a:pPr>
              <a:t>‹#›</a:t>
            </a:fld>
            <a:endParaRPr lang="en-GB" altLang="en-US"/>
          </a:p>
        </p:txBody>
      </p:sp>
    </p:spTree>
    <p:extLst>
      <p:ext uri="{BB962C8B-B14F-4D97-AF65-F5344CB8AC3E}">
        <p14:creationId xmlns:p14="http://schemas.microsoft.com/office/powerpoint/2010/main" val="519058074"/>
      </p:ext>
    </p:extLst>
  </p:cSld>
  <p:clrMapOvr>
    <a:masterClrMapping/>
  </p:clrMapOvr>
  <p:transition spd="slow">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1"/>
          </p:nvPr>
        </p:nvSpPr>
        <p:spPr/>
        <p:txBody>
          <a:bodyPr/>
          <a:lstStyle>
            <a:lvl1pPr>
              <a:defRPr smtClean="0"/>
            </a:lvl1pPr>
          </a:lstStyle>
          <a:p>
            <a:pPr fontAlgn="base">
              <a:spcBef>
                <a:spcPct val="0"/>
              </a:spcBef>
              <a:spcAft>
                <a:spcPct val="0"/>
              </a:spcAft>
              <a:defRPr/>
            </a:pPr>
            <a:fld id="{32431B3B-912A-4025-A549-8967546FDE22}" type="slidenum">
              <a:rPr lang="en-GB" altLang="en-US" smtClean="0"/>
              <a:pPr fontAlgn="base">
                <a:spcBef>
                  <a:spcPct val="0"/>
                </a:spcBef>
                <a:spcAft>
                  <a:spcPct val="0"/>
                </a:spcAft>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76978034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788E16-E162-4046-B1FC-38908C41CFFF}"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76246676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40FD34-8346-45DF-8666-466FD0414A98}"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09590905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32DF57-F1A5-4EEB-BF87-704C0E9FCCA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81666968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83C968-43D3-4D57-9C7E-204A55C13F79}"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5725224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B6A697-E675-42D9-82FF-66FAEE51083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9763102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6BBC26-0F3D-4A53-B7A8-271B004A1BE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61776611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97A930-41F0-4213-85DC-C9ABE225271C}"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1455413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F6D5C9-DB52-44D3-BDB9-2897E71E5183}"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2604495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CDFD6A-A70D-4D23-A192-8E8A59314F5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886937876"/>
      </p:ext>
    </p:extLst>
  </p:cSld>
  <p:clrMapOvr>
    <a:masterClrMapping/>
  </p:clrMapOvr>
  <p:transition spd="slow">
    <p:pull/>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F61D01-56CD-4C5E-BF0C-1290D45E245B}"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96815153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702AE2-4B88-4920-824B-2546F628C11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02400913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55C356-75E6-456C-9699-D8C8AD63D54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1543553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AEBB3EFB-B4F6-4376-8034-2907E36D1593}" type="slidenum">
              <a:rPr lang="en-GB">
                <a:solidFill>
                  <a:srgbClr val="FFFFFF"/>
                </a:solidFill>
              </a:rPr>
              <a:pPr>
                <a:defRPr/>
              </a:pPr>
              <a:t>‹#›</a:t>
            </a:fld>
            <a:endParaRPr lang="en-GB">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776066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D3DF2-6AF7-45E8-AA5B-11CF97C0671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42527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9DDA1-080D-4790-AA80-F58667598F8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82718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87D2C-C0C9-4112-AF85-F745E4E2ADF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501311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1B83F1-3FF2-4C65-94A0-3AE5C223B4FA}"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0992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EA7DCF-C3FD-4C3E-9B0D-E5A12C8A7FD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18505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E99F4D-C2A3-4C2C-84D9-5AE3E379CFC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236480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AC5B9-2C8C-452E-937A-E8C70C277069}"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201865404"/>
      </p:ext>
    </p:extLst>
  </p:cSld>
  <p:clrMapOvr>
    <a:masterClrMapping/>
  </p:clrMapOvr>
  <p:transition spd="slow">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1B7EC7-FA0F-4EAF-BF64-889512569EB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71274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7BB7D5-0394-49D8-9D4D-DACBF99761E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43040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09C45-E213-4A5A-AEC5-CDDC316A01B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22296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E450E-49D6-4888-98B3-B2F79D20F66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3034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0128C1-212C-4CC7-8062-8B72F04AD2B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527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GB"/>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E47FA99-0527-4FA2-908D-7D03FCC197E7}"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1002759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AA31E8-7587-49EE-9CBC-E9F887E4CB8E}" type="slidenum">
              <a:rPr lang="en-GB"/>
              <a:pPr>
                <a:defRPr/>
              </a:pPr>
              <a:t>‹#›</a:t>
            </a:fld>
            <a:endParaRPr lang="en-GB"/>
          </a:p>
        </p:txBody>
      </p:sp>
    </p:spTree>
    <p:extLst>
      <p:ext uri="{BB962C8B-B14F-4D97-AF65-F5344CB8AC3E}">
        <p14:creationId xmlns:p14="http://schemas.microsoft.com/office/powerpoint/2010/main" val="391996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9D02F5B-EFFE-468A-B23F-68A4DE888426}" type="slidenum">
              <a:rPr lang="en-GB"/>
              <a:pPr>
                <a:defRPr/>
              </a:pPr>
              <a:t>‹#›</a:t>
            </a:fld>
            <a:endParaRPr lang="en-GB"/>
          </a:p>
        </p:txBody>
      </p:sp>
    </p:spTree>
    <p:extLst>
      <p:ext uri="{BB962C8B-B14F-4D97-AF65-F5344CB8AC3E}">
        <p14:creationId xmlns:p14="http://schemas.microsoft.com/office/powerpoint/2010/main" val="7699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8AACC7-8A97-4A04-8261-8465238C34BA}" type="slidenum">
              <a:rPr lang="en-GB"/>
              <a:pPr>
                <a:defRPr/>
              </a:pPr>
              <a:t>‹#›</a:t>
            </a:fld>
            <a:endParaRPr lang="en-GB"/>
          </a:p>
        </p:txBody>
      </p:sp>
    </p:spTree>
    <p:extLst>
      <p:ext uri="{BB962C8B-B14F-4D97-AF65-F5344CB8AC3E}">
        <p14:creationId xmlns:p14="http://schemas.microsoft.com/office/powerpoint/2010/main" val="194367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760E938-1DBE-49CB-B3C0-464978386A26}" type="slidenum">
              <a:rPr lang="en-GB"/>
              <a:pPr>
                <a:defRPr/>
              </a:pPr>
              <a:t>‹#›</a:t>
            </a:fld>
            <a:endParaRPr lang="en-GB"/>
          </a:p>
        </p:txBody>
      </p:sp>
    </p:spTree>
    <p:extLst>
      <p:ext uri="{BB962C8B-B14F-4D97-AF65-F5344CB8AC3E}">
        <p14:creationId xmlns:p14="http://schemas.microsoft.com/office/powerpoint/2010/main" val="343716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F775B-B012-4207-BC7F-53CF97BD47D4}"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241498218"/>
      </p:ext>
    </p:extLst>
  </p:cSld>
  <p:clrMapOvr>
    <a:masterClrMapping/>
  </p:clrMapOvr>
  <p:transition spd="slow">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9D38A51-465D-4C33-B917-3E217656C590}" type="slidenum">
              <a:rPr lang="en-GB"/>
              <a:pPr>
                <a:defRPr/>
              </a:pPr>
              <a:t>‹#›</a:t>
            </a:fld>
            <a:endParaRPr lang="en-GB"/>
          </a:p>
        </p:txBody>
      </p:sp>
    </p:spTree>
    <p:extLst>
      <p:ext uri="{BB962C8B-B14F-4D97-AF65-F5344CB8AC3E}">
        <p14:creationId xmlns:p14="http://schemas.microsoft.com/office/powerpoint/2010/main" val="222672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670251E-7A56-4DBD-8781-D6646B24A777}" type="slidenum">
              <a:rPr lang="en-GB"/>
              <a:pPr>
                <a:defRPr/>
              </a:pPr>
              <a:t>‹#›</a:t>
            </a:fld>
            <a:endParaRPr lang="en-GB"/>
          </a:p>
        </p:txBody>
      </p:sp>
    </p:spTree>
    <p:extLst>
      <p:ext uri="{BB962C8B-B14F-4D97-AF65-F5344CB8AC3E}">
        <p14:creationId xmlns:p14="http://schemas.microsoft.com/office/powerpoint/2010/main" val="27662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1C99B1F-76B2-4D18-AE55-4C547905E53D}" type="slidenum">
              <a:rPr lang="en-GB"/>
              <a:pPr>
                <a:defRPr/>
              </a:pPr>
              <a:t>‹#›</a:t>
            </a:fld>
            <a:endParaRPr lang="en-GB"/>
          </a:p>
        </p:txBody>
      </p:sp>
    </p:spTree>
    <p:extLst>
      <p:ext uri="{BB962C8B-B14F-4D97-AF65-F5344CB8AC3E}">
        <p14:creationId xmlns:p14="http://schemas.microsoft.com/office/powerpoint/2010/main" val="283656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78CD49E-B866-4004-998D-BBA432667C3E}" type="slidenum">
              <a:rPr lang="en-GB"/>
              <a:pPr>
                <a:defRPr/>
              </a:pPr>
              <a:t>‹#›</a:t>
            </a:fld>
            <a:endParaRPr lang="en-GB"/>
          </a:p>
        </p:txBody>
      </p:sp>
    </p:spTree>
    <p:extLst>
      <p:ext uri="{BB962C8B-B14F-4D97-AF65-F5344CB8AC3E}">
        <p14:creationId xmlns:p14="http://schemas.microsoft.com/office/powerpoint/2010/main" val="246315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ECDC1A-75A5-416E-AA8D-AE33C6F74F6B}" type="slidenum">
              <a:rPr lang="en-GB"/>
              <a:pPr>
                <a:defRPr/>
              </a:pPr>
              <a:t>‹#›</a:t>
            </a:fld>
            <a:endParaRPr lang="en-GB"/>
          </a:p>
        </p:txBody>
      </p:sp>
    </p:spTree>
    <p:extLst>
      <p:ext uri="{BB962C8B-B14F-4D97-AF65-F5344CB8AC3E}">
        <p14:creationId xmlns:p14="http://schemas.microsoft.com/office/powerpoint/2010/main" val="132944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EE2C4C-6079-42F9-AA09-DFD0467DC3C4}" type="slidenum">
              <a:rPr lang="en-GB"/>
              <a:pPr>
                <a:defRPr/>
              </a:pPr>
              <a:t>‹#›</a:t>
            </a:fld>
            <a:endParaRPr lang="en-GB"/>
          </a:p>
        </p:txBody>
      </p:sp>
    </p:spTree>
    <p:extLst>
      <p:ext uri="{BB962C8B-B14F-4D97-AF65-F5344CB8AC3E}">
        <p14:creationId xmlns:p14="http://schemas.microsoft.com/office/powerpoint/2010/main" val="3402606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70E496B-0E47-43C6-B957-AD017877843E}" type="slidenum">
              <a:rPr lang="en-GB"/>
              <a:pPr>
                <a:defRPr/>
              </a:pPr>
              <a:t>‹#›</a:t>
            </a:fld>
            <a:endParaRPr lang="en-GB"/>
          </a:p>
        </p:txBody>
      </p:sp>
    </p:spTree>
    <p:extLst>
      <p:ext uri="{BB962C8B-B14F-4D97-AF65-F5344CB8AC3E}">
        <p14:creationId xmlns:p14="http://schemas.microsoft.com/office/powerpoint/2010/main" val="34230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8136882-AE53-4E92-BAC0-D00B839AB091}" type="slidenum">
              <a:rPr lang="en-GB"/>
              <a:pPr>
                <a:defRPr/>
              </a:pPr>
              <a:t>‹#›</a:t>
            </a:fld>
            <a:endParaRPr lang="en-GB"/>
          </a:p>
        </p:txBody>
      </p:sp>
    </p:spTree>
    <p:extLst>
      <p:ext uri="{BB962C8B-B14F-4D97-AF65-F5344CB8AC3E}">
        <p14:creationId xmlns:p14="http://schemas.microsoft.com/office/powerpoint/2010/main" val="3408068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FAC431-FFC0-43A9-A329-DFBB48E0A68B}" type="slidenum">
              <a:rPr lang="en-GB"/>
              <a:pPr>
                <a:defRPr/>
              </a:pPr>
              <a:t>‹#›</a:t>
            </a:fld>
            <a:endParaRPr lang="en-GB"/>
          </a:p>
        </p:txBody>
      </p:sp>
    </p:spTree>
    <p:extLst>
      <p:ext uri="{BB962C8B-B14F-4D97-AF65-F5344CB8AC3E}">
        <p14:creationId xmlns:p14="http://schemas.microsoft.com/office/powerpoint/2010/main" val="3016417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6DE1D0-D797-490F-AE87-C06DD9A60840}"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419123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9F77-B3FD-F411-4697-40FDA65F57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41BE4C-953A-7A68-BD7D-A48D83A92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9AF876-2AD9-4DD0-12BC-0E5CF770A3DD}"/>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5" name="Footer Placeholder 4">
            <a:extLst>
              <a:ext uri="{FF2B5EF4-FFF2-40B4-BE49-F238E27FC236}">
                <a16:creationId xmlns:a16="http://schemas.microsoft.com/office/drawing/2014/main" id="{30BE90D9-E1EC-B64F-CCA3-9E97C48875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2948A-3473-9063-20E3-EA4EED827AF9}"/>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30999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3D7C3-D815-4A3E-846C-CB83A53891F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763880322"/>
      </p:ext>
    </p:extLst>
  </p:cSld>
  <p:clrMapOvr>
    <a:masterClrMapping/>
  </p:clrMapOvr>
  <p:transition spd="slow">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086E79-1812-457C-A108-B9C3E438D82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773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8D444D-76DA-4ADA-A0BA-A8E76B59F10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4363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187526-833C-458A-B064-F9605AFAF37C}"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130470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87FD00-DD13-4F2D-8BF1-F1B6F5D11874}"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64854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1D8E9C-5EDC-4983-BC6A-D088F63A3B1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016987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FD1028-A9CE-4286-8CBE-F0EAC5E980C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33935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86C9B27-60AF-4FE3-9997-153007CE82BD}"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85166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E7A467-41CB-4084-8DEE-A9733C44CA1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324563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EF8ACC-0C3F-4B59-B977-521F795F19F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58697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958F79-C2F8-4E0B-BAFD-4749A0EBFF2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12100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235CA-DF76-45FA-9D3A-49C3358B137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31135570"/>
      </p:ext>
    </p:extLst>
  </p:cSld>
  <p:clrMapOvr>
    <a:masterClrMapping/>
  </p:clrMapOvr>
  <p:transition spd="slow">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2DFDDA1-60B2-4B4A-9B77-C2A0101E1A2E}"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405639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81AD48-07C9-469B-A7CA-189055505783}" type="slidenum">
              <a:rPr lang="en-GB"/>
              <a:pPr>
                <a:defRPr/>
              </a:pPr>
              <a:t>‹#›</a:t>
            </a:fld>
            <a:endParaRPr lang="en-GB"/>
          </a:p>
        </p:txBody>
      </p:sp>
    </p:spTree>
    <p:extLst>
      <p:ext uri="{BB962C8B-B14F-4D97-AF65-F5344CB8AC3E}">
        <p14:creationId xmlns:p14="http://schemas.microsoft.com/office/powerpoint/2010/main" val="37714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060E5C-8966-4736-8124-DD9B4C1F320A}" type="slidenum">
              <a:rPr lang="en-GB"/>
              <a:pPr>
                <a:defRPr/>
              </a:pPr>
              <a:t>‹#›</a:t>
            </a:fld>
            <a:endParaRPr lang="en-GB"/>
          </a:p>
        </p:txBody>
      </p:sp>
    </p:spTree>
    <p:extLst>
      <p:ext uri="{BB962C8B-B14F-4D97-AF65-F5344CB8AC3E}">
        <p14:creationId xmlns:p14="http://schemas.microsoft.com/office/powerpoint/2010/main" val="223579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E04154E-45F8-4494-966E-6CCB37A42E1C}" type="slidenum">
              <a:rPr lang="en-GB"/>
              <a:pPr>
                <a:defRPr/>
              </a:pPr>
              <a:t>‹#›</a:t>
            </a:fld>
            <a:endParaRPr lang="en-GB"/>
          </a:p>
        </p:txBody>
      </p:sp>
    </p:spTree>
    <p:extLst>
      <p:ext uri="{BB962C8B-B14F-4D97-AF65-F5344CB8AC3E}">
        <p14:creationId xmlns:p14="http://schemas.microsoft.com/office/powerpoint/2010/main" val="347139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6C090D-E079-49C8-889C-AB5ACAA50C28}" type="slidenum">
              <a:rPr lang="en-GB"/>
              <a:pPr>
                <a:defRPr/>
              </a:pPr>
              <a:t>‹#›</a:t>
            </a:fld>
            <a:endParaRPr lang="en-GB"/>
          </a:p>
        </p:txBody>
      </p:sp>
    </p:spTree>
    <p:extLst>
      <p:ext uri="{BB962C8B-B14F-4D97-AF65-F5344CB8AC3E}">
        <p14:creationId xmlns:p14="http://schemas.microsoft.com/office/powerpoint/2010/main" val="2660906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7CCEAAC-D896-477E-AAD8-38B10F5BC7EE}" type="slidenum">
              <a:rPr lang="en-GB"/>
              <a:pPr>
                <a:defRPr/>
              </a:pPr>
              <a:t>‹#›</a:t>
            </a:fld>
            <a:endParaRPr lang="en-GB"/>
          </a:p>
        </p:txBody>
      </p:sp>
    </p:spTree>
    <p:extLst>
      <p:ext uri="{BB962C8B-B14F-4D97-AF65-F5344CB8AC3E}">
        <p14:creationId xmlns:p14="http://schemas.microsoft.com/office/powerpoint/2010/main" val="281472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6649BFF-7165-4DF1-AC08-B3F614BB9268}" type="slidenum">
              <a:rPr lang="en-GB"/>
              <a:pPr>
                <a:defRPr/>
              </a:pPr>
              <a:t>‹#›</a:t>
            </a:fld>
            <a:endParaRPr lang="en-GB"/>
          </a:p>
        </p:txBody>
      </p:sp>
    </p:spTree>
    <p:extLst>
      <p:ext uri="{BB962C8B-B14F-4D97-AF65-F5344CB8AC3E}">
        <p14:creationId xmlns:p14="http://schemas.microsoft.com/office/powerpoint/2010/main" val="2073679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DF33C55-B680-417F-8C66-0770B98061FA}" type="slidenum">
              <a:rPr lang="en-GB"/>
              <a:pPr>
                <a:defRPr/>
              </a:pPr>
              <a:t>‹#›</a:t>
            </a:fld>
            <a:endParaRPr lang="en-GB"/>
          </a:p>
        </p:txBody>
      </p:sp>
    </p:spTree>
    <p:extLst>
      <p:ext uri="{BB962C8B-B14F-4D97-AF65-F5344CB8AC3E}">
        <p14:creationId xmlns:p14="http://schemas.microsoft.com/office/powerpoint/2010/main" val="426647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E1F9EB-76C0-4035-AC6E-E693F38A4280}" type="slidenum">
              <a:rPr lang="en-GB"/>
              <a:pPr>
                <a:defRPr/>
              </a:pPr>
              <a:t>‹#›</a:t>
            </a:fld>
            <a:endParaRPr lang="en-GB"/>
          </a:p>
        </p:txBody>
      </p:sp>
    </p:spTree>
    <p:extLst>
      <p:ext uri="{BB962C8B-B14F-4D97-AF65-F5344CB8AC3E}">
        <p14:creationId xmlns:p14="http://schemas.microsoft.com/office/powerpoint/2010/main" val="1468074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BA7DA9-1800-4CDB-94A9-4AD4CACE5F84}" type="slidenum">
              <a:rPr lang="en-GB"/>
              <a:pPr>
                <a:defRPr/>
              </a:pPr>
              <a:t>‹#›</a:t>
            </a:fld>
            <a:endParaRPr lang="en-GB"/>
          </a:p>
        </p:txBody>
      </p:sp>
    </p:spTree>
    <p:extLst>
      <p:ext uri="{BB962C8B-B14F-4D97-AF65-F5344CB8AC3E}">
        <p14:creationId xmlns:p14="http://schemas.microsoft.com/office/powerpoint/2010/main" val="175343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52912-DD26-4362-B050-D25AEC41C1DA}"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62647820"/>
      </p:ext>
    </p:extLst>
  </p:cSld>
  <p:clrMapOvr>
    <a:masterClrMapping/>
  </p:clrMapOvr>
  <p:transition spd="slow">
    <p:pul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09CEC5-FA34-419D-BAFF-A48CE8C8350E}" type="slidenum">
              <a:rPr lang="en-GB"/>
              <a:pPr>
                <a:defRPr/>
              </a:pPr>
              <a:t>‹#›</a:t>
            </a:fld>
            <a:endParaRPr lang="en-GB"/>
          </a:p>
        </p:txBody>
      </p:sp>
    </p:spTree>
    <p:extLst>
      <p:ext uri="{BB962C8B-B14F-4D97-AF65-F5344CB8AC3E}">
        <p14:creationId xmlns:p14="http://schemas.microsoft.com/office/powerpoint/2010/main" val="1481693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067CFC2-BD60-449E-B0E0-D4A5CA4C8529}" type="slidenum">
              <a:rPr lang="en-GB"/>
              <a:pPr>
                <a:defRPr/>
              </a:pPr>
              <a:t>‹#›</a:t>
            </a:fld>
            <a:endParaRPr lang="en-GB"/>
          </a:p>
        </p:txBody>
      </p:sp>
    </p:spTree>
    <p:extLst>
      <p:ext uri="{BB962C8B-B14F-4D97-AF65-F5344CB8AC3E}">
        <p14:creationId xmlns:p14="http://schemas.microsoft.com/office/powerpoint/2010/main" val="643222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0050FB-71C3-4047-8EA8-ED403474647F}" type="slidenum">
              <a:rPr lang="en-GB"/>
              <a:pPr>
                <a:defRPr/>
              </a:pPr>
              <a:t>‹#›</a:t>
            </a:fld>
            <a:endParaRPr lang="en-GB"/>
          </a:p>
        </p:txBody>
      </p:sp>
    </p:spTree>
    <p:extLst>
      <p:ext uri="{BB962C8B-B14F-4D97-AF65-F5344CB8AC3E}">
        <p14:creationId xmlns:p14="http://schemas.microsoft.com/office/powerpoint/2010/main" val="3183200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5F81D1F-D86E-46F5-8C02-50556F128B1E}" type="slidenum">
              <a:rPr lang="en-GB"/>
              <a:pPr>
                <a:defRPr/>
              </a:pPr>
              <a:t>‹#›</a:t>
            </a:fld>
            <a:endParaRPr lang="en-GB"/>
          </a:p>
        </p:txBody>
      </p:sp>
    </p:spTree>
    <p:extLst>
      <p:ext uri="{BB962C8B-B14F-4D97-AF65-F5344CB8AC3E}">
        <p14:creationId xmlns:p14="http://schemas.microsoft.com/office/powerpoint/2010/main" val="406526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0F98BE0-A1DC-4375-B6B1-C44B1B999EFE}" type="slidenum">
              <a:rPr lang="en-GB"/>
              <a:pPr>
                <a:defRPr/>
              </a:pPr>
              <a:t>‹#›</a:t>
            </a:fld>
            <a:endParaRPr lang="en-GB"/>
          </a:p>
        </p:txBody>
      </p:sp>
    </p:spTree>
    <p:extLst>
      <p:ext uri="{BB962C8B-B14F-4D97-AF65-F5344CB8AC3E}">
        <p14:creationId xmlns:p14="http://schemas.microsoft.com/office/powerpoint/2010/main" val="136527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00DA343-087A-4D94-8CD6-E15067D01883}" type="slidenum">
              <a:rPr lang="en-GB"/>
              <a:pPr>
                <a:defRPr/>
              </a:pPr>
              <a:t>‹#›</a:t>
            </a:fld>
            <a:endParaRPr lang="en-GB"/>
          </a:p>
        </p:txBody>
      </p:sp>
    </p:spTree>
    <p:extLst>
      <p:ext uri="{BB962C8B-B14F-4D97-AF65-F5344CB8AC3E}">
        <p14:creationId xmlns:p14="http://schemas.microsoft.com/office/powerpoint/2010/main" val="178612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DA67D66-D18C-4AE5-BBA5-72C6A11AF0F8}" type="slidenum">
              <a:rPr lang="en-GB"/>
              <a:pPr>
                <a:defRPr/>
              </a:pPr>
              <a:t>‹#›</a:t>
            </a:fld>
            <a:endParaRPr lang="en-GB"/>
          </a:p>
        </p:txBody>
      </p:sp>
    </p:spTree>
    <p:extLst>
      <p:ext uri="{BB962C8B-B14F-4D97-AF65-F5344CB8AC3E}">
        <p14:creationId xmlns:p14="http://schemas.microsoft.com/office/powerpoint/2010/main" val="38957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4108FB-6DF5-4BFA-BCD4-B338CE8ED7CE}" type="slidenum">
              <a:rPr lang="en-GB"/>
              <a:pPr>
                <a:defRPr/>
              </a:pPr>
              <a:t>‹#›</a:t>
            </a:fld>
            <a:endParaRPr lang="en-GB"/>
          </a:p>
        </p:txBody>
      </p:sp>
    </p:spTree>
    <p:extLst>
      <p:ext uri="{BB962C8B-B14F-4D97-AF65-F5344CB8AC3E}">
        <p14:creationId xmlns:p14="http://schemas.microsoft.com/office/powerpoint/2010/main" val="3839171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A24A25C-E1EC-46FC-9DE2-4CA4A11F370E}" type="slidenum">
              <a:rPr lang="en-GB"/>
              <a:pPr>
                <a:defRPr/>
              </a:pPr>
              <a:t>‹#›</a:t>
            </a:fld>
            <a:endParaRPr lang="en-GB"/>
          </a:p>
        </p:txBody>
      </p:sp>
    </p:spTree>
    <p:extLst>
      <p:ext uri="{BB962C8B-B14F-4D97-AF65-F5344CB8AC3E}">
        <p14:creationId xmlns:p14="http://schemas.microsoft.com/office/powerpoint/2010/main" val="1633467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ED837F-4374-4F0C-A935-C0BE8774EBBB}" type="slidenum">
              <a:rPr lang="en-GB"/>
              <a:pPr>
                <a:defRPr/>
              </a:pPr>
              <a:t>‹#›</a:t>
            </a:fld>
            <a:endParaRPr lang="en-GB"/>
          </a:p>
        </p:txBody>
      </p:sp>
    </p:spTree>
    <p:extLst>
      <p:ext uri="{BB962C8B-B14F-4D97-AF65-F5344CB8AC3E}">
        <p14:creationId xmlns:p14="http://schemas.microsoft.com/office/powerpoint/2010/main" val="210874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97229FB-8FD4-F25E-6C57-0DF8D649B1EB}"/>
              </a:ext>
            </a:extLst>
          </p:cNvPr>
          <p:cNvSpPr>
            <a:spLocks/>
          </p:cNvSpPr>
          <p:nvPr/>
        </p:nvSpPr>
        <p:spPr bwMode="auto">
          <a:xfrm>
            <a:off x="381000" y="2803525"/>
            <a:ext cx="2117"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3" name="Rectangle 5">
            <a:extLst>
              <a:ext uri="{FF2B5EF4-FFF2-40B4-BE49-F238E27FC236}">
                <a16:creationId xmlns:a16="http://schemas.microsoft.com/office/drawing/2014/main" id="{A2AA1195-9213-3F53-D17D-DC58AD58BBD5}"/>
              </a:ext>
            </a:extLst>
          </p:cNvPr>
          <p:cNvSpPr>
            <a:spLocks noGrp="1" noChangeArrowheads="1"/>
          </p:cNvSpPr>
          <p:nvPr>
            <p:ph type="ftr" sz="quarter" idx="10"/>
          </p:nvPr>
        </p:nvSpPr>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788AED73-28BB-5578-3697-12BFC03B3100}"/>
              </a:ext>
            </a:extLst>
          </p:cNvPr>
          <p:cNvSpPr>
            <a:spLocks noGrp="1" noChangeArrowheads="1"/>
          </p:cNvSpPr>
          <p:nvPr>
            <p:ph type="sldNum" sz="quarter" idx="11"/>
          </p:nvPr>
        </p:nvSpPr>
        <p:spPr/>
        <p:txBody>
          <a:bodyPr/>
          <a:lstStyle>
            <a:lvl1pPr>
              <a:defRPr smtClean="0"/>
            </a:lvl1pPr>
          </a:lstStyle>
          <a:p>
            <a:pPr>
              <a:defRPr/>
            </a:pPr>
            <a:fld id="{72AC6A50-9F97-4F5A-8B51-3BCB89DCF123}" type="slidenum">
              <a:rPr lang="en-GB" altLang="en-US"/>
              <a:pPr>
                <a:defRPr/>
              </a:pPr>
              <a:t>‹#›</a:t>
            </a:fld>
            <a:endParaRPr lang="en-GB" altLang="en-US"/>
          </a:p>
        </p:txBody>
      </p:sp>
      <p:sp>
        <p:nvSpPr>
          <p:cNvPr id="5" name="Rectangle 7">
            <a:extLst>
              <a:ext uri="{FF2B5EF4-FFF2-40B4-BE49-F238E27FC236}">
                <a16:creationId xmlns:a16="http://schemas.microsoft.com/office/drawing/2014/main" id="{B4843A57-2755-B8BE-67F6-C342AB255565}"/>
              </a:ext>
            </a:extLst>
          </p:cNvPr>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058580462"/>
      </p:ext>
    </p:extLst>
  </p:cSld>
  <p:clrMapOvr>
    <a:masterClrMapping/>
  </p:clrMapOvr>
  <p:transition spd="slow">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90C14F2-29AE-4DB1-B131-7E5FB4555B00}" type="slidenum">
              <a:rPr lang="en-GB"/>
              <a:pPr>
                <a:defRPr/>
              </a:pPr>
              <a:t>‹#›</a:t>
            </a:fld>
            <a:endParaRPr lang="en-GB"/>
          </a:p>
        </p:txBody>
      </p:sp>
    </p:spTree>
    <p:extLst>
      <p:ext uri="{BB962C8B-B14F-4D97-AF65-F5344CB8AC3E}">
        <p14:creationId xmlns:p14="http://schemas.microsoft.com/office/powerpoint/2010/main" val="3826438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6B19A78-B434-47E4-9D0A-9B3161B4954C}" type="slidenum">
              <a:rPr lang="en-GB"/>
              <a:pPr>
                <a:defRPr/>
              </a:pPr>
              <a:t>‹#›</a:t>
            </a:fld>
            <a:endParaRPr lang="en-GB"/>
          </a:p>
        </p:txBody>
      </p:sp>
    </p:spTree>
    <p:extLst>
      <p:ext uri="{BB962C8B-B14F-4D97-AF65-F5344CB8AC3E}">
        <p14:creationId xmlns:p14="http://schemas.microsoft.com/office/powerpoint/2010/main" val="3400881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E5A0E6F-2BAF-4372-BC07-7C7927D08F38}" type="slidenum">
              <a:rPr lang="en-GB"/>
              <a:pPr>
                <a:defRPr/>
              </a:pPr>
              <a:t>‹#›</a:t>
            </a:fld>
            <a:endParaRPr lang="en-GB"/>
          </a:p>
        </p:txBody>
      </p:sp>
    </p:spTree>
    <p:extLst>
      <p:ext uri="{BB962C8B-B14F-4D97-AF65-F5344CB8AC3E}">
        <p14:creationId xmlns:p14="http://schemas.microsoft.com/office/powerpoint/2010/main" val="2424130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0744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1646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292100"/>
            <a:ext cx="10972800" cy="1384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L="609585" lvl="0" indent="-487668" algn="l" rtl="0">
              <a:lnSpc>
                <a:spcPct val="115000"/>
              </a:lnSpc>
              <a:spcBef>
                <a:spcPts val="480"/>
              </a:spcBef>
              <a:spcAft>
                <a:spcPts val="0"/>
              </a:spcAft>
              <a:buSzPts val="2160"/>
              <a:buChar char="●"/>
              <a:defRPr/>
            </a:lvl1pPr>
            <a:lvl2pPr marL="1219170" lvl="1" indent="-457189" algn="l" rtl="0">
              <a:lnSpc>
                <a:spcPct val="115000"/>
              </a:lnSpc>
              <a:spcBef>
                <a:spcPts val="480"/>
              </a:spcBef>
              <a:spcAft>
                <a:spcPts val="0"/>
              </a:spcAft>
              <a:buClr>
                <a:schemeClr val="lt1"/>
              </a:buClr>
              <a:buSzPts val="1800"/>
              <a:buChar char="○"/>
              <a:defRPr/>
            </a:lvl2pPr>
            <a:lvl3pPr marL="1828754" lvl="2" indent="-487668" algn="l" rtl="0">
              <a:lnSpc>
                <a:spcPct val="115000"/>
              </a:lnSpc>
              <a:spcBef>
                <a:spcPts val="480"/>
              </a:spcBef>
              <a:spcAft>
                <a:spcPts val="0"/>
              </a:spcAft>
              <a:buSzPts val="2160"/>
              <a:buChar char="■"/>
              <a:defRPr/>
            </a:lvl3pPr>
            <a:lvl4pPr marL="2438339" lvl="3" indent="-457189" algn="l" rtl="0">
              <a:lnSpc>
                <a:spcPct val="115000"/>
              </a:lnSpc>
              <a:spcBef>
                <a:spcPts val="480"/>
              </a:spcBef>
              <a:spcAft>
                <a:spcPts val="0"/>
              </a:spcAft>
              <a:buClr>
                <a:schemeClr val="lt1"/>
              </a:buClr>
              <a:buSzPts val="1800"/>
              <a:buChar char="●"/>
              <a:defRPr/>
            </a:lvl4pPr>
            <a:lvl5pPr marL="3047924" lvl="4" indent="-426708" algn="l" rtl="0">
              <a:lnSpc>
                <a:spcPct val="115000"/>
              </a:lnSpc>
              <a:spcBef>
                <a:spcPts val="480"/>
              </a:spcBef>
              <a:spcAft>
                <a:spcPts val="0"/>
              </a:spcAft>
              <a:buSzPts val="1440"/>
              <a:buChar char="○"/>
              <a:defRPr/>
            </a:lvl5pPr>
            <a:lvl6pPr marL="3657509" lvl="5" indent="-426708" algn="l" rtl="0">
              <a:lnSpc>
                <a:spcPct val="115000"/>
              </a:lnSpc>
              <a:spcBef>
                <a:spcPts val="480"/>
              </a:spcBef>
              <a:spcAft>
                <a:spcPts val="0"/>
              </a:spcAft>
              <a:buSzPts val="1440"/>
              <a:buChar char="■"/>
              <a:defRPr/>
            </a:lvl6pPr>
            <a:lvl7pPr marL="4267093" lvl="6" indent="-426708" algn="l" rtl="0">
              <a:lnSpc>
                <a:spcPct val="115000"/>
              </a:lnSpc>
              <a:spcBef>
                <a:spcPts val="480"/>
              </a:spcBef>
              <a:spcAft>
                <a:spcPts val="0"/>
              </a:spcAft>
              <a:buSzPts val="1440"/>
              <a:buChar char="●"/>
              <a:defRPr/>
            </a:lvl7pPr>
            <a:lvl8pPr marL="4876678" lvl="7" indent="-426709" algn="l" rtl="0">
              <a:lnSpc>
                <a:spcPct val="115000"/>
              </a:lnSpc>
              <a:spcBef>
                <a:spcPts val="480"/>
              </a:spcBef>
              <a:spcAft>
                <a:spcPts val="0"/>
              </a:spcAft>
              <a:buSzPts val="1440"/>
              <a:buChar char="○"/>
              <a:defRPr/>
            </a:lvl8pPr>
            <a:lvl9pPr marL="5486263" lvl="8" indent="-426709" algn="l" rtl="0">
              <a:lnSpc>
                <a:spcPct val="115000"/>
              </a:lnSpc>
              <a:spcBef>
                <a:spcPts val="480"/>
              </a:spcBef>
              <a:spcAft>
                <a:spcPts val="0"/>
              </a:spcAft>
              <a:buSzPts val="1440"/>
              <a:buChar char="■"/>
              <a:defRPr/>
            </a:lvl9pPr>
          </a:lstStyle>
          <a:p>
            <a:endParaRPr/>
          </a:p>
        </p:txBody>
      </p:sp>
      <p:sp>
        <p:nvSpPr>
          <p:cNvPr id="65" name="Google Shape;65;p16"/>
          <p:cNvSpPr txBox="1">
            <a:spLocks noGrp="1"/>
          </p:cNvSpPr>
          <p:nvPr>
            <p:ph type="dt" idx="10"/>
          </p:nvPr>
        </p:nvSpPr>
        <p:spPr>
          <a:xfrm>
            <a:off x="609600" y="6245225"/>
            <a:ext cx="2844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ftr" idx="11"/>
          </p:nvPr>
        </p:nvSpPr>
        <p:spPr>
          <a:xfrm>
            <a:off x="4165600" y="6245225"/>
            <a:ext cx="3860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7" name="Google Shape;67;p16"/>
          <p:cNvSpPr txBox="1">
            <a:spLocks noGrp="1"/>
          </p:cNvSpPr>
          <p:nvPr>
            <p:ph type="sldNum" idx="12"/>
          </p:nvPr>
        </p:nvSpPr>
        <p:spPr>
          <a:xfrm>
            <a:off x="8737600" y="6245225"/>
            <a:ext cx="2844800" cy="4760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sz="1333">
              <a:solidFill>
                <a:schemeClr val="dk2"/>
              </a:solidFill>
            </a:endParaRPr>
          </a:p>
        </p:txBody>
      </p:sp>
    </p:spTree>
    <p:extLst>
      <p:ext uri="{BB962C8B-B14F-4D97-AF65-F5344CB8AC3E}">
        <p14:creationId xmlns:p14="http://schemas.microsoft.com/office/powerpoint/2010/main" val="206523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2" name="Google Shape;72;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9283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5" name="Google Shape;75;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603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061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81" name="Google Shape;81;p2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4207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E5C76D-12D0-0BE0-CA1A-C79C7A70852B}"/>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E20ED552-024B-3CCF-6248-EB7C0FF6767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5005F8C3-AA00-29E6-F5B7-6E3E5FD7F6DC}"/>
              </a:ext>
            </a:extLst>
          </p:cNvPr>
          <p:cNvSpPr>
            <a:spLocks noGrp="1"/>
          </p:cNvSpPr>
          <p:nvPr>
            <p:ph type="sldNum" sz="quarter" idx="12"/>
          </p:nvPr>
        </p:nvSpPr>
        <p:spPr/>
        <p:txBody>
          <a:bodyPr/>
          <a:lstStyle>
            <a:lvl1pPr>
              <a:defRPr smtClean="0"/>
            </a:lvl1pPr>
          </a:lstStyle>
          <a:p>
            <a:pPr>
              <a:defRPr/>
            </a:pPr>
            <a:fld id="{BD2D3E1D-6819-45CB-B4E4-7237A888D449}" type="slidenum">
              <a:rPr lang="en-GB" altLang="en-US"/>
              <a:pPr>
                <a:defRPr/>
              </a:pPr>
              <a:t>‹#›</a:t>
            </a:fld>
            <a:endParaRPr lang="en-GB" altLang="en-US"/>
          </a:p>
        </p:txBody>
      </p:sp>
    </p:spTree>
    <p:extLst>
      <p:ext uri="{BB962C8B-B14F-4D97-AF65-F5344CB8AC3E}">
        <p14:creationId xmlns:p14="http://schemas.microsoft.com/office/powerpoint/2010/main" val="1551862617"/>
      </p:ext>
    </p:extLst>
  </p:cSld>
  <p:clrMapOvr>
    <a:masterClrMapping/>
  </p:clrMapOvr>
  <p:transition spd="slow">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85" name="Google Shape;8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2529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89" name="Google Shape;89;p22"/>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40045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7030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97" name="Google Shape;97;p2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2133"/>
              </a:spcBef>
              <a:spcAft>
                <a:spcPts val="0"/>
              </a:spcAft>
              <a:buSzPts val="1400"/>
              <a:buChar char="○"/>
              <a:defRPr/>
            </a:lvl2pPr>
            <a:lvl3pPr marL="1828754" lvl="2" indent="-423323" algn="ctr" rtl="0">
              <a:lnSpc>
                <a:spcPct val="115000"/>
              </a:lnSpc>
              <a:spcBef>
                <a:spcPts val="2133"/>
              </a:spcBef>
              <a:spcAft>
                <a:spcPts val="0"/>
              </a:spcAft>
              <a:buSzPts val="1400"/>
              <a:buChar char="■"/>
              <a:defRPr/>
            </a:lvl3pPr>
            <a:lvl4pPr marL="2438339" lvl="3" indent="-423323" algn="ctr" rtl="0">
              <a:lnSpc>
                <a:spcPct val="115000"/>
              </a:lnSpc>
              <a:spcBef>
                <a:spcPts val="2133"/>
              </a:spcBef>
              <a:spcAft>
                <a:spcPts val="0"/>
              </a:spcAft>
              <a:buSzPts val="1400"/>
              <a:buChar char="●"/>
              <a:defRPr/>
            </a:lvl4pPr>
            <a:lvl5pPr marL="3047924" lvl="4" indent="-423323" algn="ctr" rtl="0">
              <a:lnSpc>
                <a:spcPct val="115000"/>
              </a:lnSpc>
              <a:spcBef>
                <a:spcPts val="2133"/>
              </a:spcBef>
              <a:spcAft>
                <a:spcPts val="0"/>
              </a:spcAft>
              <a:buSzPts val="1400"/>
              <a:buChar char="○"/>
              <a:defRPr/>
            </a:lvl5pPr>
            <a:lvl6pPr marL="3657509" lvl="5" indent="-423323" algn="ctr" rtl="0">
              <a:lnSpc>
                <a:spcPct val="115000"/>
              </a:lnSpc>
              <a:spcBef>
                <a:spcPts val="2133"/>
              </a:spcBef>
              <a:spcAft>
                <a:spcPts val="0"/>
              </a:spcAft>
              <a:buSzPts val="1400"/>
              <a:buChar char="■"/>
              <a:defRPr/>
            </a:lvl6pPr>
            <a:lvl7pPr marL="4267093" lvl="6" indent="-423323" algn="ctr" rtl="0">
              <a:lnSpc>
                <a:spcPct val="115000"/>
              </a:lnSpc>
              <a:spcBef>
                <a:spcPts val="2133"/>
              </a:spcBef>
              <a:spcAft>
                <a:spcPts val="0"/>
              </a:spcAft>
              <a:buSzPts val="1400"/>
              <a:buChar char="●"/>
              <a:defRPr/>
            </a:lvl7pPr>
            <a:lvl8pPr marL="4876678" lvl="7" indent="-423323" algn="ctr" rtl="0">
              <a:lnSpc>
                <a:spcPct val="115000"/>
              </a:lnSpc>
              <a:spcBef>
                <a:spcPts val="2133"/>
              </a:spcBef>
              <a:spcAft>
                <a:spcPts val="0"/>
              </a:spcAft>
              <a:buSzPts val="1400"/>
              <a:buChar char="○"/>
              <a:defRPr/>
            </a:lvl8pPr>
            <a:lvl9pPr marL="5486263" lvl="8" indent="-423323" algn="ctr" rtl="0">
              <a:lnSpc>
                <a:spcPct val="115000"/>
              </a:lnSpc>
              <a:spcBef>
                <a:spcPts val="2133"/>
              </a:spcBef>
              <a:spcAft>
                <a:spcPts val="2133"/>
              </a:spcAft>
              <a:buSzPts val="1400"/>
              <a:buChar char="■"/>
              <a:defRPr/>
            </a:lvl9pPr>
          </a:lstStyle>
          <a:p>
            <a:endParaRPr/>
          </a:p>
        </p:txBody>
      </p:sp>
      <p:sp>
        <p:nvSpPr>
          <p:cNvPr id="98" name="Google Shape;98;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443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328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10216475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3000051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620A6-2A7B-43F7-9D7E-17CAF801E823}"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36391262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3A620A6-2A7B-43F7-9D7E-17CAF801E823}" type="datetimeFigureOut">
              <a:rPr lang="en-GB" smtClean="0"/>
              <a:t>02/09/2025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8726507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3A620A6-2A7B-43F7-9D7E-17CAF801E823}" type="datetimeFigureOut">
              <a:rPr lang="en-GB" smtClean="0"/>
              <a:t>02/09/2025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888934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051B89-719D-DC79-9C08-7E2865EFA5C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9C6AA807-5D4B-EFDC-3983-6F8A06B6CC0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5489830-BC05-0907-9B79-634ED55BF8DA}"/>
              </a:ext>
            </a:extLst>
          </p:cNvPr>
          <p:cNvSpPr>
            <a:spLocks noGrp="1"/>
          </p:cNvSpPr>
          <p:nvPr>
            <p:ph type="sldNum" sz="quarter" idx="12"/>
          </p:nvPr>
        </p:nvSpPr>
        <p:spPr/>
        <p:txBody>
          <a:bodyPr/>
          <a:lstStyle>
            <a:lvl1pPr>
              <a:defRPr smtClean="0"/>
            </a:lvl1pPr>
          </a:lstStyle>
          <a:p>
            <a:pPr>
              <a:defRPr/>
            </a:pPr>
            <a:fld id="{BBC9E19D-CD53-48E1-9DD0-F6A3B63466E6}" type="slidenum">
              <a:rPr lang="en-GB" altLang="en-US"/>
              <a:pPr>
                <a:defRPr/>
              </a:pPr>
              <a:t>‹#›</a:t>
            </a:fld>
            <a:endParaRPr lang="en-GB" altLang="en-US"/>
          </a:p>
        </p:txBody>
      </p:sp>
    </p:spTree>
    <p:extLst>
      <p:ext uri="{BB962C8B-B14F-4D97-AF65-F5344CB8AC3E}">
        <p14:creationId xmlns:p14="http://schemas.microsoft.com/office/powerpoint/2010/main" val="3628494917"/>
      </p:ext>
    </p:extLst>
  </p:cSld>
  <p:clrMapOvr>
    <a:masterClrMapping/>
  </p:clrMapOvr>
  <p:transition spd="slow">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3A620A6-2A7B-43F7-9D7E-17CAF801E823}" type="datetimeFigureOut">
              <a:rPr lang="en-GB" smtClean="0"/>
              <a:t>02/09/2025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8800283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620A6-2A7B-43F7-9D7E-17CAF801E823}" type="datetimeFigureOut">
              <a:rPr lang="en-GB" smtClean="0"/>
              <a:t>02/09/2025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6526092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620A6-2A7B-43F7-9D7E-17CAF801E823}" type="datetimeFigureOut">
              <a:rPr lang="en-GB" smtClean="0"/>
              <a:t>02/09/2025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3273904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620A6-2A7B-43F7-9D7E-17CAF801E823}" type="datetimeFigureOut">
              <a:rPr lang="en-GB" smtClean="0"/>
              <a:t>02/09/2025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14263822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6770901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02/09/2025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5596083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B54C1A-5E3F-4810-AE15-F924F4D27B7F}"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360059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8EE9795-8CD0-4839-8C1B-C2BBC9AC671C}"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752537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14F4289-6028-4971-9FBF-142EC6706B9B}"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57683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C2F0FF-4C42-4ADC-BD32-F75AB6210900}"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913481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5372D0-E8EC-91BD-C348-5F824BFB004D}"/>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58835A50-A287-862E-9169-4FAEDBE7406A}"/>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D1131676-EE68-FEDD-A56F-0479BDC4D1DF}"/>
              </a:ext>
            </a:extLst>
          </p:cNvPr>
          <p:cNvSpPr>
            <a:spLocks noGrp="1"/>
          </p:cNvSpPr>
          <p:nvPr>
            <p:ph type="sldNum" sz="quarter" idx="12"/>
          </p:nvPr>
        </p:nvSpPr>
        <p:spPr/>
        <p:txBody>
          <a:bodyPr/>
          <a:lstStyle>
            <a:lvl1pPr>
              <a:defRPr smtClean="0"/>
            </a:lvl1pPr>
          </a:lstStyle>
          <a:p>
            <a:pPr>
              <a:defRPr/>
            </a:pPr>
            <a:fld id="{BA6A5E02-BA9C-4ED4-9ABC-B9B366DD770B}" type="slidenum">
              <a:rPr lang="en-GB" altLang="en-US"/>
              <a:pPr>
                <a:defRPr/>
              </a:pPr>
              <a:t>‹#›</a:t>
            </a:fld>
            <a:endParaRPr lang="en-GB" altLang="en-US"/>
          </a:p>
        </p:txBody>
      </p:sp>
    </p:spTree>
    <p:extLst>
      <p:ext uri="{BB962C8B-B14F-4D97-AF65-F5344CB8AC3E}">
        <p14:creationId xmlns:p14="http://schemas.microsoft.com/office/powerpoint/2010/main" val="3775211636"/>
      </p:ext>
    </p:extLst>
  </p:cSld>
  <p:clrMapOvr>
    <a:masterClrMapping/>
  </p:clrMapOvr>
  <p:transition spd="slow">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73ECC8-213F-4418-95F8-6D1CA1650206}"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46933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DC3F4-640B-4D3C-96C6-4A3DDC274903}"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347463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C8422D-D6E9-41AB-A63C-65A059C1B469}"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211270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14A48A-EB76-434F-9EF4-093765A658D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36127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011EE47-15EC-49CB-B4B1-CAAC275ED6B3}"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91484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BF691A-97E9-4BB2-9AAD-0691F594EE1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16109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FAFE65-94AE-4780-91D8-99D4BC7301B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151472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7F74EC-E970-3E7F-19EC-F867E9A44F49}"/>
              </a:ext>
            </a:extLst>
          </p:cNvPr>
          <p:cNvSpPr>
            <a:spLocks noGrp="1"/>
          </p:cNvSpPr>
          <p:nvPr>
            <p:ph type="dt" sz="half" idx="10"/>
          </p:nvPr>
        </p:nvSpPr>
        <p:spPr/>
        <p:txBody>
          <a:bodyPr/>
          <a:lstStyle>
            <a:lvl1pPr>
              <a:defRPr/>
            </a:lvl1pPr>
          </a:lstStyle>
          <a:p>
            <a:pPr>
              <a:defRPr/>
            </a:pPr>
            <a:endParaRPr lang="en-GB" altLang="en-US"/>
          </a:p>
        </p:txBody>
      </p:sp>
      <p:sp>
        <p:nvSpPr>
          <p:cNvPr id="8" name="Footer Placeholder 7">
            <a:extLst>
              <a:ext uri="{FF2B5EF4-FFF2-40B4-BE49-F238E27FC236}">
                <a16:creationId xmlns:a16="http://schemas.microsoft.com/office/drawing/2014/main" id="{33C812A9-8476-FCFD-D062-9A7B2EF2FDBB}"/>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8">
            <a:extLst>
              <a:ext uri="{FF2B5EF4-FFF2-40B4-BE49-F238E27FC236}">
                <a16:creationId xmlns:a16="http://schemas.microsoft.com/office/drawing/2014/main" id="{8FB5A40D-23A7-E4A7-989A-58BCEE8607BD}"/>
              </a:ext>
            </a:extLst>
          </p:cNvPr>
          <p:cNvSpPr>
            <a:spLocks noGrp="1"/>
          </p:cNvSpPr>
          <p:nvPr>
            <p:ph type="sldNum" sz="quarter" idx="12"/>
          </p:nvPr>
        </p:nvSpPr>
        <p:spPr/>
        <p:txBody>
          <a:bodyPr/>
          <a:lstStyle>
            <a:lvl1pPr>
              <a:defRPr smtClean="0"/>
            </a:lvl1pPr>
          </a:lstStyle>
          <a:p>
            <a:pPr>
              <a:defRPr/>
            </a:pPr>
            <a:fld id="{375D520D-789E-4C08-B6D2-581B0D19B747}" type="slidenum">
              <a:rPr lang="en-GB" altLang="en-US"/>
              <a:pPr>
                <a:defRPr/>
              </a:pPr>
              <a:t>‹#›</a:t>
            </a:fld>
            <a:endParaRPr lang="en-GB" altLang="en-US"/>
          </a:p>
        </p:txBody>
      </p:sp>
    </p:spTree>
    <p:extLst>
      <p:ext uri="{BB962C8B-B14F-4D97-AF65-F5344CB8AC3E}">
        <p14:creationId xmlns:p14="http://schemas.microsoft.com/office/powerpoint/2010/main" val="2239310066"/>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6DCBAA-8CDF-7A52-B55B-ED8A2B12EE2C}"/>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B2CC0BC8-4BD6-4E9E-B51C-3BF7249C02AE}"/>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13634999-4B07-0290-F7F3-F68906741E3A}"/>
              </a:ext>
            </a:extLst>
          </p:cNvPr>
          <p:cNvSpPr>
            <a:spLocks noGrp="1"/>
          </p:cNvSpPr>
          <p:nvPr>
            <p:ph type="sldNum" sz="quarter" idx="12"/>
          </p:nvPr>
        </p:nvSpPr>
        <p:spPr/>
        <p:txBody>
          <a:bodyPr/>
          <a:lstStyle>
            <a:lvl1pPr>
              <a:defRPr smtClean="0"/>
            </a:lvl1pPr>
          </a:lstStyle>
          <a:p>
            <a:pPr>
              <a:defRPr/>
            </a:pPr>
            <a:fld id="{A9F0F058-EAF6-4503-B8EC-C95CB7A2D550}" type="slidenum">
              <a:rPr lang="en-GB" altLang="en-US"/>
              <a:pPr>
                <a:defRPr/>
              </a:pPr>
              <a:t>‹#›</a:t>
            </a:fld>
            <a:endParaRPr lang="en-GB" altLang="en-US"/>
          </a:p>
        </p:txBody>
      </p:sp>
    </p:spTree>
    <p:extLst>
      <p:ext uri="{BB962C8B-B14F-4D97-AF65-F5344CB8AC3E}">
        <p14:creationId xmlns:p14="http://schemas.microsoft.com/office/powerpoint/2010/main" val="572771201"/>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0306E-1184-72DF-C927-C210D633D282}"/>
              </a:ext>
            </a:extLst>
          </p:cNvPr>
          <p:cNvSpPr>
            <a:spLocks noGrp="1"/>
          </p:cNvSpPr>
          <p:nvPr>
            <p:ph type="dt" sz="half" idx="10"/>
          </p:nvPr>
        </p:nvSpPr>
        <p:spPr/>
        <p:txBody>
          <a:bodyPr/>
          <a:lstStyle>
            <a:lvl1pPr>
              <a:defRPr/>
            </a:lvl1pPr>
          </a:lstStyle>
          <a:p>
            <a:pPr>
              <a:defRPr/>
            </a:pPr>
            <a:endParaRPr lang="en-GB" altLang="en-US"/>
          </a:p>
        </p:txBody>
      </p:sp>
      <p:sp>
        <p:nvSpPr>
          <p:cNvPr id="3" name="Footer Placeholder 2">
            <a:extLst>
              <a:ext uri="{FF2B5EF4-FFF2-40B4-BE49-F238E27FC236}">
                <a16:creationId xmlns:a16="http://schemas.microsoft.com/office/drawing/2014/main" id="{D8892947-69FD-22F7-D9C1-D71508618946}"/>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3">
            <a:extLst>
              <a:ext uri="{FF2B5EF4-FFF2-40B4-BE49-F238E27FC236}">
                <a16:creationId xmlns:a16="http://schemas.microsoft.com/office/drawing/2014/main" id="{20891F84-2A90-1760-3D0B-FE0F0149FBFC}"/>
              </a:ext>
            </a:extLst>
          </p:cNvPr>
          <p:cNvSpPr>
            <a:spLocks noGrp="1"/>
          </p:cNvSpPr>
          <p:nvPr>
            <p:ph type="sldNum" sz="quarter" idx="12"/>
          </p:nvPr>
        </p:nvSpPr>
        <p:spPr/>
        <p:txBody>
          <a:bodyPr/>
          <a:lstStyle>
            <a:lvl1pPr>
              <a:defRPr smtClean="0"/>
            </a:lvl1pPr>
          </a:lstStyle>
          <a:p>
            <a:pPr>
              <a:defRPr/>
            </a:pPr>
            <a:fld id="{561B3A1C-C877-48A8-9D4B-C96220BEB972}" type="slidenum">
              <a:rPr lang="en-GB" altLang="en-US"/>
              <a:pPr>
                <a:defRPr/>
              </a:pPr>
              <a:t>‹#›</a:t>
            </a:fld>
            <a:endParaRPr lang="en-GB" altLang="en-US"/>
          </a:p>
        </p:txBody>
      </p:sp>
    </p:spTree>
    <p:extLst>
      <p:ext uri="{BB962C8B-B14F-4D97-AF65-F5344CB8AC3E}">
        <p14:creationId xmlns:p14="http://schemas.microsoft.com/office/powerpoint/2010/main" val="1046226754"/>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4CF8-9A6B-4D1C-226D-AFB1CBD94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046CBF-3A52-E5F4-FFEB-686F93DFFA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B78C6-06C9-93BA-4959-B53FA524A6F2}"/>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5" name="Footer Placeholder 4">
            <a:extLst>
              <a:ext uri="{FF2B5EF4-FFF2-40B4-BE49-F238E27FC236}">
                <a16:creationId xmlns:a16="http://schemas.microsoft.com/office/drawing/2014/main" id="{E65D07FF-C731-DB1D-633B-B4373ED969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4E71EE-A3FD-BE62-50E3-1C829FF7448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225267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532CC-A677-5A6B-910C-53DD8A27552C}"/>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2D861FE3-4B55-8B2E-FA5D-C66C18866F79}"/>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0E7ED23B-7FEC-A7D6-A7A1-8250B4B5FAD0}"/>
              </a:ext>
            </a:extLst>
          </p:cNvPr>
          <p:cNvSpPr>
            <a:spLocks noGrp="1"/>
          </p:cNvSpPr>
          <p:nvPr>
            <p:ph type="sldNum" sz="quarter" idx="12"/>
          </p:nvPr>
        </p:nvSpPr>
        <p:spPr/>
        <p:txBody>
          <a:bodyPr/>
          <a:lstStyle>
            <a:lvl1pPr>
              <a:defRPr smtClean="0"/>
            </a:lvl1pPr>
          </a:lstStyle>
          <a:p>
            <a:pPr>
              <a:defRPr/>
            </a:pPr>
            <a:fld id="{8DD9F164-ADBE-42AA-BB80-E909F11935ED}" type="slidenum">
              <a:rPr lang="en-GB" altLang="en-US"/>
              <a:pPr>
                <a:defRPr/>
              </a:pPr>
              <a:t>‹#›</a:t>
            </a:fld>
            <a:endParaRPr lang="en-GB" altLang="en-US"/>
          </a:p>
        </p:txBody>
      </p:sp>
    </p:spTree>
    <p:extLst>
      <p:ext uri="{BB962C8B-B14F-4D97-AF65-F5344CB8AC3E}">
        <p14:creationId xmlns:p14="http://schemas.microsoft.com/office/powerpoint/2010/main" val="2646263828"/>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622F0-8985-6C95-CF5E-7EE55AA2B3E0}"/>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4D4FBD8F-BDED-051B-A95A-55BD20B5C6B2}"/>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96F32AD8-51F8-0A98-787E-0B3CC0B3E9E1}"/>
              </a:ext>
            </a:extLst>
          </p:cNvPr>
          <p:cNvSpPr>
            <a:spLocks noGrp="1"/>
          </p:cNvSpPr>
          <p:nvPr>
            <p:ph type="sldNum" sz="quarter" idx="12"/>
          </p:nvPr>
        </p:nvSpPr>
        <p:spPr/>
        <p:txBody>
          <a:bodyPr/>
          <a:lstStyle>
            <a:lvl1pPr>
              <a:defRPr smtClean="0"/>
            </a:lvl1pPr>
          </a:lstStyle>
          <a:p>
            <a:pPr>
              <a:defRPr/>
            </a:pPr>
            <a:fld id="{1797942B-A63E-421D-B423-0F954106B0A5}" type="slidenum">
              <a:rPr lang="en-GB" altLang="en-US"/>
              <a:pPr>
                <a:defRPr/>
              </a:pPr>
              <a:t>‹#›</a:t>
            </a:fld>
            <a:endParaRPr lang="en-GB" altLang="en-US"/>
          </a:p>
        </p:txBody>
      </p:sp>
    </p:spTree>
    <p:extLst>
      <p:ext uri="{BB962C8B-B14F-4D97-AF65-F5344CB8AC3E}">
        <p14:creationId xmlns:p14="http://schemas.microsoft.com/office/powerpoint/2010/main" val="4142153905"/>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7BF477-BB0D-14A4-B7F1-64C6C53552B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02D3D5F3-4773-76F7-5F68-D9E53BBDC888}"/>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108448FC-C37C-F601-A8D5-32E3B8463F14}"/>
              </a:ext>
            </a:extLst>
          </p:cNvPr>
          <p:cNvSpPr>
            <a:spLocks noGrp="1"/>
          </p:cNvSpPr>
          <p:nvPr>
            <p:ph type="sldNum" sz="quarter" idx="12"/>
          </p:nvPr>
        </p:nvSpPr>
        <p:spPr/>
        <p:txBody>
          <a:bodyPr/>
          <a:lstStyle>
            <a:lvl1pPr>
              <a:defRPr smtClean="0"/>
            </a:lvl1pPr>
          </a:lstStyle>
          <a:p>
            <a:pPr>
              <a:defRPr/>
            </a:pPr>
            <a:fld id="{68F0FE72-E8B0-4BE3-8E46-ED361D90C7A1}" type="slidenum">
              <a:rPr lang="en-GB" altLang="en-US"/>
              <a:pPr>
                <a:defRPr/>
              </a:pPr>
              <a:t>‹#›</a:t>
            </a:fld>
            <a:endParaRPr lang="en-GB" altLang="en-US"/>
          </a:p>
        </p:txBody>
      </p:sp>
    </p:spTree>
    <p:extLst>
      <p:ext uri="{BB962C8B-B14F-4D97-AF65-F5344CB8AC3E}">
        <p14:creationId xmlns:p14="http://schemas.microsoft.com/office/powerpoint/2010/main" val="1431937171"/>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5394D0-58CD-4659-71CC-CB5A76D8F299}"/>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86907C43-2F89-F41A-2AA6-B899EA60697B}"/>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FC2F2370-E6CD-AC25-153E-C737C7A82F68}"/>
              </a:ext>
            </a:extLst>
          </p:cNvPr>
          <p:cNvSpPr>
            <a:spLocks noGrp="1"/>
          </p:cNvSpPr>
          <p:nvPr>
            <p:ph type="sldNum" sz="quarter" idx="12"/>
          </p:nvPr>
        </p:nvSpPr>
        <p:spPr/>
        <p:txBody>
          <a:bodyPr/>
          <a:lstStyle>
            <a:lvl1pPr>
              <a:defRPr smtClean="0"/>
            </a:lvl1pPr>
          </a:lstStyle>
          <a:p>
            <a:pPr>
              <a:defRPr/>
            </a:pPr>
            <a:fld id="{34C4DDA3-0978-4492-9802-7D4BB9C94B1F}" type="slidenum">
              <a:rPr lang="en-GB" altLang="en-US"/>
              <a:pPr>
                <a:defRPr/>
              </a:pPr>
              <a:t>‹#›</a:t>
            </a:fld>
            <a:endParaRPr lang="en-GB" altLang="en-US"/>
          </a:p>
        </p:txBody>
      </p:sp>
    </p:spTree>
    <p:extLst>
      <p:ext uri="{BB962C8B-B14F-4D97-AF65-F5344CB8AC3E}">
        <p14:creationId xmlns:p14="http://schemas.microsoft.com/office/powerpoint/2010/main" val="2811317016"/>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0ACCC5A1-6F51-422F-539D-B137DE4EECF0}"/>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402D3834-F2CF-37C8-946A-67F1A53042E8}"/>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61A9C226-CF28-281C-C922-6739B461D8CD}"/>
              </a:ext>
            </a:extLst>
          </p:cNvPr>
          <p:cNvSpPr>
            <a:spLocks noGrp="1"/>
          </p:cNvSpPr>
          <p:nvPr>
            <p:ph type="sldNum" sz="quarter" idx="12"/>
          </p:nvPr>
        </p:nvSpPr>
        <p:spPr/>
        <p:txBody>
          <a:bodyPr/>
          <a:lstStyle>
            <a:lvl1pPr>
              <a:defRPr smtClean="0"/>
            </a:lvl1pPr>
          </a:lstStyle>
          <a:p>
            <a:pPr>
              <a:defRPr/>
            </a:pPr>
            <a:fld id="{33D156BB-EDBE-4597-9EF5-71CC97D415ED}" type="slidenum">
              <a:rPr lang="en-GB" altLang="en-US"/>
              <a:pPr>
                <a:defRPr/>
              </a:pPr>
              <a:t>‹#›</a:t>
            </a:fld>
            <a:endParaRPr lang="en-GB" altLang="en-US"/>
          </a:p>
        </p:txBody>
      </p:sp>
    </p:spTree>
    <p:extLst>
      <p:ext uri="{BB962C8B-B14F-4D97-AF65-F5344CB8AC3E}">
        <p14:creationId xmlns:p14="http://schemas.microsoft.com/office/powerpoint/2010/main" val="3017007410"/>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14944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63524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74728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33426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77765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A939-7692-E696-2CA5-2D4C6BAB89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20AE6-E01F-1D7A-8AB8-D4F977DB7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B41E48-D1CE-9190-FD26-44D719881C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210DAD-3624-6096-A7A8-2B5A5CA3C4C8}"/>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6" name="Footer Placeholder 5">
            <a:extLst>
              <a:ext uri="{FF2B5EF4-FFF2-40B4-BE49-F238E27FC236}">
                <a16:creationId xmlns:a16="http://schemas.microsoft.com/office/drawing/2014/main" id="{9AB02A5F-396E-E3CD-11C6-1E8713070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AF934-BD58-FE20-26DB-5D6426342F8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530429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51233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6530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74848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40735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20816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4801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631783507"/>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765540486"/>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88225180"/>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83976680"/>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65EF-39CC-4B13-F994-C9A7C22B71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EB11DA-94AB-5FD0-A345-E74D5BD6B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2E187-96AF-C252-98CF-A811D0AC3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DE6D06-E5FD-0840-ACD3-F54A7FC9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94EDD-E7F8-2CF1-7ADC-C266E802F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6F292-E85C-7BC9-1EFA-33666CD8EED9}"/>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8" name="Footer Placeholder 7">
            <a:extLst>
              <a:ext uri="{FF2B5EF4-FFF2-40B4-BE49-F238E27FC236}">
                <a16:creationId xmlns:a16="http://schemas.microsoft.com/office/drawing/2014/main" id="{B418F7BE-AA86-26D9-A06E-B99C20315A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08B00C-C015-87D3-7E1F-77236000C64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050233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119938041"/>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13692856"/>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962075"/>
      </p:ext>
    </p:extLst>
  </p:cSld>
  <p:clrMapOvr>
    <a:masterClrMapping/>
  </p:clrMapOvr>
  <p:transition spd="slow">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36167127"/>
      </p:ext>
    </p:extLst>
  </p:cSld>
  <p:clrMapOvr>
    <a:masterClrMapping/>
  </p:clrMapOvr>
  <p:transition spd="slow">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5940942"/>
      </p:ext>
    </p:extLst>
  </p:cSld>
  <p:clrMapOvr>
    <a:masterClrMapping/>
  </p:clrMapOvr>
  <p:transition spd="slow">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48102861"/>
      </p:ext>
    </p:extLst>
  </p:cSld>
  <p:clrMapOvr>
    <a:masterClrMapping/>
  </p:clrMapOvr>
  <p:transition spd="slow">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25416577"/>
      </p:ext>
    </p:extLst>
  </p:cSld>
  <p:clrMapOvr>
    <a:masterClrMapping/>
  </p:clrMapOvr>
  <p:transition spd="slow">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pPr/>
              <a:t>‹#›</a:t>
            </a:fld>
            <a:endParaRPr lang="en-GB" altLang="en-US"/>
          </a:p>
        </p:txBody>
      </p:sp>
    </p:spTree>
    <p:extLst>
      <p:ext uri="{BB962C8B-B14F-4D97-AF65-F5344CB8AC3E}">
        <p14:creationId xmlns:p14="http://schemas.microsoft.com/office/powerpoint/2010/main" val="3326763205"/>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pPr/>
              <a:t>‹#›</a:t>
            </a:fld>
            <a:endParaRPr lang="en-GB" altLang="en-US"/>
          </a:p>
        </p:txBody>
      </p:sp>
    </p:spTree>
    <p:extLst>
      <p:ext uri="{BB962C8B-B14F-4D97-AF65-F5344CB8AC3E}">
        <p14:creationId xmlns:p14="http://schemas.microsoft.com/office/powerpoint/2010/main" val="4012409785"/>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pPr/>
              <a:t>‹#›</a:t>
            </a:fld>
            <a:endParaRPr lang="en-GB" altLang="en-US"/>
          </a:p>
        </p:txBody>
      </p:sp>
    </p:spTree>
    <p:extLst>
      <p:ext uri="{BB962C8B-B14F-4D97-AF65-F5344CB8AC3E}">
        <p14:creationId xmlns:p14="http://schemas.microsoft.com/office/powerpoint/2010/main" val="1521095630"/>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272C-6150-F164-C1B1-B0F644B4B5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7AC4D3-D0D0-15AD-57AC-A87A6FA9A8AE}"/>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4" name="Footer Placeholder 3">
            <a:extLst>
              <a:ext uri="{FF2B5EF4-FFF2-40B4-BE49-F238E27FC236}">
                <a16:creationId xmlns:a16="http://schemas.microsoft.com/office/drawing/2014/main" id="{F44E3604-A6FB-1E81-741A-200054577A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F56A2F-118A-929F-3EDB-F036F2921A8D}"/>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926447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pPr/>
              <a:t>‹#›</a:t>
            </a:fld>
            <a:endParaRPr lang="en-GB" altLang="en-US"/>
          </a:p>
        </p:txBody>
      </p:sp>
    </p:spTree>
    <p:extLst>
      <p:ext uri="{BB962C8B-B14F-4D97-AF65-F5344CB8AC3E}">
        <p14:creationId xmlns:p14="http://schemas.microsoft.com/office/powerpoint/2010/main" val="439572410"/>
      </p:ext>
    </p:extLst>
  </p:cSld>
  <p:clrMapOvr>
    <a:masterClrMapping/>
  </p:clrMapOvr>
  <p:transition spd="slow">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pPr/>
              <a:t>‹#›</a:t>
            </a:fld>
            <a:endParaRPr lang="en-GB" altLang="en-US"/>
          </a:p>
        </p:txBody>
      </p:sp>
    </p:spTree>
    <p:extLst>
      <p:ext uri="{BB962C8B-B14F-4D97-AF65-F5344CB8AC3E}">
        <p14:creationId xmlns:p14="http://schemas.microsoft.com/office/powerpoint/2010/main" val="2359532100"/>
      </p:ext>
    </p:extLst>
  </p:cSld>
  <p:clrMapOvr>
    <a:masterClrMapping/>
  </p:clrMapOvr>
  <p:transition spd="slow">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pPr/>
              <a:t>‹#›</a:t>
            </a:fld>
            <a:endParaRPr lang="en-GB" altLang="en-US"/>
          </a:p>
        </p:txBody>
      </p:sp>
    </p:spTree>
    <p:extLst>
      <p:ext uri="{BB962C8B-B14F-4D97-AF65-F5344CB8AC3E}">
        <p14:creationId xmlns:p14="http://schemas.microsoft.com/office/powerpoint/2010/main" val="2143651433"/>
      </p:ext>
    </p:extLst>
  </p:cSld>
  <p:clrMapOvr>
    <a:masterClrMapping/>
  </p:clrMapOvr>
  <p:transition spd="slow">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pPr/>
              <a:t>‹#›</a:t>
            </a:fld>
            <a:endParaRPr lang="en-GB" altLang="en-US"/>
          </a:p>
        </p:txBody>
      </p:sp>
    </p:spTree>
    <p:extLst>
      <p:ext uri="{BB962C8B-B14F-4D97-AF65-F5344CB8AC3E}">
        <p14:creationId xmlns:p14="http://schemas.microsoft.com/office/powerpoint/2010/main" val="3959148156"/>
      </p:ext>
    </p:extLst>
  </p:cSld>
  <p:clrMapOvr>
    <a:masterClrMapping/>
  </p:clrMapOvr>
  <p:transition spd="slow">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pPr/>
              <a:t>‹#›</a:t>
            </a:fld>
            <a:endParaRPr lang="en-GB" altLang="en-US"/>
          </a:p>
        </p:txBody>
      </p:sp>
    </p:spTree>
    <p:extLst>
      <p:ext uri="{BB962C8B-B14F-4D97-AF65-F5344CB8AC3E}">
        <p14:creationId xmlns:p14="http://schemas.microsoft.com/office/powerpoint/2010/main" val="3824930552"/>
      </p:ext>
    </p:extLst>
  </p:cSld>
  <p:clrMapOvr>
    <a:masterClrMapping/>
  </p:clrMapOvr>
  <p:transition spd="slow">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pPr/>
              <a:t>‹#›</a:t>
            </a:fld>
            <a:endParaRPr lang="en-GB" altLang="en-US"/>
          </a:p>
        </p:txBody>
      </p:sp>
    </p:spTree>
    <p:extLst>
      <p:ext uri="{BB962C8B-B14F-4D97-AF65-F5344CB8AC3E}">
        <p14:creationId xmlns:p14="http://schemas.microsoft.com/office/powerpoint/2010/main" val="787116749"/>
      </p:ext>
    </p:extLst>
  </p:cSld>
  <p:clrMapOvr>
    <a:masterClrMapping/>
  </p:clrMapOvr>
  <p:transition spd="slow">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pPr/>
              <a:t>‹#›</a:t>
            </a:fld>
            <a:endParaRPr lang="en-GB" altLang="en-US"/>
          </a:p>
        </p:txBody>
      </p:sp>
    </p:spTree>
    <p:extLst>
      <p:ext uri="{BB962C8B-B14F-4D97-AF65-F5344CB8AC3E}">
        <p14:creationId xmlns:p14="http://schemas.microsoft.com/office/powerpoint/2010/main" val="559873378"/>
      </p:ext>
    </p:extLst>
  </p:cSld>
  <p:clrMapOvr>
    <a:masterClrMapping/>
  </p:clrMapOvr>
  <p:transition spd="slow">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pPr/>
              <a:t>‹#›</a:t>
            </a:fld>
            <a:endParaRPr lang="en-GB" altLang="en-US"/>
          </a:p>
        </p:txBody>
      </p:sp>
    </p:spTree>
    <p:extLst>
      <p:ext uri="{BB962C8B-B14F-4D97-AF65-F5344CB8AC3E}">
        <p14:creationId xmlns:p14="http://schemas.microsoft.com/office/powerpoint/2010/main" val="952505320"/>
      </p:ext>
    </p:extLst>
  </p:cSld>
  <p:clrMapOvr>
    <a:masterClrMapping/>
  </p:clrMapOvr>
  <p:transition spd="slow">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fld id="{986CDFC8-482A-4A6D-9540-99962DD48E8E}"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910364065"/>
      </p:ext>
    </p:extLst>
  </p:cSld>
  <p:clrMapOvr>
    <a:masterClrMapping/>
  </p:clrMapOvr>
  <p:transition spd="slow">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EE30CB6-B395-41E1-8198-6368D9B9D2BD}" type="slidenum">
              <a:rPr lang="en-GB" altLang="en-US"/>
              <a:pPr/>
              <a:t>‹#›</a:t>
            </a:fld>
            <a:endParaRPr lang="en-GB" altLang="en-US"/>
          </a:p>
        </p:txBody>
      </p:sp>
    </p:spTree>
    <p:extLst>
      <p:ext uri="{BB962C8B-B14F-4D97-AF65-F5344CB8AC3E}">
        <p14:creationId xmlns:p14="http://schemas.microsoft.com/office/powerpoint/2010/main" val="36906518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4FEB-DE39-45C6-E8B0-39DF034E7D83}"/>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3" name="Footer Placeholder 2">
            <a:extLst>
              <a:ext uri="{FF2B5EF4-FFF2-40B4-BE49-F238E27FC236}">
                <a16:creationId xmlns:a16="http://schemas.microsoft.com/office/drawing/2014/main" id="{3D71C121-E42F-1B16-1AEE-A899C7D1F5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B34522-2DF1-015F-3DCF-081080BB657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900553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11A1581-1691-4CB4-8E00-2F94F4006566}" type="slidenum">
              <a:rPr lang="en-GB" altLang="en-US"/>
              <a:pPr/>
              <a:t>‹#›</a:t>
            </a:fld>
            <a:endParaRPr lang="en-GB" altLang="en-US"/>
          </a:p>
        </p:txBody>
      </p:sp>
    </p:spTree>
    <p:extLst>
      <p:ext uri="{BB962C8B-B14F-4D97-AF65-F5344CB8AC3E}">
        <p14:creationId xmlns:p14="http://schemas.microsoft.com/office/powerpoint/2010/main" val="3043753843"/>
      </p:ext>
    </p:extLst>
  </p:cSld>
  <p:clrMapOvr>
    <a:masterClrMapping/>
  </p:clrMapOvr>
  <p:transition spd="slow">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358E827B-D2E0-485B-8192-07FB771340CB}" type="slidenum">
              <a:rPr lang="en-GB" altLang="en-US"/>
              <a:pPr/>
              <a:t>‹#›</a:t>
            </a:fld>
            <a:endParaRPr lang="en-GB" altLang="en-US"/>
          </a:p>
        </p:txBody>
      </p:sp>
    </p:spTree>
    <p:extLst>
      <p:ext uri="{BB962C8B-B14F-4D97-AF65-F5344CB8AC3E}">
        <p14:creationId xmlns:p14="http://schemas.microsoft.com/office/powerpoint/2010/main" val="4231093471"/>
      </p:ext>
    </p:extLst>
  </p:cSld>
  <p:clrMapOvr>
    <a:masterClrMapping/>
  </p:clrMapOvr>
  <p:transition spd="slow">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E8D5B70-495D-481F-9CDB-671CCDD07D6B}" type="slidenum">
              <a:rPr lang="en-GB" altLang="en-US"/>
              <a:pPr/>
              <a:t>‹#›</a:t>
            </a:fld>
            <a:endParaRPr lang="en-GB" altLang="en-US"/>
          </a:p>
        </p:txBody>
      </p:sp>
    </p:spTree>
    <p:extLst>
      <p:ext uri="{BB962C8B-B14F-4D97-AF65-F5344CB8AC3E}">
        <p14:creationId xmlns:p14="http://schemas.microsoft.com/office/powerpoint/2010/main" val="3892043562"/>
      </p:ext>
    </p:extLst>
  </p:cSld>
  <p:clrMapOvr>
    <a:masterClrMapping/>
  </p:clrMapOvr>
  <p:transition spd="slow">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E624167C-804D-4265-BC94-49C0AD9E3F9E}" type="slidenum">
              <a:rPr lang="en-GB" altLang="en-US"/>
              <a:pPr/>
              <a:t>‹#›</a:t>
            </a:fld>
            <a:endParaRPr lang="en-GB" altLang="en-US"/>
          </a:p>
        </p:txBody>
      </p:sp>
    </p:spTree>
    <p:extLst>
      <p:ext uri="{BB962C8B-B14F-4D97-AF65-F5344CB8AC3E}">
        <p14:creationId xmlns:p14="http://schemas.microsoft.com/office/powerpoint/2010/main" val="1508797245"/>
      </p:ext>
    </p:extLst>
  </p:cSld>
  <p:clrMapOvr>
    <a:masterClrMapping/>
  </p:clrMapOvr>
  <p:transition spd="slow">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68FAF8B-81F1-4AAD-B1CF-AC90B6FE3F56}" type="slidenum">
              <a:rPr lang="en-GB" altLang="en-US"/>
              <a:pPr/>
              <a:t>‹#›</a:t>
            </a:fld>
            <a:endParaRPr lang="en-GB" altLang="en-US"/>
          </a:p>
        </p:txBody>
      </p:sp>
    </p:spTree>
    <p:extLst>
      <p:ext uri="{BB962C8B-B14F-4D97-AF65-F5344CB8AC3E}">
        <p14:creationId xmlns:p14="http://schemas.microsoft.com/office/powerpoint/2010/main" val="2117457004"/>
      </p:ext>
    </p:extLst>
  </p:cSld>
  <p:clrMapOvr>
    <a:masterClrMapping/>
  </p:clrMapOvr>
  <p:transition spd="slow">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0013798E-C074-4D31-97C0-9D9634ABE1A5}" type="slidenum">
              <a:rPr lang="en-GB" altLang="en-US"/>
              <a:pPr/>
              <a:t>‹#›</a:t>
            </a:fld>
            <a:endParaRPr lang="en-GB" altLang="en-US"/>
          </a:p>
        </p:txBody>
      </p:sp>
    </p:spTree>
    <p:extLst>
      <p:ext uri="{BB962C8B-B14F-4D97-AF65-F5344CB8AC3E}">
        <p14:creationId xmlns:p14="http://schemas.microsoft.com/office/powerpoint/2010/main" val="1518883359"/>
      </p:ext>
    </p:extLst>
  </p:cSld>
  <p:clrMapOvr>
    <a:masterClrMapping/>
  </p:clrMapOvr>
  <p:transition spd="slow">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AFA3C65A-C6D9-4941-B08B-E88F55E19646}" type="slidenum">
              <a:rPr lang="en-GB" altLang="en-US"/>
              <a:pPr/>
              <a:t>‹#›</a:t>
            </a:fld>
            <a:endParaRPr lang="en-GB" altLang="en-US"/>
          </a:p>
        </p:txBody>
      </p:sp>
    </p:spTree>
    <p:extLst>
      <p:ext uri="{BB962C8B-B14F-4D97-AF65-F5344CB8AC3E}">
        <p14:creationId xmlns:p14="http://schemas.microsoft.com/office/powerpoint/2010/main" val="4130647148"/>
      </p:ext>
    </p:extLst>
  </p:cSld>
  <p:clrMapOvr>
    <a:masterClrMapping/>
  </p:clrMapOvr>
  <p:transition spd="slow">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3CD2B15-2D1E-43DE-B9F4-837EDE994133}" type="slidenum">
              <a:rPr lang="en-GB" altLang="en-US"/>
              <a:pPr/>
              <a:t>‹#›</a:t>
            </a:fld>
            <a:endParaRPr lang="en-GB" altLang="en-US"/>
          </a:p>
        </p:txBody>
      </p:sp>
    </p:spTree>
    <p:extLst>
      <p:ext uri="{BB962C8B-B14F-4D97-AF65-F5344CB8AC3E}">
        <p14:creationId xmlns:p14="http://schemas.microsoft.com/office/powerpoint/2010/main" val="1702266269"/>
      </p:ext>
    </p:extLst>
  </p:cSld>
  <p:clrMapOvr>
    <a:masterClrMapping/>
  </p:clrMapOvr>
  <p:transition spd="slow">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90E78B7D-D18F-44D0-9CE5-34419B70694B}" type="slidenum">
              <a:rPr lang="en-GB" altLang="en-US"/>
              <a:pPr/>
              <a:t>‹#›</a:t>
            </a:fld>
            <a:endParaRPr lang="en-GB" altLang="en-US"/>
          </a:p>
        </p:txBody>
      </p:sp>
    </p:spTree>
    <p:extLst>
      <p:ext uri="{BB962C8B-B14F-4D97-AF65-F5344CB8AC3E}">
        <p14:creationId xmlns:p14="http://schemas.microsoft.com/office/powerpoint/2010/main" val="3669539975"/>
      </p:ext>
    </p:extLst>
  </p:cSld>
  <p:clrMapOvr>
    <a:masterClrMapping/>
  </p:clrMapOvr>
  <p:transition spd="slow">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A31A865F-2CA0-4595-9015-CFD6D19BAD64}" type="slidenum">
              <a:rPr lang="en-GB" altLang="en-US"/>
              <a:pPr/>
              <a:t>‹#›</a:t>
            </a:fld>
            <a:endParaRPr lang="en-GB" altLang="en-US"/>
          </a:p>
        </p:txBody>
      </p:sp>
    </p:spTree>
    <p:extLst>
      <p:ext uri="{BB962C8B-B14F-4D97-AF65-F5344CB8AC3E}">
        <p14:creationId xmlns:p14="http://schemas.microsoft.com/office/powerpoint/2010/main" val="3350786081"/>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3507-F4A7-28AD-A24D-F2265E060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3FC48D-7811-78EB-3ECB-B0C4DA05C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5570CF-6D3A-67FF-36A7-75DAE4342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3C1AD-03DA-E694-C8C1-3CD532B42EA7}"/>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6" name="Footer Placeholder 5">
            <a:extLst>
              <a:ext uri="{FF2B5EF4-FFF2-40B4-BE49-F238E27FC236}">
                <a16:creationId xmlns:a16="http://schemas.microsoft.com/office/drawing/2014/main" id="{4FA74129-85FB-770F-F6E8-83305C19D9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DA300-3AAD-C126-55F9-8F2130013BCE}"/>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59179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FFFFFF"/>
              </a:solidFill>
              <a:cs typeface="Arial" panose="020B0604020202020204" pitchFamily="34" charset="0"/>
            </a:endParaRPr>
          </a:p>
        </p:txBody>
      </p:sp>
      <p:sp>
        <p:nvSpPr>
          <p:cNvPr id="5122" name="Rectangle 2"/>
          <p:cNvSpPr>
            <a:spLocks noGrp="1" noChangeArrowheads="1"/>
          </p:cNvSpPr>
          <p:nvPr>
            <p:ph type="ctrTitle" sz="quarter"/>
          </p:nvPr>
        </p:nvSpPr>
        <p:spPr>
          <a:xfrm>
            <a:off x="914400" y="1997082"/>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267223A4-EC31-407F-B0E5-367A57E4BAFC}" type="slidenum">
              <a:rPr lang="en-GB" altLang="en-US"/>
              <a:pPr>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3863940699"/>
      </p:ext>
    </p:extLst>
  </p:cSld>
  <p:clrMapOvr>
    <a:masterClrMapping/>
  </p:clrMapOvr>
  <p:transition spd="slow">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27667FF-EF8B-4612-87B3-0B92A70CA8BA}" type="slidenum">
              <a:rPr lang="en-GB" altLang="en-US"/>
              <a:pPr>
                <a:defRPr/>
              </a:pPr>
              <a:t>‹#›</a:t>
            </a:fld>
            <a:endParaRPr lang="en-GB" altLang="en-US"/>
          </a:p>
        </p:txBody>
      </p:sp>
    </p:spTree>
    <p:extLst>
      <p:ext uri="{BB962C8B-B14F-4D97-AF65-F5344CB8AC3E}">
        <p14:creationId xmlns:p14="http://schemas.microsoft.com/office/powerpoint/2010/main" val="1220447925"/>
      </p:ext>
    </p:extLst>
  </p:cSld>
  <p:clrMapOvr>
    <a:masterClrMapping/>
  </p:clrMapOvr>
  <p:transition spd="slow">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4B57663-3C78-467A-BD3C-6E18F8C9334E}" type="slidenum">
              <a:rPr lang="en-GB" altLang="en-US"/>
              <a:pPr>
                <a:defRPr/>
              </a:pPr>
              <a:t>‹#›</a:t>
            </a:fld>
            <a:endParaRPr lang="en-GB" altLang="en-US"/>
          </a:p>
        </p:txBody>
      </p:sp>
    </p:spTree>
    <p:extLst>
      <p:ext uri="{BB962C8B-B14F-4D97-AF65-F5344CB8AC3E}">
        <p14:creationId xmlns:p14="http://schemas.microsoft.com/office/powerpoint/2010/main" val="1444561542"/>
      </p:ext>
    </p:extLst>
  </p:cSld>
  <p:clrMapOvr>
    <a:masterClrMapping/>
  </p:clrMapOvr>
  <p:transition spd="slow">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B7BAC4E-CFA2-48AB-9FD6-114D6E037CD2}" type="slidenum">
              <a:rPr lang="en-GB" altLang="en-US"/>
              <a:pPr>
                <a:defRPr/>
              </a:pPr>
              <a:t>‹#›</a:t>
            </a:fld>
            <a:endParaRPr lang="en-GB" altLang="en-US"/>
          </a:p>
        </p:txBody>
      </p:sp>
    </p:spTree>
    <p:extLst>
      <p:ext uri="{BB962C8B-B14F-4D97-AF65-F5344CB8AC3E}">
        <p14:creationId xmlns:p14="http://schemas.microsoft.com/office/powerpoint/2010/main" val="2895054672"/>
      </p:ext>
    </p:extLst>
  </p:cSld>
  <p:clrMapOvr>
    <a:masterClrMapping/>
  </p:clrMapOvr>
  <p:transition spd="slow">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79C54B2-7781-4922-A415-0FD7FCA347C9}" type="slidenum">
              <a:rPr lang="en-GB" altLang="en-US"/>
              <a:pPr>
                <a:defRPr/>
              </a:pPr>
              <a:t>‹#›</a:t>
            </a:fld>
            <a:endParaRPr lang="en-GB" altLang="en-US"/>
          </a:p>
        </p:txBody>
      </p:sp>
    </p:spTree>
    <p:extLst>
      <p:ext uri="{BB962C8B-B14F-4D97-AF65-F5344CB8AC3E}">
        <p14:creationId xmlns:p14="http://schemas.microsoft.com/office/powerpoint/2010/main" val="3053032875"/>
      </p:ext>
    </p:extLst>
  </p:cSld>
  <p:clrMapOvr>
    <a:masterClrMapping/>
  </p:clrMapOvr>
  <p:transition spd="slow">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C7A091A-4E7E-4DCA-BCD3-922C79B8E5F2}" type="slidenum">
              <a:rPr lang="en-GB" altLang="en-US"/>
              <a:pPr>
                <a:defRPr/>
              </a:pPr>
              <a:t>‹#›</a:t>
            </a:fld>
            <a:endParaRPr lang="en-GB" altLang="en-US"/>
          </a:p>
        </p:txBody>
      </p:sp>
    </p:spTree>
    <p:extLst>
      <p:ext uri="{BB962C8B-B14F-4D97-AF65-F5344CB8AC3E}">
        <p14:creationId xmlns:p14="http://schemas.microsoft.com/office/powerpoint/2010/main" val="4139148498"/>
      </p:ext>
    </p:extLst>
  </p:cSld>
  <p:clrMapOvr>
    <a:masterClrMapping/>
  </p:clrMapOvr>
  <p:transition spd="slow">
    <p:split orient="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32DB001-6F13-4D2E-8C75-D411FC3F9C92}" type="slidenum">
              <a:rPr lang="en-GB" altLang="en-US"/>
              <a:pPr>
                <a:defRPr/>
              </a:pPr>
              <a:t>‹#›</a:t>
            </a:fld>
            <a:endParaRPr lang="en-GB" altLang="en-US"/>
          </a:p>
        </p:txBody>
      </p:sp>
    </p:spTree>
    <p:extLst>
      <p:ext uri="{BB962C8B-B14F-4D97-AF65-F5344CB8AC3E}">
        <p14:creationId xmlns:p14="http://schemas.microsoft.com/office/powerpoint/2010/main" val="3725654428"/>
      </p:ext>
    </p:extLst>
  </p:cSld>
  <p:clrMapOvr>
    <a:masterClrMapping/>
  </p:clrMapOvr>
  <p:transition spd="slow">
    <p:split orient="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255352-1EE7-4886-ABCA-BA8C884EC4F8}" type="slidenum">
              <a:rPr lang="en-GB" altLang="en-US"/>
              <a:pPr>
                <a:defRPr/>
              </a:pPr>
              <a:t>‹#›</a:t>
            </a:fld>
            <a:endParaRPr lang="en-GB" altLang="en-US"/>
          </a:p>
        </p:txBody>
      </p:sp>
    </p:spTree>
    <p:extLst>
      <p:ext uri="{BB962C8B-B14F-4D97-AF65-F5344CB8AC3E}">
        <p14:creationId xmlns:p14="http://schemas.microsoft.com/office/powerpoint/2010/main" val="2792249871"/>
      </p:ext>
    </p:extLst>
  </p:cSld>
  <p:clrMapOvr>
    <a:masterClrMapping/>
  </p:clrMapOvr>
  <p:transition spd="slow">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9C7CB48-2039-443D-81FA-E5A02B0E273A}" type="slidenum">
              <a:rPr lang="en-GB" altLang="en-US"/>
              <a:pPr>
                <a:defRPr/>
              </a:pPr>
              <a:t>‹#›</a:t>
            </a:fld>
            <a:endParaRPr lang="en-GB" altLang="en-US"/>
          </a:p>
        </p:txBody>
      </p:sp>
    </p:spTree>
    <p:extLst>
      <p:ext uri="{BB962C8B-B14F-4D97-AF65-F5344CB8AC3E}">
        <p14:creationId xmlns:p14="http://schemas.microsoft.com/office/powerpoint/2010/main" val="3557536538"/>
      </p:ext>
    </p:extLst>
  </p:cSld>
  <p:clrMapOvr>
    <a:masterClrMapping/>
  </p:clrMapOvr>
  <p:transition spd="slow">
    <p:split orient="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2EB1D60-8C2A-4342-B734-C695A4F3F9FE}" type="slidenum">
              <a:rPr lang="en-GB" altLang="en-US"/>
              <a:pPr>
                <a:defRPr/>
              </a:pPr>
              <a:t>‹#›</a:t>
            </a:fld>
            <a:endParaRPr lang="en-GB" altLang="en-US"/>
          </a:p>
        </p:txBody>
      </p:sp>
    </p:spTree>
    <p:extLst>
      <p:ext uri="{BB962C8B-B14F-4D97-AF65-F5344CB8AC3E}">
        <p14:creationId xmlns:p14="http://schemas.microsoft.com/office/powerpoint/2010/main" val="831788970"/>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F211-AC9D-6113-0E6D-927D686C0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02D2E1-A7A5-C965-4784-1313CF3EE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009E7D-9875-3362-C622-6DA20A51E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E770-AAAB-0DA2-8EAA-BD0FCB648FBB}"/>
              </a:ext>
            </a:extLst>
          </p:cNvPr>
          <p:cNvSpPr>
            <a:spLocks noGrp="1"/>
          </p:cNvSpPr>
          <p:nvPr>
            <p:ph type="dt" sz="half" idx="10"/>
          </p:nvPr>
        </p:nvSpPr>
        <p:spPr/>
        <p:txBody>
          <a:bodyPr/>
          <a:lstStyle/>
          <a:p>
            <a:fld id="{785AE0FF-9FD2-4212-9FDF-F2ACFB090AFA}" type="datetimeFigureOut">
              <a:rPr lang="en-GB" smtClean="0"/>
              <a:t>02/09/2025</a:t>
            </a:fld>
            <a:endParaRPr lang="en-GB"/>
          </a:p>
        </p:txBody>
      </p:sp>
      <p:sp>
        <p:nvSpPr>
          <p:cNvPr id="6" name="Footer Placeholder 5">
            <a:extLst>
              <a:ext uri="{FF2B5EF4-FFF2-40B4-BE49-F238E27FC236}">
                <a16:creationId xmlns:a16="http://schemas.microsoft.com/office/drawing/2014/main" id="{AF9E6567-E09B-2396-624A-09DABA36F8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A7B73-92EB-F26B-B10C-7E58CBA348D0}"/>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35855801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7750F4-7417-4A85-895B-B4DBB1392E8E}" type="slidenum">
              <a:rPr lang="en-GB" altLang="en-US"/>
              <a:pPr>
                <a:defRPr/>
              </a:pPr>
              <a:t>‹#›</a:t>
            </a:fld>
            <a:endParaRPr lang="en-GB" altLang="en-US"/>
          </a:p>
        </p:txBody>
      </p:sp>
    </p:spTree>
    <p:extLst>
      <p:ext uri="{BB962C8B-B14F-4D97-AF65-F5344CB8AC3E}">
        <p14:creationId xmlns:p14="http://schemas.microsoft.com/office/powerpoint/2010/main" val="797637054"/>
      </p:ext>
    </p:extLst>
  </p:cSld>
  <p:clrMapOvr>
    <a:masterClrMapping/>
  </p:clrMapOvr>
  <p:transition spd="slow">
    <p:split orient="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66FB296-7B64-4AC0-8B60-FDA33A1A0D5B}" type="slidenum">
              <a:rPr lang="en-GB" altLang="en-US"/>
              <a:pPr>
                <a:defRPr/>
              </a:pPr>
              <a:t>‹#›</a:t>
            </a:fld>
            <a:endParaRPr lang="en-GB" altLang="en-US"/>
          </a:p>
        </p:txBody>
      </p:sp>
    </p:spTree>
    <p:extLst>
      <p:ext uri="{BB962C8B-B14F-4D97-AF65-F5344CB8AC3E}">
        <p14:creationId xmlns:p14="http://schemas.microsoft.com/office/powerpoint/2010/main" val="1989963768"/>
      </p:ext>
    </p:extLst>
  </p:cSld>
  <p:clrMapOvr>
    <a:masterClrMapping/>
  </p:clrMapOvr>
  <p:transition spd="slow">
    <p:split orient="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6DE1D0-D797-490F-AE87-C06DD9A6084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804745069"/>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9086E79-1812-457C-A108-B9C3E438D82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700087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18D444D-76DA-4ADA-A0BA-A8E76B59F10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62399680"/>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7187526-833C-458A-B064-F9605AFAF3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96762898"/>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F87FD00-DD13-4F2D-8BF1-F1B6F5D1187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22438595"/>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51D8E9C-5EDC-4983-BC6A-D088F63A3B1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75050980"/>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FFD1028-A9CE-4286-8CBE-F0EAC5E980C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17147131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86C9B27-60AF-4FE3-9997-153007CE82B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3721395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17.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21.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A4D08-6D03-4F50-81C7-F152B0DCF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BE1E76-32DE-C18A-8090-6B9C43363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F2A18-DB93-1538-73F9-C1D81E9A1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5AE0FF-9FD2-4212-9FDF-F2ACFB090AFA}" type="datetimeFigureOut">
              <a:rPr lang="en-GB" smtClean="0"/>
              <a:t>02/09/2025</a:t>
            </a:fld>
            <a:endParaRPr lang="en-GB"/>
          </a:p>
        </p:txBody>
      </p:sp>
      <p:sp>
        <p:nvSpPr>
          <p:cNvPr id="5" name="Footer Placeholder 4">
            <a:extLst>
              <a:ext uri="{FF2B5EF4-FFF2-40B4-BE49-F238E27FC236}">
                <a16:creationId xmlns:a16="http://schemas.microsoft.com/office/drawing/2014/main" id="{1FACA7BD-AF4C-2E96-EF21-2B27A4BD8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2B3178-5C1E-72E0-B2F1-1B815128E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2F748-2D85-4C82-9A22-10173A9BD4EE}" type="slidenum">
              <a:rPr lang="en-GB" smtClean="0"/>
              <a:t>‹#›</a:t>
            </a:fld>
            <a:endParaRPr lang="en-GB"/>
          </a:p>
        </p:txBody>
      </p:sp>
    </p:spTree>
    <p:extLst>
      <p:ext uri="{BB962C8B-B14F-4D97-AF65-F5344CB8AC3E}">
        <p14:creationId xmlns:p14="http://schemas.microsoft.com/office/powerpoint/2010/main" val="712479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7EB46-36D8-40F6-A43C-44F879E68ED6}"/>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a:extLst>
              <a:ext uri="{FF2B5EF4-FFF2-40B4-BE49-F238E27FC236}">
                <a16:creationId xmlns:a16="http://schemas.microsoft.com/office/drawing/2014/main" id="{C712FE62-A150-4D76-AE5C-3FB5411FA858}"/>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a:extLst>
              <a:ext uri="{FF2B5EF4-FFF2-40B4-BE49-F238E27FC236}">
                <a16:creationId xmlns:a16="http://schemas.microsoft.com/office/drawing/2014/main" id="{80C36923-1BE0-408F-8BB2-37E69C91736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1" name="Rectangle 5">
            <a:extLst>
              <a:ext uri="{FF2B5EF4-FFF2-40B4-BE49-F238E27FC236}">
                <a16:creationId xmlns:a16="http://schemas.microsoft.com/office/drawing/2014/main" id="{013DD51C-A701-48A1-8089-866911B06DF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2" name="Rectangle 6">
            <a:extLst>
              <a:ext uri="{FF2B5EF4-FFF2-40B4-BE49-F238E27FC236}">
                <a16:creationId xmlns:a16="http://schemas.microsoft.com/office/drawing/2014/main" id="{9B2E1699-D1C5-4916-B299-340039AB007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fld id="{9716A413-CDAD-4E58-B78A-2AE3978EC653}" type="slidenum">
              <a:rPr lang="en-GB" altLang="en-US"/>
              <a:pPr/>
              <a:t>‹#›</a:t>
            </a:fld>
            <a:endParaRPr lang="en-GB" altLang="en-US"/>
          </a:p>
        </p:txBody>
      </p:sp>
    </p:spTree>
    <p:extLst>
      <p:ext uri="{BB962C8B-B14F-4D97-AF65-F5344CB8AC3E}">
        <p14:creationId xmlns:p14="http://schemas.microsoft.com/office/powerpoint/2010/main" val="162781353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ransition spd="slow">
    <p:split orient="ver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1348198484"/>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a:defRPr/>
            </a:pPr>
            <a:fld id="{52AC575B-DA62-49A6-B4D3-7AF99D885C7B}" type="slidenum">
              <a:rPr lang="en-GB" altLang="en-US">
                <a:solidFill>
                  <a:srgbClr val="FFFFFF"/>
                </a:solidFill>
                <a:cs typeface="Arial"/>
              </a:rPr>
              <a:pPr>
                <a:defRPr/>
              </a:pPr>
              <a:t>‹#›</a:t>
            </a:fld>
            <a:endParaRPr lang="en-GB" altLang="en-US">
              <a:solidFill>
                <a:srgbClr val="FFFFFF"/>
              </a:solidFill>
              <a:cs typeface="Arial"/>
            </a:endParaRPr>
          </a:p>
        </p:txBody>
      </p:sp>
    </p:spTree>
    <p:extLst>
      <p:ext uri="{BB962C8B-B14F-4D97-AF65-F5344CB8AC3E}">
        <p14:creationId xmlns:p14="http://schemas.microsoft.com/office/powerpoint/2010/main" val="3239084340"/>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3241FC4E-3337-4887-A6FE-F1551C8520B5}" type="slidenum">
              <a:rPr lang="en-GB" altLang="en-US"/>
              <a:pPr/>
              <a:t>‹#›</a:t>
            </a:fld>
            <a:endParaRPr lang="en-GB" altLang="en-US"/>
          </a:p>
        </p:txBody>
      </p:sp>
    </p:spTree>
    <p:extLst>
      <p:ext uri="{BB962C8B-B14F-4D97-AF65-F5344CB8AC3E}">
        <p14:creationId xmlns:p14="http://schemas.microsoft.com/office/powerpoint/2010/main" val="3166856387"/>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ransition spd="slow">
    <p:zoom/>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289DDFC-A1FA-4F1A-B859-7E94561244B0}"/>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FF9AC7B-8DD5-445D-8051-52DE1C117360}"/>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5389C0DB-BF81-402B-9573-663F8EBA571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5AE883B0-F3F3-4E75-880E-C9304492038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993BF2B2-FE52-4893-BA40-F0E298033A7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963B524E-EDB2-46B1-A47F-82A8DE33BE0D}" type="slidenum">
              <a:rPr lang="en-GB" altLang="en-US"/>
              <a:pPr>
                <a:defRPr/>
              </a:pPr>
              <a:t>‹#›</a:t>
            </a:fld>
            <a:endParaRPr lang="en-GB" altLang="en-US"/>
          </a:p>
        </p:txBody>
      </p:sp>
    </p:spTree>
    <p:extLst>
      <p:ext uri="{BB962C8B-B14F-4D97-AF65-F5344CB8AC3E}">
        <p14:creationId xmlns:p14="http://schemas.microsoft.com/office/powerpoint/2010/main" val="3758762952"/>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ransition spd="slow">
    <p:zoom/>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7D8AB33D-F8BF-478B-88F0-5E6C5D1DEC3A}"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02952494"/>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DEB1CCA7-1100-44C2-8A39-025C2CB6ACAC}"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583116264"/>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DDA6CA4F-D31B-41C8-AC11-770E2C859A18}"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362959402"/>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pPr fontAlgn="base">
              <a:spcBef>
                <a:spcPct val="0"/>
              </a:spcBef>
              <a:spcAft>
                <a:spcPct val="0"/>
              </a:spcAft>
              <a:defRPr/>
            </a:pPr>
            <a:fld id="{0D34056F-AA49-45AB-9BB5-E3A86B88135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38537326"/>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85DE2717-3D68-49D5-B6EF-99E8FDF57FD7}"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583540858"/>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a:defRPr/>
            </a:pPr>
            <a:fld id="{52AC575B-DA62-49A6-B4D3-7AF99D885C7B}" type="slidenum">
              <a:rPr lang="en-GB" altLang="en-US">
                <a:solidFill>
                  <a:srgbClr val="FFFFFF"/>
                </a:solidFill>
                <a:cs typeface="Arial" panose="020B0604020202020204" pitchFamily="34" charset="0"/>
              </a:rPr>
              <a:pPr>
                <a:defRPr/>
              </a:pPr>
              <a:t>‹#›</a:t>
            </a:fld>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330392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fld id="{4FAA87F2-7CA2-4623-800A-5DC907D184BD}"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216411546"/>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4772661"/>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620A6-2A7B-43F7-9D7E-17CAF801E823}" type="datetimeFigureOut">
              <a:rPr lang="en-GB" smtClean="0"/>
              <a:t>02/09/2025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DB7A0-835C-4766-B69B-9CED15AB2281}" type="slidenum">
              <a:rPr lang="en-GB" smtClean="0"/>
              <a:t>‹#›</a:t>
            </a:fld>
            <a:endParaRPr lang="en-GB"/>
          </a:p>
        </p:txBody>
      </p:sp>
    </p:spTree>
    <p:extLst>
      <p:ext uri="{BB962C8B-B14F-4D97-AF65-F5344CB8AC3E}">
        <p14:creationId xmlns:p14="http://schemas.microsoft.com/office/powerpoint/2010/main" val="292950494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4696E35C-FA3A-403F-B8C6-45B547C640E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78922557"/>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B25718-28AA-BDE7-9076-49DC03795DC3}"/>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E011B98-6769-935C-49CE-BEA17F6EE9D8}"/>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1A6E3816-3D65-4249-0167-3E11E56514D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4E5828F9-A0EA-C9E2-A158-329589CC406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A9BDB3B7-077E-DCF0-32B7-6324DD1298D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a:defRPr/>
            </a:pPr>
            <a:fld id="{EBDFD904-EB3D-43E9-9BCE-6D647CC3850B}" type="slidenum">
              <a:rPr lang="en-GB" altLang="en-US"/>
              <a:pPr>
                <a:defRPr/>
              </a:pPr>
              <a:t>‹#›</a:t>
            </a:fld>
            <a:endParaRPr lang="en-GB" altLang="en-US"/>
          </a:p>
        </p:txBody>
      </p:sp>
    </p:spTree>
    <p:extLst>
      <p:ext uri="{BB962C8B-B14F-4D97-AF65-F5344CB8AC3E}">
        <p14:creationId xmlns:p14="http://schemas.microsoft.com/office/powerpoint/2010/main" val="132990511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zoom/>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23CFDA-4002-405E-9BDF-E9621A60F59D}" type="datetimeFigureOut">
              <a:rPr lang="en-GB" smtClean="0">
                <a:solidFill>
                  <a:prstClr val="black">
                    <a:tint val="75000"/>
                  </a:prstClr>
                </a:solidFill>
              </a:rPr>
              <a:pPr>
                <a:defRPr/>
              </a:pPr>
              <a:t>02/09/2025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47571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374243903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pPr/>
              <a:t>‹#›</a:t>
            </a:fld>
            <a:endParaRPr lang="en-GB" altLang="en-US"/>
          </a:p>
        </p:txBody>
      </p:sp>
    </p:spTree>
    <p:extLst>
      <p:ext uri="{BB962C8B-B14F-4D97-AF65-F5344CB8AC3E}">
        <p14:creationId xmlns:p14="http://schemas.microsoft.com/office/powerpoint/2010/main" val="2235446562"/>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9C346674-EAA2-404E-A5A3-3B750CE461A6}" type="slidenum">
              <a:rPr lang="en-GB" altLang="en-US"/>
              <a:pPr/>
              <a:t>‹#›</a:t>
            </a:fld>
            <a:endParaRPr lang="en-GB" altLang="en-US"/>
          </a:p>
        </p:txBody>
      </p:sp>
    </p:spTree>
    <p:extLst>
      <p:ext uri="{BB962C8B-B14F-4D97-AF65-F5344CB8AC3E}">
        <p14:creationId xmlns:p14="http://schemas.microsoft.com/office/powerpoint/2010/main" val="226751082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351EE2EE-EBC9-41BF-9ED9-1B88F7261A21}"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979963041"/>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slow">
    <p:split orient="ver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0D34056F-AA49-45AB-9BB5-E3A86B881351}" type="slidenum">
              <a:rPr lang="en-GB" altLang="en-US" smtClean="0">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05658710"/>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45.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86.xml"/><Relationship Id="rId5" Type="http://schemas.openxmlformats.org/officeDocument/2006/relationships/image" Target="../media/image19.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8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1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74.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99.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09.xml"/><Relationship Id="rId5" Type="http://schemas.openxmlformats.org/officeDocument/2006/relationships/image" Target="../media/image35.jp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4.xml"/><Relationship Id="rId5" Type="http://schemas.openxmlformats.org/officeDocument/2006/relationships/image" Target="../media/image19.jp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61.xml"/><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4.xml"/><Relationship Id="rId5" Type="http://schemas.openxmlformats.org/officeDocument/2006/relationships/image" Target="../media/image34.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4.xml"/><Relationship Id="rId5" Type="http://schemas.openxmlformats.org/officeDocument/2006/relationships/image" Target="../media/image19.jp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4.xml"/><Relationship Id="rId5" Type="http://schemas.openxmlformats.org/officeDocument/2006/relationships/image" Target="../media/image34.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9.xml"/><Relationship Id="rId5" Type="http://schemas.openxmlformats.org/officeDocument/2006/relationships/image" Target="../media/image40.jp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20.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84.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31.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31.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31.xml"/><Relationship Id="rId5" Type="http://schemas.openxmlformats.org/officeDocument/2006/relationships/image" Target="../media/image44.jpe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31.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31.xml"/><Relationship Id="rId5" Type="http://schemas.openxmlformats.org/officeDocument/2006/relationships/image" Target="../media/image44.jpe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31.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31.xml"/><Relationship Id="rId5" Type="http://schemas.openxmlformats.org/officeDocument/2006/relationships/image" Target="../media/image44.jpe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31.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31.xml"/><Relationship Id="rId5" Type="http://schemas.openxmlformats.org/officeDocument/2006/relationships/image" Target="../media/image44.jpe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31.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9.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69.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20.xml"/><Relationship Id="rId6" Type="http://schemas.openxmlformats.org/officeDocument/2006/relationships/image" Target="../media/image47.jpeg"/><Relationship Id="rId5" Type="http://schemas.openxmlformats.org/officeDocument/2006/relationships/image" Target="../media/image21.jpe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69.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20.xml"/><Relationship Id="rId6" Type="http://schemas.openxmlformats.org/officeDocument/2006/relationships/image" Target="../media/image38.jpeg"/><Relationship Id="rId5" Type="http://schemas.openxmlformats.org/officeDocument/2006/relationships/image" Target="../media/image21.jpe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20.xml"/><Relationship Id="rId6" Type="http://schemas.openxmlformats.org/officeDocument/2006/relationships/image" Target="../media/image50.png"/><Relationship Id="rId5" Type="http://schemas.openxmlformats.org/officeDocument/2006/relationships/image" Target="../media/image21.jpe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20.xml"/><Relationship Id="rId5" Type="http://schemas.openxmlformats.org/officeDocument/2006/relationships/image" Target="../media/image52.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62.xml"/><Relationship Id="rId5" Type="http://schemas.openxmlformats.org/officeDocument/2006/relationships/image" Target="../media/image18.pn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11.xml"/><Relationship Id="rId5" Type="http://schemas.openxmlformats.org/officeDocument/2006/relationships/image" Target="../media/image18.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20.xml"/><Relationship Id="rId5" Type="http://schemas.openxmlformats.org/officeDocument/2006/relationships/image" Target="../media/image56.jpe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67.xml"/><Relationship Id="rId5" Type="http://schemas.openxmlformats.org/officeDocument/2006/relationships/image" Target="../media/image58.jpg"/><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74.xml"/><Relationship Id="rId5" Type="http://schemas.openxmlformats.org/officeDocument/2006/relationships/image" Target="../media/image60.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62.xml"/><Relationship Id="rId5" Type="http://schemas.openxmlformats.org/officeDocument/2006/relationships/image" Target="../media/image18.png"/><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138.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67.xml"/><Relationship Id="rId5" Type="http://schemas.openxmlformats.org/officeDocument/2006/relationships/image" Target="../media/image18.png"/><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174.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27.xml"/><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155.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155.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155.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155.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8.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27.jpe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34.xml"/><Relationship Id="rId6" Type="http://schemas.openxmlformats.org/officeDocument/2006/relationships/image" Target="../media/image71.jpeg"/><Relationship Id="rId5" Type="http://schemas.openxmlformats.org/officeDocument/2006/relationships/image" Target="../media/image50.png"/><Relationship Id="rId4" Type="http://schemas.openxmlformats.org/officeDocument/2006/relationships/image" Target="../media/image70.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22.xml"/><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4.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67.xml"/><Relationship Id="rId5" Type="http://schemas.openxmlformats.org/officeDocument/2006/relationships/image" Target="../media/image75.jpeg"/><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167.xml"/><Relationship Id="rId5" Type="http://schemas.openxmlformats.org/officeDocument/2006/relationships/image" Target="../media/image76.jpg"/><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167.xml"/><Relationship Id="rId5" Type="http://schemas.openxmlformats.org/officeDocument/2006/relationships/image" Target="../media/image75.jpeg"/><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167.xml"/><Relationship Id="rId5" Type="http://schemas.openxmlformats.org/officeDocument/2006/relationships/image" Target="../media/image76.jpg"/><Relationship Id="rId4" Type="http://schemas.openxmlformats.org/officeDocument/2006/relationships/image" Target="../media/image18.png"/></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67.xml"/><Relationship Id="rId5" Type="http://schemas.openxmlformats.org/officeDocument/2006/relationships/image" Target="../media/image75.jpeg"/><Relationship Id="rId4" Type="http://schemas.openxmlformats.org/officeDocument/2006/relationships/image" Target="../media/image18.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45.xml"/><Relationship Id="rId5" Type="http://schemas.openxmlformats.org/officeDocument/2006/relationships/image" Target="../media/image6.pn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3812900" y="-3933608"/>
            <a:ext cx="31640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defRPr/>
            </a:pPr>
            <a:endParaRPr lang="en-GB">
              <a:solidFill>
                <a:prstClr val="black"/>
              </a:solidFill>
              <a:latin typeface="Calibri"/>
              <a:cs typeface="Arial" charset="0"/>
            </a:endParaRPr>
          </a:p>
        </p:txBody>
      </p:sp>
      <p:sp>
        <p:nvSpPr>
          <p:cNvPr id="11" name="AutoShape 2">
            <a:extLst>
              <a:ext uri="{FF2B5EF4-FFF2-40B4-BE49-F238E27FC236}">
                <a16:creationId xmlns:a16="http://schemas.microsoft.com/office/drawing/2014/main" id="{1A4B7FBC-6E81-D2BB-CBE9-97E949A30D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a:cs typeface="Arial" charset="0"/>
            </a:endParaRPr>
          </a:p>
        </p:txBody>
      </p:sp>
      <p:pic>
        <p:nvPicPr>
          <p:cNvPr id="3" name="Picture 2" descr="A group of colored pencils on a wood surface&#10;&#10;AI-generated content may be incorrect.">
            <a:extLst>
              <a:ext uri="{FF2B5EF4-FFF2-40B4-BE49-F238E27FC236}">
                <a16:creationId xmlns:a16="http://schemas.microsoft.com/office/drawing/2014/main" id="{2CD872B9-8629-3D00-B004-646F00085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tx1"/>
            </a:solidFill>
          </a:ln>
        </p:spPr>
      </p:pic>
      <p:sp>
        <p:nvSpPr>
          <p:cNvPr id="8" name="Text Box 11">
            <a:extLst>
              <a:ext uri="{FF2B5EF4-FFF2-40B4-BE49-F238E27FC236}">
                <a16:creationId xmlns:a16="http://schemas.microsoft.com/office/drawing/2014/main" id="{6562816A-78CC-43B6-A426-E6F82A2C1F39}"/>
              </a:ext>
            </a:extLst>
          </p:cNvPr>
          <p:cNvSpPr txBox="1">
            <a:spLocks noChangeArrowheads="1"/>
          </p:cNvSpPr>
          <p:nvPr/>
        </p:nvSpPr>
        <p:spPr bwMode="auto">
          <a:xfrm>
            <a:off x="1218085" y="82264"/>
            <a:ext cx="9735474" cy="1107996"/>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a:spcBef>
                <a:spcPct val="50000"/>
              </a:spcBef>
              <a:buClrTx/>
              <a:buSzTx/>
              <a:buNone/>
              <a:defRPr/>
            </a:pPr>
            <a:r>
              <a:rPr lang="en-GB" altLang="en-US" sz="6600" kern="0" dirty="0">
                <a:solidFill>
                  <a:srgbClr val="0000FF"/>
                </a:solidFill>
                <a:latin typeface="Comic Sans MS" pitchFamily="66" charset="0"/>
              </a:rPr>
              <a:t>WELCOME BACK MASS </a:t>
            </a:r>
            <a:endParaRPr lang="en-US" altLang="en-US" sz="6600" kern="0" dirty="0">
              <a:solidFill>
                <a:srgbClr val="0000FF"/>
              </a:solidFill>
              <a:latin typeface="Comic Sans MS" pitchFamily="66" charset="0"/>
            </a:endParaRPr>
          </a:p>
        </p:txBody>
      </p:sp>
      <p:sp>
        <p:nvSpPr>
          <p:cNvPr id="9" name="Text Box 5">
            <a:extLst>
              <a:ext uri="{FF2B5EF4-FFF2-40B4-BE49-F238E27FC236}">
                <a16:creationId xmlns:a16="http://schemas.microsoft.com/office/drawing/2014/main" id="{AA39E262-3BCA-412D-871C-80375F9E375A}"/>
              </a:ext>
            </a:extLst>
          </p:cNvPr>
          <p:cNvSpPr txBox="1">
            <a:spLocks noChangeArrowheads="1"/>
          </p:cNvSpPr>
          <p:nvPr/>
        </p:nvSpPr>
        <p:spPr bwMode="auto">
          <a:xfrm>
            <a:off x="4215385" y="1272524"/>
            <a:ext cx="3227831"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None/>
              <a:defRPr/>
            </a:pPr>
            <a:r>
              <a:rPr lang="en-GB" altLang="en-US" sz="1800" kern="0" dirty="0">
                <a:solidFill>
                  <a:prstClr val="black"/>
                </a:solidFill>
                <a:latin typeface="Comic Sans MS" pitchFamily="66" charset="0"/>
              </a:rPr>
              <a:t>Friday 12</a:t>
            </a:r>
            <a:r>
              <a:rPr lang="en-GB" altLang="en-US" sz="1800" kern="0" baseline="30000" dirty="0">
                <a:solidFill>
                  <a:prstClr val="black"/>
                </a:solidFill>
                <a:latin typeface="Comic Sans MS" pitchFamily="66" charset="0"/>
              </a:rPr>
              <a:t>th</a:t>
            </a:r>
            <a:r>
              <a:rPr lang="en-GB" altLang="en-US" sz="1800" kern="0" dirty="0">
                <a:solidFill>
                  <a:prstClr val="black"/>
                </a:solidFill>
                <a:latin typeface="Comic Sans MS" pitchFamily="66" charset="0"/>
              </a:rPr>
              <a:t> September 2025</a:t>
            </a:r>
            <a:endParaRPr lang="en-US" altLang="en-US" sz="1800" kern="0" dirty="0">
              <a:solidFill>
                <a:prstClr val="black"/>
              </a:solidFill>
              <a:latin typeface="Comic Sans MS" pitchFamily="66" charset="0"/>
            </a:endParaRPr>
          </a:p>
        </p:txBody>
      </p:sp>
      <p:pic>
        <p:nvPicPr>
          <p:cNvPr id="10" name="Picture 8" descr="E:\New BEO Badge.png">
            <a:extLst>
              <a:ext uri="{FF2B5EF4-FFF2-40B4-BE49-F238E27FC236}">
                <a16:creationId xmlns:a16="http://schemas.microsoft.com/office/drawing/2014/main" id="{1402FF97-2F07-4900-AA9C-CAD62A829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30" y="166198"/>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D8746EC-F76A-BE1E-C12C-8B9F9162D902}"/>
              </a:ext>
            </a:extLst>
          </p:cNvPr>
          <p:cNvPicPr>
            <a:picLocks noChangeAspect="1"/>
          </p:cNvPicPr>
          <p:nvPr/>
        </p:nvPicPr>
        <p:blipFill>
          <a:blip r:embed="rId5"/>
          <a:stretch>
            <a:fillRect/>
          </a:stretch>
        </p:blipFill>
        <p:spPr>
          <a:xfrm>
            <a:off x="11162918" y="167651"/>
            <a:ext cx="1029082" cy="1022609"/>
          </a:xfrm>
          <a:prstGeom prst="rect">
            <a:avLst/>
          </a:prstGeom>
        </p:spPr>
      </p:pic>
    </p:spTree>
    <p:extLst>
      <p:ext uri="{BB962C8B-B14F-4D97-AF65-F5344CB8AC3E}">
        <p14:creationId xmlns:p14="http://schemas.microsoft.com/office/powerpoint/2010/main" val="1216188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2882" name="WordArt 2"/>
          <p:cNvSpPr>
            <a:spLocks noChangeArrowheads="1" noChangeShapeType="1" noTextEdit="1"/>
          </p:cNvSpPr>
          <p:nvPr/>
        </p:nvSpPr>
        <p:spPr bwMode="auto">
          <a:xfrm>
            <a:off x="7459214" y="2264729"/>
            <a:ext cx="3024187" cy="71913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a:cs typeface="Arial" charset="0"/>
              </a:rPr>
              <a:t>AMEN.</a:t>
            </a:r>
          </a:p>
        </p:txBody>
      </p:sp>
      <p:sp>
        <p:nvSpPr>
          <p:cNvPr id="122883" name="Text Box 4"/>
          <p:cNvSpPr txBox="1">
            <a:spLocks noChangeArrowheads="1"/>
          </p:cNvSpPr>
          <p:nvPr/>
        </p:nvSpPr>
        <p:spPr bwMode="auto">
          <a:xfrm>
            <a:off x="6268781" y="262868"/>
            <a:ext cx="5405059"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defRPr/>
            </a:pPr>
            <a:r>
              <a:rPr lang="en-US" altLang="en-US" dirty="0">
                <a:solidFill>
                  <a:srgbClr val="000000"/>
                </a:solidFill>
                <a:latin typeface="Comic Sans MS" pitchFamily="66" charset="0"/>
              </a:rPr>
              <a:t>In the name of the Father,                                   and of the Son,                                                    and of the Holy Spirit,</a:t>
            </a:r>
          </a:p>
        </p:txBody>
      </p:sp>
      <p:pic>
        <p:nvPicPr>
          <p:cNvPr id="122884"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527" y="3644647"/>
            <a:ext cx="20875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in a uniform&#10;&#10;AI-generated content may be incorrect.">
            <a:extLst>
              <a:ext uri="{FF2B5EF4-FFF2-40B4-BE49-F238E27FC236}">
                <a16:creationId xmlns:a16="http://schemas.microsoft.com/office/drawing/2014/main" id="{D01D9189-BDA2-4C1A-161D-2163852A2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31" y="378821"/>
            <a:ext cx="4725059" cy="6296904"/>
          </a:xfrm>
          <a:prstGeom prst="rect">
            <a:avLst/>
          </a:prstGeom>
        </p:spPr>
      </p:pic>
      <p:sp>
        <p:nvSpPr>
          <p:cNvPr id="9" name="TextBox 8">
            <a:extLst>
              <a:ext uri="{FF2B5EF4-FFF2-40B4-BE49-F238E27FC236}">
                <a16:creationId xmlns:a16="http://schemas.microsoft.com/office/drawing/2014/main" id="{66EAAC92-A7AB-7834-697B-C63465E468E7}"/>
              </a:ext>
            </a:extLst>
          </p:cNvPr>
          <p:cNvSpPr txBox="1"/>
          <p:nvPr/>
        </p:nvSpPr>
        <p:spPr>
          <a:xfrm>
            <a:off x="1918601" y="182275"/>
            <a:ext cx="2653399" cy="338554"/>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anose="030F0702030302020204" pitchFamily="66" charset="0"/>
                <a:sym typeface="Arial"/>
              </a:rPr>
              <a:t>Ronan Guppy - Head Boy</a:t>
            </a:r>
          </a:p>
        </p:txBody>
      </p:sp>
    </p:spTree>
    <p:extLst>
      <p:ext uri="{BB962C8B-B14F-4D97-AF65-F5344CB8AC3E}">
        <p14:creationId xmlns:p14="http://schemas.microsoft.com/office/powerpoint/2010/main" val="1738548284"/>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4690" name="WordArt 2"/>
          <p:cNvSpPr>
            <a:spLocks noChangeArrowheads="1" noChangeShapeType="1" noTextEdit="1"/>
          </p:cNvSpPr>
          <p:nvPr/>
        </p:nvSpPr>
        <p:spPr bwMode="auto">
          <a:xfrm>
            <a:off x="5766118" y="2797633"/>
            <a:ext cx="4752975" cy="19081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AND WITH </a:t>
            </a:r>
          </a:p>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YOUR SPIRIT.</a:t>
            </a:r>
          </a:p>
        </p:txBody>
      </p:sp>
      <p:sp>
        <p:nvSpPr>
          <p:cNvPr id="114691" name="Text Box 3"/>
          <p:cNvSpPr txBox="1">
            <a:spLocks noChangeArrowheads="1"/>
          </p:cNvSpPr>
          <p:nvPr/>
        </p:nvSpPr>
        <p:spPr bwMode="auto">
          <a:xfrm>
            <a:off x="4184586" y="420406"/>
            <a:ext cx="7689850" cy="206210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dirty="0">
                <a:solidFill>
                  <a:srgbClr val="000000"/>
                </a:solidFill>
                <a:latin typeface="Comic Sans MS" panose="030F0702030302020204" pitchFamily="66" charset="0"/>
              </a:rPr>
              <a:t>The grace of our Lord Jesus Christ  and the Love of God                                          and the communion of the Holy Spirit be with you all.</a:t>
            </a:r>
          </a:p>
        </p:txBody>
      </p:sp>
      <p:pic>
        <p:nvPicPr>
          <p:cNvPr id="11469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67" y="491276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C2455005-756B-B490-76FB-B2B1D28E361E}"/>
              </a:ext>
            </a:extLst>
          </p:cNvPr>
          <p:cNvPicPr>
            <a:picLocks noChangeAspect="1"/>
          </p:cNvPicPr>
          <p:nvPr/>
        </p:nvPicPr>
        <p:blipFill>
          <a:blip r:embed="rId5"/>
          <a:srcRect l="12460" t="25321" r="29675" b="32119"/>
          <a:stretch>
            <a:fillRect/>
          </a:stretch>
        </p:blipFill>
        <p:spPr>
          <a:xfrm rot="5400000">
            <a:off x="-1092927" y="1693609"/>
            <a:ext cx="6291763" cy="3470780"/>
          </a:xfrm>
          <a:prstGeom prst="rect">
            <a:avLst/>
          </a:prstGeom>
          <a:ln w="28575">
            <a:solidFill>
              <a:schemeClr val="bg2"/>
            </a:solidFill>
          </a:ln>
        </p:spPr>
      </p:pic>
    </p:spTree>
    <p:extLst>
      <p:ext uri="{BB962C8B-B14F-4D97-AF65-F5344CB8AC3E}">
        <p14:creationId xmlns:p14="http://schemas.microsoft.com/office/powerpoint/2010/main" val="1718117406"/>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315" name="Text Box 26"/>
          <p:cNvSpPr txBox="1">
            <a:spLocks noChangeArrowheads="1"/>
          </p:cNvSpPr>
          <p:nvPr/>
        </p:nvSpPr>
        <p:spPr bwMode="auto">
          <a:xfrm>
            <a:off x="2123450" y="147486"/>
            <a:ext cx="7945098" cy="369332"/>
          </a:xfrm>
          <a:prstGeom prst="rect">
            <a:avLst/>
          </a:prstGeom>
          <a:no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mic Sans MS" pitchFamily="66" charset="0"/>
                <a:ea typeface="+mn-ea"/>
                <a:cs typeface="Arial" charset="0"/>
              </a:rPr>
              <a:t>BLESSED EDWARD OLDCORNE CATHOLIC COLLEGE</a:t>
            </a:r>
          </a:p>
        </p:txBody>
      </p:sp>
      <p:sp>
        <p:nvSpPr>
          <p:cNvPr id="13318" name="Text Box 22"/>
          <p:cNvSpPr txBox="1">
            <a:spLocks noChangeArrowheads="1"/>
          </p:cNvSpPr>
          <p:nvPr/>
        </p:nvSpPr>
        <p:spPr bwMode="auto">
          <a:xfrm>
            <a:off x="1939550" y="786001"/>
            <a:ext cx="8128998" cy="1200329"/>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7200" b="1" i="0" u="none" strike="noStrike" kern="1200" cap="none" spc="0" normalizeH="0" baseline="0" noProof="0" dirty="0">
                <a:ln>
                  <a:noFill/>
                </a:ln>
                <a:solidFill>
                  <a:schemeClr val="bg2"/>
                </a:solidFill>
                <a:effectLst/>
                <a:uLnTx/>
                <a:uFillTx/>
                <a:latin typeface="Comic Sans MS" pitchFamily="66" charset="0"/>
                <a:ea typeface="+mn-ea"/>
                <a:cs typeface="Arial" charset="0"/>
              </a:rPr>
              <a:t>WELCOME BACK</a:t>
            </a:r>
            <a:endParaRPr kumimoji="0" lang="en-US" altLang="en-US" sz="7200" b="1" i="0" u="none" strike="noStrike" kern="1200" cap="none" spc="0" normalizeH="0" baseline="0" noProof="0" dirty="0">
              <a:ln>
                <a:noFill/>
              </a:ln>
              <a:solidFill>
                <a:schemeClr val="bg2"/>
              </a:solidFill>
              <a:effectLst/>
              <a:uLnTx/>
              <a:uFillTx/>
              <a:latin typeface="Comic Sans MS" pitchFamily="66" charset="0"/>
              <a:ea typeface="+mn-ea"/>
              <a:cs typeface="Arial" charset="0"/>
            </a:endParaRPr>
          </a:p>
        </p:txBody>
      </p:sp>
      <p:pic>
        <p:nvPicPr>
          <p:cNvPr id="7"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33" y="146908"/>
            <a:ext cx="1516115" cy="178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2448" y="224730"/>
            <a:ext cx="1666386" cy="1594343"/>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CE0865FB-F112-C9D8-0716-5779ADD0C31F}"/>
              </a:ext>
            </a:extLst>
          </p:cNvPr>
          <p:cNvPicPr>
            <a:picLocks noChangeAspect="1"/>
          </p:cNvPicPr>
          <p:nvPr/>
        </p:nvPicPr>
        <p:blipFill rotWithShape="1">
          <a:blip r:embed="rId5">
            <a:extLst>
              <a:ext uri="{28A0092B-C50C-407E-A947-70E740481C1C}">
                <a14:useLocalDpi xmlns:a14="http://schemas.microsoft.com/office/drawing/2010/main" val="0"/>
              </a:ext>
            </a:extLst>
          </a:blip>
          <a:srcRect l="16927" t="-1" r="9052" b="39934"/>
          <a:stretch/>
        </p:blipFill>
        <p:spPr bwMode="auto">
          <a:xfrm>
            <a:off x="5716087" y="2494161"/>
            <a:ext cx="6202747" cy="3775211"/>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482432-5B2B-F526-8B64-04F108D45D53}"/>
              </a:ext>
            </a:extLst>
          </p:cNvPr>
          <p:cNvSpPr txBox="1">
            <a:spLocks noChangeArrowheads="1"/>
          </p:cNvSpPr>
          <p:nvPr/>
        </p:nvSpPr>
        <p:spPr bwMode="auto">
          <a:xfrm>
            <a:off x="2989419" y="6371960"/>
            <a:ext cx="6029259"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pic>
        <p:nvPicPr>
          <p:cNvPr id="5" name="Picture 4" descr="A colorful logo with a cross&#10;&#10;Description automatically generated">
            <a:extLst>
              <a:ext uri="{FF2B5EF4-FFF2-40B4-BE49-F238E27FC236}">
                <a16:creationId xmlns:a16="http://schemas.microsoft.com/office/drawing/2014/main" id="{99724F71-98A5-B86D-9124-0ADC979CA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33" y="2510573"/>
            <a:ext cx="4946774" cy="3710081"/>
          </a:xfrm>
          <a:prstGeom prst="rect">
            <a:avLst/>
          </a:prstGeom>
          <a:ln w="12700">
            <a:solidFill>
              <a:schemeClr val="bg2"/>
            </a:solidFill>
          </a:ln>
        </p:spPr>
      </p:pic>
      <p:sp>
        <p:nvSpPr>
          <p:cNvPr id="2" name="Text Box 5">
            <a:extLst>
              <a:ext uri="{FF2B5EF4-FFF2-40B4-BE49-F238E27FC236}">
                <a16:creationId xmlns:a16="http://schemas.microsoft.com/office/drawing/2014/main" id="{79521545-0AAC-79D7-11E5-40478AC76E80}"/>
              </a:ext>
            </a:extLst>
          </p:cNvPr>
          <p:cNvSpPr txBox="1">
            <a:spLocks noChangeArrowheads="1"/>
          </p:cNvSpPr>
          <p:nvPr/>
        </p:nvSpPr>
        <p:spPr bwMode="auto">
          <a:xfrm>
            <a:off x="10865669" y="5761540"/>
            <a:ext cx="1140334"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SIT DOWN</a:t>
            </a:r>
            <a:endParaRPr lang="en-US" altLang="en-US" sz="2000" i="1"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736890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D2B141D-F024-2022-C2D8-F2AC1B5F4E44}"/>
            </a:ext>
          </a:extLst>
        </p:cNvPr>
        <p:cNvGrpSpPr/>
        <p:nvPr/>
      </p:nvGrpSpPr>
      <p:grpSpPr>
        <a:xfrm>
          <a:off x="0" y="0"/>
          <a:ext cx="0" cy="0"/>
          <a:chOff x="0" y="0"/>
          <a:chExt cx="0" cy="0"/>
        </a:xfrm>
      </p:grpSpPr>
      <p:sp>
        <p:nvSpPr>
          <p:cNvPr id="16386" name="Rectangle 4">
            <a:extLst>
              <a:ext uri="{FF2B5EF4-FFF2-40B4-BE49-F238E27FC236}">
                <a16:creationId xmlns:a16="http://schemas.microsoft.com/office/drawing/2014/main" id="{2B4AFA94-B13F-36C4-16F9-11C49ED9E21B}"/>
              </a:ext>
            </a:extLst>
          </p:cNvPr>
          <p:cNvSpPr>
            <a:spLocks noChangeArrowheads="1"/>
          </p:cNvSpPr>
          <p:nvPr/>
        </p:nvSpPr>
        <p:spPr bwMode="auto">
          <a:xfrm>
            <a:off x="4502105" y="243512"/>
            <a:ext cx="7260321" cy="63709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Show mercy to us loving Father.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In your love and your grace, you forgive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Lord have mercy</a:t>
            </a: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Look not on our failings, Lord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By your life and your death, you redeem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Christ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Christ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Come fill our hearts, Holy Spirit.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Forgive us and heal us and save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Lord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p:txBody>
      </p:sp>
      <p:pic>
        <p:nvPicPr>
          <p:cNvPr id="16387" name="Picture 6">
            <a:extLst>
              <a:ext uri="{FF2B5EF4-FFF2-40B4-BE49-F238E27FC236}">
                <a16:creationId xmlns:a16="http://schemas.microsoft.com/office/drawing/2014/main" id="{E86CA1E5-51AD-F38C-27E5-163BA274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75" y="2658370"/>
            <a:ext cx="3853157" cy="29447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BED8C6-D224-6487-8703-ED55D648ABC0}"/>
              </a:ext>
            </a:extLst>
          </p:cNvPr>
          <p:cNvSpPr>
            <a:spLocks noChangeArrowheads="1"/>
          </p:cNvSpPr>
          <p:nvPr/>
        </p:nvSpPr>
        <p:spPr bwMode="auto">
          <a:xfrm>
            <a:off x="195566" y="1569108"/>
            <a:ext cx="4046301" cy="584775"/>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C00000"/>
                </a:solidFill>
                <a:effectLst/>
                <a:uLnTx/>
                <a:uFillTx/>
                <a:latin typeface="Comic Sans MS" pitchFamily="66" charset="0"/>
                <a:ea typeface="+mn-ea"/>
                <a:cs typeface="Arial" charset="0"/>
              </a:rPr>
              <a:t>PENITENTIAL ACT</a:t>
            </a:r>
          </a:p>
        </p:txBody>
      </p:sp>
      <p:pic>
        <p:nvPicPr>
          <p:cNvPr id="4" name="Picture 8" descr="E:\New BEO Badge.png">
            <a:extLst>
              <a:ext uri="{FF2B5EF4-FFF2-40B4-BE49-F238E27FC236}">
                <a16:creationId xmlns:a16="http://schemas.microsoft.com/office/drawing/2014/main" id="{C1A48FC4-475D-23D9-8BC2-CC22A9D9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026" y="140495"/>
            <a:ext cx="1074056"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642788"/>
      </p:ext>
    </p:extLst>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1992314" y="260350"/>
            <a:ext cx="8353425" cy="20510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pPr>
            <a:r>
              <a:rPr lang="en-GB" altLang="en-US">
                <a:solidFill>
                  <a:srgbClr val="000000"/>
                </a:solidFill>
                <a:latin typeface="Comic Sans MS" pitchFamily="66" charset="0"/>
              </a:rPr>
              <a:t>MAY ALMIGHTY GOD                             HAVE MERCY ON US,                               FORGIVE US OUR SINS                          AND BRING US TO EVERLASTING LIFE.</a:t>
            </a:r>
            <a:endParaRPr lang="en-US" altLang="en-US">
              <a:solidFill>
                <a:srgbClr val="000000"/>
              </a:solidFill>
              <a:latin typeface="Comic Sans MS" pitchFamily="66" charset="0"/>
            </a:endParaRPr>
          </a:p>
        </p:txBody>
      </p:sp>
      <p:sp>
        <p:nvSpPr>
          <p:cNvPr id="138243" name="WordArt 2"/>
          <p:cNvSpPr>
            <a:spLocks noChangeArrowheads="1" noChangeShapeType="1" noTextEdit="1"/>
          </p:cNvSpPr>
          <p:nvPr/>
        </p:nvSpPr>
        <p:spPr bwMode="auto">
          <a:xfrm>
            <a:off x="7535864" y="2636839"/>
            <a:ext cx="2879725" cy="7207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a:ln w="9525">
                  <a:solidFill>
                    <a:srgbClr val="000000"/>
                  </a:solidFill>
                  <a:round/>
                  <a:headEnd/>
                  <a:tailEnd/>
                </a:ln>
                <a:solidFill>
                  <a:srgbClr val="0000FF"/>
                </a:solidFill>
                <a:latin typeface="Comic Sans MS"/>
                <a:cs typeface="Arial" charset="0"/>
              </a:rPr>
              <a:t>AMEN.</a:t>
            </a:r>
          </a:p>
        </p:txBody>
      </p:sp>
      <p:pic>
        <p:nvPicPr>
          <p:cNvPr id="138244" name="Picture 7" descr="http://4.bp.blogspot.com/-AE-UjdHSvew/UDE5FWrCg7I/AAAAAAAAAis/Chm-1PpYJUc/s1600/I+Forgive+Yo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2657475"/>
            <a:ext cx="4533900" cy="3803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43656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139411"/>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8A38132-26C2-15BA-2084-F886A8358495}"/>
            </a:ext>
          </a:extLst>
        </p:cNvPr>
        <p:cNvGrpSpPr/>
        <p:nvPr/>
      </p:nvGrpSpPr>
      <p:grpSpPr>
        <a:xfrm>
          <a:off x="0" y="0"/>
          <a:ext cx="0" cy="0"/>
          <a:chOff x="0" y="0"/>
          <a:chExt cx="0" cy="0"/>
        </a:xfrm>
      </p:grpSpPr>
      <p:pic>
        <p:nvPicPr>
          <p:cNvPr id="233474" name="Picture 2" descr="Jesus 3">
            <a:extLst>
              <a:ext uri="{FF2B5EF4-FFF2-40B4-BE49-F238E27FC236}">
                <a16:creationId xmlns:a16="http://schemas.microsoft.com/office/drawing/2014/main" id="{0D7603D6-ED1A-7294-90F5-C5D8AFF315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a:extLst>
              <a:ext uri="{FF2B5EF4-FFF2-40B4-BE49-F238E27FC236}">
                <a16:creationId xmlns:a16="http://schemas.microsoft.com/office/drawing/2014/main" id="{A63ED7FC-37B0-43F7-4C98-45025E4F8D43}"/>
              </a:ext>
            </a:extLst>
          </p:cNvPr>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000000"/>
                </a:solidFill>
                <a:effectLst>
                  <a:outerShdw dist="45791" dir="2021404" algn="ctr" rotWithShape="0">
                    <a:srgbClr val="B2B2B2">
                      <a:alpha val="79999"/>
                    </a:srgbClr>
                  </a:outerShdw>
                </a:effectLst>
                <a:uLnTx/>
                <a:uFillTx/>
                <a:latin typeface="Comic Sans MS" pitchFamily="66" charset="0"/>
                <a:ea typeface="+mn-ea"/>
                <a:cs typeface="Arial" panose="020B0604020202020204" pitchFamily="34" charset="0"/>
              </a:rPr>
              <a:t>LET US PRAY</a:t>
            </a:r>
          </a:p>
        </p:txBody>
      </p:sp>
      <p:pic>
        <p:nvPicPr>
          <p:cNvPr id="233476" name="Picture 8" descr="E:\New BEO Badge.png">
            <a:extLst>
              <a:ext uri="{FF2B5EF4-FFF2-40B4-BE49-F238E27FC236}">
                <a16:creationId xmlns:a16="http://schemas.microsoft.com/office/drawing/2014/main" id="{E1F33585-4248-C6D7-E2D3-806C1FD75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New BEO Badge.png">
            <a:extLst>
              <a:ext uri="{FF2B5EF4-FFF2-40B4-BE49-F238E27FC236}">
                <a16:creationId xmlns:a16="http://schemas.microsoft.com/office/drawing/2014/main" id="{4BAD1B6D-9977-D78D-6E42-6FBA43A3F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62602"/>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D5A568E-29FB-9836-F122-BCA799AC100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14CFE504-E72C-5E93-ADDF-C466443FB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9269D92-7B17-20A1-13CD-1F6241BA16E9}"/>
              </a:ext>
            </a:extLst>
          </p:cNvPr>
          <p:cNvSpPr txBox="1">
            <a:spLocks noChangeArrowheads="1"/>
          </p:cNvSpPr>
          <p:nvPr/>
        </p:nvSpPr>
        <p:spPr bwMode="auto">
          <a:xfrm>
            <a:off x="4025140" y="6394469"/>
            <a:ext cx="4141720"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A4D9628-BA3D-7C8D-E13F-AD11A81CE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FBDD9042-10D4-4164-A59D-9CEE7E1A4DF3}"/>
              </a:ext>
            </a:extLst>
          </p:cNvPr>
          <p:cNvSpPr txBox="1">
            <a:spLocks noChangeArrowheads="1"/>
          </p:cNvSpPr>
          <p:nvPr/>
        </p:nvSpPr>
        <p:spPr bwMode="auto">
          <a:xfrm>
            <a:off x="2748301" y="150660"/>
            <a:ext cx="6638476"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WORD  </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5" name="Rectangle 1">
            <a:extLst>
              <a:ext uri="{FF2B5EF4-FFF2-40B4-BE49-F238E27FC236}">
                <a16:creationId xmlns:a16="http://schemas.microsoft.com/office/drawing/2014/main" id="{A1BA982F-09C5-4B16-9A1D-7EF35CFFC5D3}"/>
              </a:ext>
            </a:extLst>
          </p:cNvPr>
          <p:cNvSpPr>
            <a:spLocks noChangeArrowheads="1"/>
          </p:cNvSpPr>
          <p:nvPr/>
        </p:nvSpPr>
        <p:spPr bwMode="auto">
          <a:xfrm>
            <a:off x="2158069" y="2049153"/>
            <a:ext cx="8123740" cy="4093428"/>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During the Liturgy of the Word                                  we hear the proclamation of </a:t>
            </a:r>
            <a:r>
              <a:rPr kumimoji="0" lang="en-GB" altLang="en-US" sz="26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Sacred scripture</a:t>
            </a: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endParaRPr kumimoji="0" lang="en-GB" altLang="en-US" sz="26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These are not presented as                                    recollections of past events,                                             but as moments in the continuing love story                  of God and his people.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Our Lord did not just speak then,                                    but also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speaks to us now</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a:t>
            </a: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5EAE35A4-BBD4-C1E8-A624-80FF83A6CD21}"/>
              </a:ext>
            </a:extLst>
          </p:cNvPr>
          <p:cNvSpPr txBox="1"/>
          <p:nvPr/>
        </p:nvSpPr>
        <p:spPr>
          <a:xfrm>
            <a:off x="5179244" y="1397155"/>
            <a:ext cx="1776590"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LISTEN</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Tree>
    <p:extLst>
      <p:ext uri="{BB962C8B-B14F-4D97-AF65-F5344CB8AC3E}">
        <p14:creationId xmlns:p14="http://schemas.microsoft.com/office/powerpoint/2010/main" val="258855064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02" name="Picture 6"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9"/>
          <p:cNvSpPr>
            <a:spLocks noChangeArrowheads="1"/>
          </p:cNvSpPr>
          <p:nvPr/>
        </p:nvSpPr>
        <p:spPr bwMode="auto">
          <a:xfrm>
            <a:off x="7735731" y="5508037"/>
            <a:ext cx="4238555" cy="10772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en-US" sz="3200" dirty="0">
                <a:solidFill>
                  <a:srgbClr val="000000"/>
                </a:solidFill>
                <a:latin typeface="Comic Sans MS" pitchFamily="66" charset="0"/>
                <a:cs typeface="Arial" charset="0"/>
              </a:rPr>
              <a:t>A reading from the                prophet Isaiah.</a:t>
            </a:r>
            <a:endParaRPr lang="en-GB" altLang="en-US" sz="2400" dirty="0">
              <a:solidFill>
                <a:srgbClr val="000000"/>
              </a:solidFill>
              <a:latin typeface="Comic Sans MS" pitchFamily="66" charset="0"/>
              <a:cs typeface="Arial" charset="0"/>
            </a:endParaRPr>
          </a:p>
        </p:txBody>
      </p:sp>
      <p:pic>
        <p:nvPicPr>
          <p:cNvPr id="5120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529" y="18864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1883532" y="188641"/>
            <a:ext cx="8424936" cy="76944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GB" altLang="en-US" sz="4400" dirty="0">
                <a:solidFill>
                  <a:srgbClr val="000000"/>
                </a:solidFill>
                <a:latin typeface="Comic Sans MS" pitchFamily="66" charset="0"/>
                <a:cs typeface="Arial" charset="0"/>
              </a:rPr>
              <a:t>THE LITURGY OF THE WORD</a:t>
            </a:r>
          </a:p>
        </p:txBody>
      </p:sp>
    </p:spTree>
  </p:cSld>
  <p:clrMapOvr>
    <a:masterClrMapping/>
  </p:clrMapOvr>
  <p:transition spd="slow">
    <p:plus/>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1800">
              <a:solidFill>
                <a:srgbClr val="FFFFFF"/>
              </a:solidFill>
            </a:endParaRPr>
          </a:p>
        </p:txBody>
      </p:sp>
      <p:sp>
        <p:nvSpPr>
          <p:cNvPr id="53251" name="Rectangle 7"/>
          <p:cNvSpPr>
            <a:spLocks noChangeArrowheads="1"/>
          </p:cNvSpPr>
          <p:nvPr/>
        </p:nvSpPr>
        <p:spPr bwMode="auto">
          <a:xfrm>
            <a:off x="1858414" y="479455"/>
            <a:ext cx="7489825" cy="3493264"/>
          </a:xfrm>
          <a:prstGeom prst="rect">
            <a:avLst/>
          </a:prstGeom>
          <a:solidFill>
            <a:schemeClr val="tx1"/>
          </a:solidFill>
          <a:ln w="9525">
            <a:solidFill>
              <a:schemeClr val="bg2"/>
            </a:solidFill>
            <a:miter lim="800000"/>
            <a:headEnd/>
            <a:tailEnd/>
          </a:ln>
        </p:spPr>
        <p:txBody>
          <a:bodyPr wrap="square" lIns="457056"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rPr>
              <a:t>I want to tell the whole wide world -                         ‘God has been good to me!’                                       I want to tell the whole wide world-                           ‘God is wonderful!’                                                     I want to sing and to shout                                           because I am so happy,                                                     for God has come to me and he is great! </a:t>
            </a:r>
          </a:p>
          <a:p>
            <a:pPr marL="457200" indent="-457200" eaLnBrk="0" fontAlgn="base" hangingPunct="0">
              <a:spcBef>
                <a:spcPct val="0"/>
              </a:spcBef>
              <a:spcAft>
                <a:spcPct val="0"/>
              </a:spcAft>
            </a:pPr>
            <a:endParaRPr lang="en-GB" sz="800" dirty="0">
              <a:solidFill>
                <a:srgbClr val="000000"/>
              </a:solidFill>
              <a:latin typeface="Comic Sans MS" pitchFamily="66" charset="0"/>
              <a:ea typeface="Times New Roman" panose="02020603050405020304" pitchFamily="18" charset="0"/>
              <a:cs typeface="Arial" charset="0"/>
            </a:endParaRPr>
          </a:p>
          <a:p>
            <a:pPr marL="457200" indent="-457200" eaLnBrk="0" fontAlgn="base" hangingPunct="0">
              <a:spcBef>
                <a:spcPct val="0"/>
              </a:spcBef>
              <a:spcAft>
                <a:spcPct val="0"/>
              </a:spcAft>
            </a:pPr>
            <a:endParaRPr lang="en-GB" sz="400" dirty="0">
              <a:solidFill>
                <a:srgbClr val="000000"/>
              </a:solidFill>
              <a:latin typeface="Comic Sans MS" pitchFamily="66" charset="0"/>
              <a:ea typeface="Times New Roman" panose="02020603050405020304" pitchFamily="18" charset="0"/>
              <a:cs typeface="Arial" charset="0"/>
            </a:endParaRPr>
          </a:p>
        </p:txBody>
      </p:sp>
      <p:pic>
        <p:nvPicPr>
          <p:cNvPr id="53252" name="Picture 8"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240" y="4646447"/>
            <a:ext cx="2808287" cy="207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F61AE1-D7AE-7823-18B8-85B1AB4D70C5}"/>
              </a:ext>
            </a:extLst>
          </p:cNvPr>
          <p:cNvSpPr txBox="1"/>
          <p:nvPr/>
        </p:nvSpPr>
        <p:spPr>
          <a:xfrm>
            <a:off x="2063552" y="4803195"/>
            <a:ext cx="5760640" cy="1508105"/>
          </a:xfrm>
          <a:prstGeom prst="rect">
            <a:avLst/>
          </a:prstGeom>
          <a:noFill/>
        </p:spPr>
        <p:txBody>
          <a:bodyPr wrap="square">
            <a:spAutoFit/>
          </a:bodyPr>
          <a:lstStyle/>
          <a:p>
            <a:pPr fontAlgn="base">
              <a:spcBef>
                <a:spcPct val="0"/>
              </a:spcBef>
              <a:spcAft>
                <a:spcPct val="0"/>
              </a:spcAft>
              <a:defRPr/>
            </a:pPr>
            <a:r>
              <a:rPr lang="en-GB" altLang="en-US" sz="2800" dirty="0">
                <a:solidFill>
                  <a:srgbClr val="000000"/>
                </a:solidFill>
                <a:latin typeface="Comic Sans MS" pitchFamily="66" charset="0"/>
                <a:cs typeface="Arial" charset="0"/>
              </a:rPr>
              <a:t>The word of the Lord.</a:t>
            </a:r>
          </a:p>
          <a:p>
            <a:pPr fontAlgn="base">
              <a:spcBef>
                <a:spcPct val="0"/>
              </a:spcBef>
              <a:spcAft>
                <a:spcPct val="0"/>
              </a:spcAft>
              <a:defRPr/>
            </a:pPr>
            <a:endParaRPr lang="en-US" altLang="en-US" sz="2800" dirty="0">
              <a:solidFill>
                <a:srgbClr val="000000"/>
              </a:solidFill>
              <a:latin typeface="Comic Sans MS" pitchFamily="66" charset="0"/>
              <a:cs typeface="Arial" charset="0"/>
            </a:endParaRPr>
          </a:p>
          <a:p>
            <a:pPr fontAlgn="base">
              <a:spcBef>
                <a:spcPct val="0"/>
              </a:spcBef>
              <a:spcAft>
                <a:spcPct val="0"/>
              </a:spcAft>
              <a:defRPr/>
            </a:pPr>
            <a:r>
              <a:rPr lang="en-GB" altLang="en-US" sz="3600" i="1" dirty="0">
                <a:solidFill>
                  <a:srgbClr val="0000FF"/>
                </a:solidFill>
                <a:latin typeface="Comic Sans MS" pitchFamily="66" charset="0"/>
                <a:cs typeface="Arial" charset="0"/>
              </a:rPr>
              <a:t>THANKS BE TO GOD.</a:t>
            </a:r>
          </a:p>
        </p:txBody>
      </p:sp>
    </p:spTree>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9394" name="WordArt 2"/>
          <p:cNvSpPr>
            <a:spLocks noChangeArrowheads="1" noChangeShapeType="1" noTextEdit="1"/>
          </p:cNvSpPr>
          <p:nvPr/>
        </p:nvSpPr>
        <p:spPr bwMode="auto">
          <a:xfrm>
            <a:off x="2899455" y="297893"/>
            <a:ext cx="5867401" cy="152670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dirty="0">
                <a:ln w="9525">
                  <a:solidFill>
                    <a:srgbClr val="000000"/>
                  </a:solidFill>
                  <a:round/>
                  <a:headEnd/>
                  <a:tailEnd/>
                </a:ln>
                <a:solidFill>
                  <a:srgbClr val="000000"/>
                </a:solidFill>
                <a:latin typeface="Comic Sans MS"/>
                <a:cs typeface="Arial" charset="0"/>
              </a:rPr>
              <a:t>PSALM</a:t>
            </a:r>
          </a:p>
        </p:txBody>
      </p:sp>
      <p:sp>
        <p:nvSpPr>
          <p:cNvPr id="59395" name="Text Box 3"/>
          <p:cNvSpPr txBox="1">
            <a:spLocks noChangeArrowheads="1"/>
          </p:cNvSpPr>
          <p:nvPr/>
        </p:nvSpPr>
        <p:spPr bwMode="auto">
          <a:xfrm>
            <a:off x="2711451" y="2492376"/>
            <a:ext cx="67675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GB" altLang="en-US" sz="3600">
              <a:solidFill>
                <a:srgbClr val="FFFFFF"/>
              </a:solidFill>
              <a:latin typeface="Comic Sans MS" pitchFamily="66" charset="0"/>
            </a:endParaRPr>
          </a:p>
          <a:p>
            <a:pPr fontAlgn="base">
              <a:spcBef>
                <a:spcPct val="50000"/>
              </a:spcBef>
              <a:spcAft>
                <a:spcPct val="0"/>
              </a:spcAft>
            </a:pPr>
            <a:endParaRPr lang="en-GB" altLang="en-US" sz="3600">
              <a:solidFill>
                <a:srgbClr val="FFFFFF"/>
              </a:solidFill>
              <a:latin typeface="Comic Sans MS" pitchFamily="66" charset="0"/>
            </a:endParaRPr>
          </a:p>
        </p:txBody>
      </p:sp>
      <p:sp>
        <p:nvSpPr>
          <p:cNvPr id="59396" name="Rectangle 6"/>
          <p:cNvSpPr>
            <a:spLocks noChangeArrowheads="1"/>
          </p:cNvSpPr>
          <p:nvPr/>
        </p:nvSpPr>
        <p:spPr bwMode="auto">
          <a:xfrm>
            <a:off x="2187349" y="2211188"/>
            <a:ext cx="7291614" cy="984885"/>
          </a:xfrm>
          <a:prstGeom prst="rect">
            <a:avLst/>
          </a:prstGeom>
          <a:solidFill>
            <a:schemeClr val="tx1"/>
          </a:solidFill>
          <a:ln w="9525">
            <a:solidFill>
              <a:schemeClr val="bg2"/>
            </a:solidFill>
            <a:miter lim="800000"/>
            <a:headEnd/>
            <a:tailEnd/>
          </a:ln>
        </p:spPr>
        <p:txBody>
          <a:bodyPr wrap="square">
            <a:spAutoFit/>
          </a:bodyPr>
          <a:lstStyle/>
          <a:p>
            <a:pPr algn="ctr" fontAlgn="base">
              <a:spcBef>
                <a:spcPct val="0"/>
              </a:spcBef>
              <a:spcAft>
                <a:spcPct val="0"/>
              </a:spcAft>
            </a:pPr>
            <a:endParaRPr lang="en-GB" altLang="en-US" sz="200" i="1" dirty="0">
              <a:solidFill>
                <a:srgbClr val="0000FF"/>
              </a:solidFill>
              <a:latin typeface="Comic Sans MS" pitchFamily="66" charset="0"/>
              <a:cs typeface="Arial" charset="0"/>
            </a:endParaRPr>
          </a:p>
          <a:p>
            <a:pPr algn="ctr" fontAlgn="base">
              <a:spcBef>
                <a:spcPct val="0"/>
              </a:spcBef>
              <a:spcAft>
                <a:spcPct val="0"/>
              </a:spcAft>
            </a:pPr>
            <a:endParaRPr lang="en-GB" altLang="en-US" sz="200" i="1" dirty="0">
              <a:solidFill>
                <a:srgbClr val="0000FF"/>
              </a:solidFill>
              <a:latin typeface="Comic Sans MS" pitchFamily="66" charset="0"/>
              <a:cs typeface="Arial" charset="0"/>
            </a:endParaRPr>
          </a:p>
          <a:p>
            <a:pPr algn="ctr" fontAlgn="base">
              <a:spcBef>
                <a:spcPct val="0"/>
              </a:spcBef>
              <a:spcAft>
                <a:spcPct val="0"/>
              </a:spcAft>
            </a:pPr>
            <a:endParaRPr lang="en-GB" altLang="en-US" sz="200" i="1" dirty="0">
              <a:solidFill>
                <a:srgbClr val="0000FF"/>
              </a:solidFill>
              <a:latin typeface="Comic Sans MS" pitchFamily="66" charset="0"/>
              <a:cs typeface="Arial" charset="0"/>
            </a:endParaRPr>
          </a:p>
          <a:p>
            <a:pPr algn="ctr" fontAlgn="base">
              <a:spcBef>
                <a:spcPct val="0"/>
              </a:spcBef>
              <a:spcAft>
                <a:spcPct val="0"/>
              </a:spcAft>
            </a:pPr>
            <a:r>
              <a:rPr lang="en-GB" altLang="en-US" sz="4400" i="1" dirty="0">
                <a:solidFill>
                  <a:srgbClr val="0000FF"/>
                </a:solidFill>
                <a:latin typeface="Comic Sans MS" pitchFamily="66" charset="0"/>
                <a:cs typeface="Arial" charset="0"/>
              </a:rPr>
              <a:t>Lord, teach me your ways.</a:t>
            </a:r>
          </a:p>
          <a:p>
            <a:pPr fontAlgn="base">
              <a:spcBef>
                <a:spcPct val="0"/>
              </a:spcBef>
              <a:spcAft>
                <a:spcPct val="0"/>
              </a:spcAft>
            </a:pPr>
            <a:endParaRPr lang="en-GB" altLang="en-US" sz="800" dirty="0">
              <a:solidFill>
                <a:srgbClr val="000099"/>
              </a:solidFill>
              <a:latin typeface="Comic Sans MS" pitchFamily="66" charset="0"/>
              <a:cs typeface="Arial" charset="0"/>
            </a:endParaRPr>
          </a:p>
        </p:txBody>
      </p:sp>
      <p:sp>
        <p:nvSpPr>
          <p:cNvPr id="59397" name="AutoShape 7" descr="data:image/jpeg;base64,/9j/4AAQSkZJRgABAQAAAQABAAD/2wCEAAkGBxQTEhUUExQVFRUXGBkYGBcXFRcXHBgXGBcXFhgXHBUYHCggHBwlHBcYITEjJiktLi4uGB8zODMsNygtLisBCgoKDg0OFA8PFCwcHBwsLCwsLCwsLCwsLCwsLCwsLCwsLCwsLCwsLCwsLCwsLCwsLCwsLCwsLCwsLCwsLCwsLP/AABEIALcBEwMBIgACEQEDEQH/xAAcAAABBQEBAQAAAAAAAAAAAAAAAQIEBQYDBwj/xAA9EAACAQIEBQIEBQIFAwQDAAABAgMAEQQSITEFE0FRYQYiMkJxgQcjUpGhFGIVM7HR8cHh8HKCkrIWQ1P/xAAXAQEBAQEAAAAAAAAAAAAAAAAAAQID/8QAGBEBAQEBAQAAAAAAAAAAAAAAAAERURL/2gAMAwEAAhEDEQA/ANlw2YqbGr2OPNXGHhdzm2q2iiAFqzi6hwcMUHMd6nqtBFArciFpDRei1AWptONBqBpooIooFovSU6gS1JTr0lqgSloNFqKKSnUlqBpNFLag0CGkNKTTSKBbUlKaQmoCvP8A11+GkOMvLBaHEan+yQ9AwGx8it8TQaLLj5Q47wWbCSmKdCjj7hh3VuoqDDEWNh9SToAOpJ6CvqnjvA4MZEYp0DKdjsynuG6V4n67/DufBIXh/Nww1Zh8YtsXFvhF9Labk1GpdYWaYWyJ8PU7Fz3PYdh/1qPSmkqqKSlpKApKWiiEtRS0UV9l2pshsNBeocWKYatt/NdcLjQxI2t3rbipsdLM7gH2LvXfB8SOu+RRbMdLnxV2yA1UcT4QWWyH/wBpPX60EnC8QRxodamgVR4DCiFBFGpaTcs17AnqSatsJEVHuYsTv2H08UV2oApaaxqBaKAaCKBDRagUt6AFRsbjY4lzyMEW4GZtACdBc9NaheofUMGDTmTvb9KjVmPYLXknEeMY7jUphgTLADqPlHUNI/U+KD29WuNDcb6dadXm84l4Jhon5/PXMFeJ7C9+sROot2OlbrgnFY8VCk8Ruri47gjQg+RQTb0XoNMZgNyBfubdKimTYlFZVZ1DN8ILAE/Qda6XrIcY4uMSzYfBxJPJs8zD8qL6vuzD9K1Kw08uCEaTyGePIS8xUKY8ttXOxU3sPm+u9BpL0E+aZBKrKHRgysLggggjwRT2oEIprUCloC1Ja9LQ3ioGEWobaxsR1HS3mhv+KCtB5n64/CuKfNNg7RSm5MZ0jc+P0E/tXinEMBJDI0UqFHU2ZT0/3HmvrSqP1L6Uw2OjKzIM9vZKos8Z6WPUeDpUal6+X7Ular1n6GxGAOZxzICbLMoNvGb9J1671larQpKKSiCii1FB9ejJLqDYiuEeBN7s11GxFRsVhnUEEgDfNYkeAafHjJEW5Fx2A18fb+a25OmH4iQxAUhF77/ud6shjUKg5rAm2tRMXgA4DFrNbY/Cb9CKqsUrhwrCy2tYC5Zj8KqdtgTag0wI3FKBVNheLWAV42BFhoNvLdAPO1WmGxKuLqbi9r9Dbseo81FPJoIpSKKBDSA04UWoC1UXqg40IWwZjLAfA66k91a9r+DV7Rag8Q9L+kp+JTyS46Rxy2yujaSE75QPlXXf9q3snpSbDA/4ZMIQdTDIvMRmta4Juyn+K1vLAJIABO5tqbbXNEjAC7EADUkmwHkk7UHjXE/Q3FsZKDiZIzbZi4yqP7UUV6FwyLD8IwaRyzAKCSWbd3bU2Ua/apPB/U8OKmkiw95FiAzSi2TMTbKD12vfavNvxxwcgxEMuphKZF7K4ZmP3II/+NBvMH+ImAkNhMV/uZGVf/kRYVf4rDxYiIq4WWNxtoQR3BH+orF/hHj4ZsCIgqh4iVkFh7rm4fzcH9wajYPiz4LiUuCw0LzwsFdY1awhdtX1Oip1t0vQayTl8PwoEcMkkcY+GNQzW8jQn6796ocZgZcRH/UcQmSCAWZcOLNGB8plbTmN/aNPrW4FUmP9NQzYiOeS7ZLnlsxKFtlflk2DDvUU30hxN58OHki5fuZV9pQMimyuEbVQR0NXa15zgsLNipJJp5iZY5XX+iZ2iURg5UtkINyACGNwb/tpfSDzFZubHJFHzLQpKczhAADdrm4zZranSg0NAFc5ZlQFnYKotck2A6ak7V0DD/v380CUXtQRSAVA21BvTjTKBVpo3p9MI7UDZ41ZSrBWUixUgEEeR1ryP1x+E1yZeHjy0BP8xs3/ANT9q9eAoFCV8izwsjFXUqymxVgQQexB2rnX0v6v9EYbHqc68uYDSZAM3gMPmXwa8G9V+ksTgHyzr7T8Eq3KP9+h8HWje6oKKKKD6zj4oFH5gJXQZgpt9W7VLEKgF4wGPyi/t+1Qpo7j8oh0GmUWNj4B0JPc7VD0JCqbgEgoraE3uQANS1920Arbikl5HaykiTsRew8rsq+dzVhiMQgKxyWZzrotwCBuT8v3ohxXM0VSLqbuLe1uwPzH6aaVUcUiaNCHGZO/ynUAF9czuSdBoKKkDBlh+WweJr/FoOt2brJ4GgrimOEMYGHUMoJN2JHMOt1jAHfrbKLV34FJKMsTRkKoPuY5v/Sc+zE66AaWrtjeGxze5ClywDH4gwQn2GxGl9x41oJuExySaKylrXIDA276jzpepIrMrw1maRppGiRfbmB5ZKLr7bGyR316k21PSpcfGEBjW6xoTlQyaGUBbkoNCoB+ZtD03qKuyKS9C60UATSGim0CmuGKwySqUkVXRhYqwuCOxB3ruBTT/FBhDg/8KxMk0UJbBTZeYIlJMDrf3ZB8hv02qF+IPqvh+IwEkazLI7WMYUG6uCCCdNPP1Nej/wA1TYr0pgpGzvhYGa+pMa6/W29B5R+C0M39YzoDyeWwkPS+mUfW/wDF69qgwqKWZVVWexYgAFrCwueu1UE/qfh+DBizpDyzYxLGwP1CBdvOxqo4t+IpSMyRYHEPHcDmyKYo9et8pNvtQbu9Gashh4+J4lA/9ThsMjC4MKc9rdCJHOX72NeR+pOMSnEsIsVPMqNZXaQ3ZhpmAWwFztYUH0LLhI3IZkRmB0JUEj6G1Q+M8aiwwzTMVFiQcrEG3S4Fr/Wl9PRzDDxDEMGmyAubW1Ouo7jQHzU3G4ZJEaORVdGFirC4P1qK8/4vJiMWBJiUkw/Dt2jX/NdejyjdY99BqNLjqJvCuPRJi4sLhXM0DoxsMzcggXH5h1yEX0J00+lTuK8CxZjaHD4tVjYFfzYuY6qRYhZMwvp+oE+areD4ydG/osHGrrhgI5cVOSAWtfKFXU/v/vQbkGhTVPg+KsJhh5wiylDIrISVdQQG9p1Ugkd796uFP80BSW1pxNNYVAA01jS7fSkIoEIpKVhSEUAwqPjcHHMhjmjWRG0KMLg13FJeg8zxn4M4ZnYpiJY1JuEyhsvi51Ior08Mf/BRUX1VRi8fIl2XUaKFQAqh8HQyN/aKsZuHI/uUqH2YgD3eHAOovra9cMbwUMVyfBsy52Wy2sFQj4RfUgWv3rlhGWItHh/zpLgOxICx2GgdlFrgdB7j/NdHNexrYWA/b/ahkBFiLjsRf+KjcPjZAVeXmOSTrZbX6BRrlHS9/rUuioPFIZDEViYITpcLcheuVQR7jsO171mcHM2HDFmWNhYmMklUivoHK+1GI1MjG+p0NbUVScY4OGdJY442cOC4YlQwAsGYAe5lsLX231tQLHNDi0CsBn+MISCwsxCSgHdSRcEjXqKg4rhQVZf6l15AUGSRjeScdQ5tZEG2RN79NqlQcK5aPJiJtSeZI6/lj26j3k3yKABa4FhrvXePisUuVSrZZLhC8dlksLmwbW1hfUWNBXYjjMiMjsOXCRZIcpaeSw0IQXyrtodhqSNqueDY0zQpIcl2HyNmGhItmsNdNfINUHFcAYhNJC+b2s0iqxaY2+GJZCSUj30AuNbUnA48QjJ742gHuLIQkaIFN4xGRmzBiDmLa2N7bVFay9IwqJhuJwyH2So1uzA+Old+br1A7kaUCqaUigikAoFtTRTgaKCk9Q+m4cVlZxllQhklUAspBB66MPB0q2ljBGVgGBFiCLgjrcGujCuGMwqyoyPqrCxsSD9iNQaDyv14G4WhTCTFIsRmU4c68v8AU8Z+Ua2t5qg/Cf05/U4sSuv5UFmNxoZPkX7b/YVI/Er0jioW57SSYmEC2diWeNdbK3jz+9eo+guCjCYKOMWLMOY7D5mYA79gLAfSg0NReJ4wQxvKykqiliFFzYbkD6XP2pvFuKRYaMyzuI0HU9T2A3J8CvE/W/4hS4y8UN4oDpa/vk8NbYH9I+9Qe18N4lFiI1lhdXRuqnt0I6HxULE8HcNJJhpRC0hBfNGJFLAWz5cykNYDrbTavPPw/wDSfEYR/UJIsIbXkSAnmDpmUfBfvuK9YhLZQWFiQLgG4v1F+tFeez4KfD4xEib+pxsyEtiJhljihUgWSJdtbaX/ANa0M2OnwgjOKlilWSRI7pGYirOcoIGZswva+3erjHcNWRlcM0cighZEtcBrXFiCCNBoe1ZDjWDiw0qz4uTE4uUMP6eMoAnMJsAoQBQ17atVG0xmOSIAyMqBjlGY2GY7C501rqGG9ebpK2IxA/xFJTIoMkWCVM0YA2ZmUkOdt9u1bvg/EVmQEI8bAANG6lSnix3Gm4qCWNadaktSj7VAhFIDSk/xTSaBDSGlvSGiEvRS8vzRQThVdjuGA53j9kpUi4YqC3yllBsxHQkGrBTcdr9KVq2jIcSxSwWUR5SlpX9weVgp+J3HwoTuxJJ1ABq34bxe9xMUHuCK4uqSMwzZVDi9xt20+wsMfgVlTK3dT91bOt+63G3Ws9jMPIikzCN5pPyxPK6iNc5yqscW4vp7Rud2O9Bqs1FQMM7RqRKVCJlVXL6soUAs1wApvfS571MjcEAggg7Ea0EfiWCWZDG5IBIOlt1YMNDoRcDQ6GqE8ElknfO75cuXnMyszI180cSABYRpZja50161p7011uCNddN7fyNqKo8PFhsG2SNDnyEkgZisYYk53OwBJ8nzapPGeG/1AjjZ1y5g5ivpKov7W/tuQdrGwqF/Rf065ibqiupke1o0+IlhvI2m5+/muXiksORkj/KkNkRyf6iZnYEug+RACTlIGn6agssRiYo3MjMkOS8SgDPI50JCIdgSBYAXNhU7h/FecpXL7lAz9FDEXK3/AFDqOlc+JYRZ4ZBHIEY+0yrYspB9y5r3GxB1B1rOQLKCICqlluY4YgY4EUGwmklOrHrlBJueu9BsRIQF1GvU/SlElwLkLfUbn/iqD0/xRmJSVo3VPaJ19qSPY5lVT+mw1BI1q6jcFRfUW3B1H+9B1WU67WFr69za4pzTDYkVza6rIL7W7dTrSsbaDYW073te/wC9A92ArkzXuQdBbT6nrTtr2/Vlv2Fr2FLGt8wJvtroKBGZTcEgjY31B8Wqk9R4nFQx58EkUoRbGAgqbDYoQbabZbVdIddRqA3ttt4pGa4Nzf25r6aHtQeB+o1xmPxgju8jkKQnwrHca6bKB33r0r0Z+HsGDCyzZZZ9wSLqh/tHf+7/AEq74twhjKJ8OwjlXKD7QVlUgXV+v38VAf1nDAp/qg2HcOUN0LiwuRlKg6HeitOz3tbc/wDmtCSi24H/AJ2qDwPiyYlUmjDBWzC7IUzAGwazDapDTBVLsQupzMbCwA87UQ+bGKouxAGmpNhc9K6tErj3AMNCAQDqNQfqK889XcYfGYdlwwUYcpIZ8Q4IAVDuo6k9Kp/w09cTGVMJKGmVjlR73ZQP1X3W1RW7w/p+ReIHFNJzEaIoAQAU9wNtNxvV5iZ1jUu7BVUXLE2AArsTVF6w4ScTAEF2CyI7Je3MVSCyX8ig6YH1PhZf8uS4/VkcL2+MjKf3q3HfSsrxfjWWIwYbDSvIy5FTlFEXS3uZgFsPFNk40eH4XDxzXmnyBSiG7sQOg6gbXoNUd6BVDwj1A0rxpJFkMql1KEuFtb2u1gFbxV9agLWprUpNFqiEtRSiigi8JklRPziSircyyFVYm5JGRRZUA2ub96scNiFkGZGDL0I2Nux6jyKoOOhzJllQyRkgRRKbI7AXZp3IsALHTY22JtVZwrEhMSrM8TRBGVGVWVUe6/lQLmPMFr5mtpYC/QbRuL1xkhViCVUldiQCVPgnalhmV1DIbqdQQbgiuhoMl6hSZJGaWQLASCJDYrCFy2XkWPMkY3sf+CuAx0sJijWK8TkBUZvz7MxL4hwPaqC97G2/Q+2tU4BFjtWU4xwYxsrJG88RLNKme8kjlgIw7N8USgn23003orUmddDmWxNhqNT2Hc09jWah4PFDfFYkICtmEaC0UTKCBkTTNJbTMdT0tVxgcU0l2y5UIUrckMQRc5kIuhHY1BJAGRxvv/IrN8Q4QYy0kbOEYXlKhnmygCyQsT7VOugGnStJIt+tv9jSgdKDIcERYpC4jMYtlEIY5VzHNzJ2Jy8xv3Hc3q+xUEWKTKy+0g3sT0aw1G40Pgg+a447h7oJZIBd31aNmARzYLc3BtoB2vaqDGxrhwJjKzTiSKKQoQqKHbSPLYhU18ttrQLxXCywvBIwDCIyRKFsBKJ/bHGsdrJaw1OwU73qXwPicqssMsaJkQ5tHPKRLBCZmOVweh8HtV1EefGyyx7MRYjQ5To631t1FRTwbO55rZoVsY4hcLfe8lyc5B26eKCRw7GidWZc2TNbMy2zgahlPVT3qaqnwbbEjUV0yWH2pbUHJYz0IN976g+frRyjrtY2uALbV16UUHHMQdbaBrHr4HmmhLjWwB6AW/eu7DvSCg5FDubXuOnbauGJ4akljIiSEG9nUML+L1MFIW7UGc9Q+qYsFrMrqLDIVjujafCMvwn62qn4bhMTxD8zEgRYRrFcORcyD9TkHS9bLiGCjmjaORQ6HcHWuE8qYTDFvcyRIbD4jZRoPPag82/F3i6xRpgobKLAuq6BUHwoAO+/2rp+DXArK+Mcat7I/oPib7nT7Vh8Rw/F4/EPMsMjmRr7WAHQBm00GletcOwHEeUkaiDCRqAoH+a4A/Zb0GvLAanQd65QY6OQsqSIxX4gpBt9QK8v9ZYjD4W6zYibGYg//rMmWNT/AHKlhbxWG9NPimxQbCAiQm9l0UA/q6ZfrQfROOhZkIRzG3RgAbH6HcVS+mfT3IJlmPNxLk5pWObS+mX9It0FTuCYmdktiYwki2uVbMreVO/2qzNRTAgF7AC5voN/NKdKAaWgS9ODUw/zSUQ4GimZaKDjhsUuIEkMkZBCqJEfIwKuDb4SR0Ol7ioP/wCNKZJGYgAkGORCUkhVVChEOwUanzmNxVGnDmY8tMwnU5wqu2WB2BHOmmOsz22G3S3WtngmLIVcMSPYS6gcyw1YLf4TrWkVU3F0gCxYeF5ki9shj1EagHS5+N729o111q0wXEUlNkufbmzAHLvbLm2zXBuNxaqr+lUoohkRMEqNcQghyVOq5wdF3vYA3Fr1W4LHtCOcQYkcqkcLnloqA6AJYu0xFzoLa26UVsqGuNqj4PFrKMym4vY3BBBHQqdQfrXego+L8PfPzkIc6WEhLLAADmkjjG7W6X6abm8Hg2BLyrPC0nLJJllkPuxOhUAR2sqA7Gw20Fta1Rqv4xBIygRvkGufKBmK22RjoreaBX4knOEKgu9rvlsRGOhc9L9BvU6sbhwiukkceR1DcuFf82QkWzztfReup/2rQ8NxmcnNIrMfkXVUK6OFa3u161BYE1UcW4SJBmRVMmhGctkzL8LMgNmIq3BotQc0BsL6nqRprbtXRaS1OoEY0grP+pfVkWFVrBpZFF+XGLkDux+UfWmekPV8OOS6eyQfFGTqPI7iorRmkY2oNDVUF6AaS/SlAoFJvXM/xThSHxQNvanDaxpCKQGg4YyUxoWRM9vlFgSPF+teW+svxMezQ4ZHibZ2cWZfAHQ+a9ZzVmfVXoyHFgPYLKuobo1vlbuKDyX0p6LxGPfOxKxE+6VtS3e19z5r2ngPp+HBxCOJAP1Md2PcmpsRWCIZsqKi620UWGtQvT3qGPFiUxBsiNlzHZj4oOXqT1Th8CoMzG7fCqi5P2qm4Z+JOGmP+XMq/q5ZIH1K3tWP/GfhzrOk2pRly37EdPvetF+EPFI3wvJsA8ZNxb4gdmoN5gsWkqh42DKdbg12NYr1Hil4bMmIQWilbLMg2v0cDvWo4RxJMRGJI82U7ZgR97GoJppKRqCaBL0UulJQRcLNh8SY51Yuob8s3IVnAIuNsxsT/NVfEsW8xMUmZCbhcNEwMsljbO77LGf9LXPSueHid8VGfy5cjEyKq2ig9p1VvmmuQLkbX+GtDxPh6yixLKf1KcpI3KEjXKeorSK7g2NfIkICvJHlWRx7Yxcm6qyixdR0sPtTeOcNXmSYiQcyPlhMuVmdACWLR26nTz7RUOLhEkssYkTJEkEkbLZQudmXK0S66gA+496tZccbiLD/AJjKVDsxOVVG+Z+r26D70VTLzcMiyhxFGWUcqS8jyGRgMzuDfmHYAaC+prUYLGrIDa4KkqyndWHQ2NV+P4CsrNmY5HZGZbakxkFbMfhGld5OIHmGOGPNk+N2OVFJ1texJb7UFkwprCoWF4ojRiRmVAb7sLaEi4PUab1JjcNqDcEaEdaghYzAe/mRZVe4L/LzAoIAYgX0vXLgnBRCihrFlZ2UjZOYxYqt+nSrQinUAaQ0l6h4zHoEa0iKbaFiCAfIvQP4pxKPDxNLKcqJqT/0t3qg4J6jj4nFKsJmiykKXsAbHsdRTcZhTxDDTQsbrdckmUqGIs18v6b6VVY3HcQhjEOGwCKQMudWUpppmA0/mghS8Q/wvFx4UMJoZ9XzAcwMxtdmHxX81ZP+HUa4xcTBI0IBzMi9Se3YHqKqfSfoGc4gYvHuC4OYJe9z0JPjsK9NDjp+1AkkgUXZgB3JtSpKG2IPka1m8PygjYnE+98xsp1yAGwRU7/yakz4lISZwbRsotGB7mbwO/igvLa0E1wweLEigi4PY6EfUV2NAXoHWkv2oFBzxLlVJABt3NgPqe1VfBePR4jMqMMymzAai4/Seoqp9RQTszmZ8mFQZiI7lpf7Dfp4puEnychjCkUZIWOIfGubTMQNP+aDXEUpalamEa0EXi3DIsTHy5lzL2v1+1ZX09CvDZpMO+kUrZoWO2u6E9+1bQGuGPwMc6FJFDKehoK/1RwxMThZEe1ipIPYjUGvC/SXE2w2MQqdM+RrfMCbV6lxj0E7qUhxcqRn5GNxbtfeuHpv8MooJFklfmMpuotYX7+aDWcT4PDieU0ozBDmVel7dR1qyRbWAFh2pwFJagDSLtSXpb1AfailpKDnI0eGiUKmWMEKAo0GY2uT0AvvVNh+NPmklkcLEkzJa3taMKLFLC7Pm89xWoyXFjt2/wC1Z7H4QwMZVs25zyG4w6AXOWMb7fXXtWkScHKcXE1zkUsQpjf3BR+u3wk9qo8Vw8rmYkR8tyscT3EBQ6KfbqXO9973FSMHjuUyrCGJk/MKut3lLkAvmU2UAd6t+IGKZ+Sb5094YbRuNFJYbNrsaK58J4iBkhJzaWD5gS2UC5Zd1H1pOK8PVlfIDIxOYxc0qrHa5A+m3Wo2D4a4Lxi6kgc3ENYtLcfL20/btVnwzgkUFigNwCLkkmxN9T116mgi4bgCkq83vkAsLaKi2sUVe3+tW8EIQBVAAAsAOgFPoqBK54vELGhZzZQLk+KdNLYE6X8kAX+tUcspxSMgC5onQkXurEe7Leg7JxKSQErAeWR87ZSw8Jr/ADao3p/hiLdom/KYkiMge1vmF99+lJjcdMrqzLlTVRF8TyE9raACp2BxPuEZj5ZILBbg6X1vbrQWRGlqQUW0rhjcUkSl5GsB/wCWFBC4tiZC3LW0albtKenhfP1quwDJHmSFskX/APVzclr65c24812w2JOIV3lVBhiNFb4tPmPb6Uww2ZpVRZAQBGSwCotv4+tBZYjDK45iKjSAe1yLi/2qvCDDocTiTnltv0BOyoOlRsFj3iW4XOgLNK40UeE71fZI5kVmUMujAEbebUFNwlMgeUgyTyakLcgfpXtoKuMFjw/tNhIAMy3BIvVfjsVI0nIiHK0vzDtb+0dTTMBwgqlrBXB/zL3Zj3NBeMKKUDQdaGoOc8YZSrC4PSq1eFQwkzWJYA+5iWIHYXq1tSOLjXbtQY7FcTlmAxCyCHDL0I90lj26A9OutWvpvjZxJf25VHwhviI7lelN4jwazc2Nc7KPbGxsgJ62qlikaCd2VeZMwHOb5Yl6AD96DcUgqDwTiPPjz2tqR2vbS9TjtQKTSEUlF6BaGpKQ0Awpi0tIRQGelplqKCxzU1hca633BrkuJTNkDDNbNlvrY9bV1vVGcxvD/wCnztGeXE92kdQWkG3tXsv+ldMJwsyABlMcG4j+Zzvmkbf7fvV9lvTj0oEAtoKcaSuM2JVCoZgCxsoJ3PaoOjGokWOWQ2QZhqC42UjS31qNxqF2sbsYxfPGo1b/AN3aqrFySKV5bZWAskCgEWPV6Cc3CGYLGWUQhszaEs5BvqTtrVtDCqCygAeBaiImwvvbX610oImPwmcqwYqy3sRY776Gswq5MRKXmZALC5+OQ7+3TbwK1s0lhc6eTVHDjY8TK6qvui2kIuAT2oH8LaYuDK+VdcifMy9C3mpeK4eocz5WcgaLe4B7gHrXfEYpIlBdrm33P0FU5xc5a5dI1Oqg2zW/uFBW4uT3Z5lYK2ow6/8A2ft/pWi4dOkqFAoCjQroRttpS4nBXbmqdctiNww3tWejxDEhEjs9ycikjLf5moLqfh5zANdohYLGosB5PerZB+1V+E4mmblFgXAF+xP1qwEoNwCNN/FBxxWFV9GF6q+NO4yRRtywQbva+3SrymSgHcXoKDh2IeMnmXI0AAOYk/q8VdYfEB1DLqKzuP4WUPxWjJLO2uYeB4rrhXm9phS0I6HdvNBpAaRqjriVBCkgMel9a73oBah/4cnMMlrMdD5HY1My0tBQ8Wx0iyJDh1FzqSdlH061yHGzCrnEaZTYHbP9BV1iMIG91hmGxrJcV4eQxLqZpW0W/wAMY7/96DV4HFcxFexW4vY12tWS4Zj3RRh425jj4pD8KeL1qsMbqLsGNtSO9B0JoNIBS3oEAotSk0WqBtqKLUtBUemo25kpDZ49BzHAzs4Pu2+XawrRXooqhaQmiigCax/FpZhMC2QNIckW5yLa7N2zaUUUFxhuIZVytmbKNGNruepsNqkYOKMZpFWxfVu+1FFBWYmaTEKWjcxRqfiGrNbcW6CuvBeK85mCf5ae25vct1P0oooOfG+YqsT7+ka/CLnqxqtillhQRRBRK+rE669STS0URdcPwrMqmYrI66hsttfpVfyypf2BpGJu7EEAeB/0pKKDpw/i+UrHYlBpn01b6b2qyx2Az6o2RjuRuR2oooqg4xjUjXJFHqhGZjuPI7mrbgbW0y2za5iblr96KKC4YU0m9FFA2SMHQi9ReITGOO6C52AoooiiUKkwNjJORckmwA7VfYHF576WINiKKKKmA0NRRQMJpk8IcWP0ooojJcY4LleOOM8uI3LW3LdATvbemHiD4QNf3FjZEH/UmiiirrgXEJZL8xQv0N6tib0UUCA0B6KKAzUUUVB//9k="/>
          <p:cNvSpPr>
            <a:spLocks noChangeAspect="1" noChangeArrowheads="1"/>
          </p:cNvSpPr>
          <p:nvPr/>
        </p:nvSpPr>
        <p:spPr bwMode="auto">
          <a:xfrm>
            <a:off x="1524000"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sz="4800">
              <a:solidFill>
                <a:srgbClr val="FFFFFF"/>
              </a:solidFill>
              <a:latin typeface="Comic Sans MS" pitchFamily="66" charset="0"/>
              <a:cs typeface="Arial" charset="0"/>
            </a:endParaRPr>
          </a:p>
        </p:txBody>
      </p:sp>
      <p:pic>
        <p:nvPicPr>
          <p:cNvPr id="593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64" y="3986214"/>
            <a:ext cx="3887787" cy="25876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59399"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162482"/>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New BEO Badge.png">
            <a:extLst>
              <a:ext uri="{FF2B5EF4-FFF2-40B4-BE49-F238E27FC236}">
                <a16:creationId xmlns:a16="http://schemas.microsoft.com/office/drawing/2014/main" id="{C62A15EF-80F6-3E0B-4418-0D7960410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1900" y="162482"/>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601569"/>
      </p:ext>
    </p:extLst>
  </p:cSld>
  <p:clrMapOvr>
    <a:masterClrMapping/>
  </p:clrMapOvr>
  <p:transition spd="slow">
    <p:plus/>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89ED1E7-2937-5551-0854-1B5DA98600CF}"/>
            </a:ext>
          </a:extLst>
        </p:cNvPr>
        <p:cNvGrpSpPr/>
        <p:nvPr/>
      </p:nvGrpSpPr>
      <p:grpSpPr>
        <a:xfrm>
          <a:off x="0" y="0"/>
          <a:ext cx="0" cy="0"/>
          <a:chOff x="0" y="0"/>
          <a:chExt cx="0" cy="0"/>
        </a:xfrm>
      </p:grpSpPr>
      <p:sp>
        <p:nvSpPr>
          <p:cNvPr id="12" name="Google Shape;152;p27">
            <a:extLst>
              <a:ext uri="{FF2B5EF4-FFF2-40B4-BE49-F238E27FC236}">
                <a16:creationId xmlns:a16="http://schemas.microsoft.com/office/drawing/2014/main" id="{267BBEC3-9EA9-D01C-D8BD-5B7FEA549928}"/>
              </a:ext>
            </a:extLst>
          </p:cNvPr>
          <p:cNvSpPr/>
          <p:nvPr/>
        </p:nvSpPr>
        <p:spPr>
          <a:xfrm>
            <a:off x="4439816" y="628193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1" u="none" strike="noStrike" kern="0" cap="none" spc="0" normalizeH="0" baseline="0" noProof="0" dirty="0">
                <a:ln>
                  <a:noFill/>
                </a:ln>
                <a:solidFill>
                  <a:prstClr val="black"/>
                </a:solidFill>
                <a:effectLst/>
                <a:uLnTx/>
                <a:uFillTx/>
                <a:latin typeface="Comic Sans MS"/>
                <a:ea typeface="Comic Sans MS"/>
                <a:cs typeface="Comic Sans MS"/>
                <a:sym typeface="Comic Sans MS"/>
              </a:rPr>
              <a:t>A.M.D.G. – For the Greater Glory of God</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pic>
        <p:nvPicPr>
          <p:cNvPr id="7" name="Picture 6">
            <a:extLst>
              <a:ext uri="{FF2B5EF4-FFF2-40B4-BE49-F238E27FC236}">
                <a16:creationId xmlns:a16="http://schemas.microsoft.com/office/drawing/2014/main" id="{A2C275AC-710F-B0F4-8C6C-A77712DA1A72}"/>
              </a:ext>
            </a:extLst>
          </p:cNvPr>
          <p:cNvPicPr>
            <a:picLocks noChangeAspect="1"/>
          </p:cNvPicPr>
          <p:nvPr/>
        </p:nvPicPr>
        <p:blipFill>
          <a:blip r:embed="rId4"/>
          <a:srcRect l="8156" t="18291" r="6026" b="11844"/>
          <a:stretch>
            <a:fillRect/>
          </a:stretch>
        </p:blipFill>
        <p:spPr>
          <a:xfrm>
            <a:off x="300763" y="1764116"/>
            <a:ext cx="6647340" cy="4058725"/>
          </a:xfrm>
          <a:prstGeom prst="rect">
            <a:avLst/>
          </a:prstGeom>
        </p:spPr>
      </p:pic>
      <p:sp>
        <p:nvSpPr>
          <p:cNvPr id="282628" name="Rectangle 5"/>
          <p:cNvSpPr>
            <a:spLocks noChangeArrowheads="1"/>
          </p:cNvSpPr>
          <p:nvPr/>
        </p:nvSpPr>
        <p:spPr bwMode="auto">
          <a:xfrm>
            <a:off x="7388164" y="1751770"/>
            <a:ext cx="4362850" cy="4358116"/>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endParaRPr kumimoji="0" lang="en-US"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the air I breathe.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the air I breathe.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Your holy presence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lang="en-US" sz="2200" i="1" kern="0" dirty="0">
                <a:latin typeface="Comic Sans MS" panose="030F0702030302020204" pitchFamily="66" charset="0"/>
                <a:ea typeface="Times New Roman" panose="02020603050405020304" pitchFamily="18" charset="0"/>
              </a:rPr>
              <a:t>l</a:t>
            </a:r>
            <a:r>
              <a:rPr kumimoji="0" lang="en-US" sz="2200" b="0" i="1" u="none" strike="noStrike" kern="0" cap="none" spc="0" normalizeH="0" baseline="0" noProof="0" dirty="0" err="1">
                <a:ln>
                  <a:noFill/>
                </a:ln>
                <a:effectLst/>
                <a:uLnTx/>
                <a:uFillTx/>
                <a:latin typeface="Comic Sans MS" panose="030F0702030302020204" pitchFamily="66" charset="0"/>
                <a:ea typeface="Times New Roman" panose="02020603050405020304" pitchFamily="18" charset="0"/>
                <a:cs typeface="Arial" panose="020B0604020202020204" pitchFamily="34" charset="0"/>
              </a:rPr>
              <a:t>iving</a:t>
            </a: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 in me.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my daily bread.</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my daily bread.</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Your very word,</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spoken to me.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endParaRPr kumimoji="0" lang="en-GB"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And I ... I'm desperate for you</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And I ... I'm lost without you.</a:t>
            </a:r>
          </a:p>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endParaRPr kumimoji="0" lang="en-GB"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8" name="Picture 8" descr="E:\New BEO Badge.png">
            <a:extLst>
              <a:ext uri="{FF2B5EF4-FFF2-40B4-BE49-F238E27FC236}">
                <a16:creationId xmlns:a16="http://schemas.microsoft.com/office/drawing/2014/main" id="{1B0D31DA-636D-0BCC-B285-7470BC8E09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18" y="1894124"/>
            <a:ext cx="854957" cy="11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6" name="Rectangle 5"/>
          <p:cNvSpPr>
            <a:spLocks noChangeArrowheads="1"/>
          </p:cNvSpPr>
          <p:nvPr/>
        </p:nvSpPr>
        <p:spPr bwMode="auto">
          <a:xfrm>
            <a:off x="1092739" y="163949"/>
            <a:ext cx="9685507" cy="1415772"/>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FontTx/>
              <a:buNone/>
              <a:defRPr/>
            </a:pPr>
            <a:r>
              <a:rPr lang="en-US" altLang="en-US" u="sng" dirty="0">
                <a:solidFill>
                  <a:srgbClr val="000000"/>
                </a:solidFill>
                <a:latin typeface="Comic Sans MS" panose="030F0702030302020204" pitchFamily="66" charset="0"/>
              </a:rPr>
              <a:t>GATHERING HYMN</a:t>
            </a:r>
          </a:p>
          <a:p>
            <a:pPr algn="ctr" fontAlgn="base">
              <a:spcBef>
                <a:spcPct val="0"/>
              </a:spcBef>
              <a:spcAft>
                <a:spcPct val="0"/>
              </a:spcAft>
              <a:buClrTx/>
              <a:buSzTx/>
              <a:buFontTx/>
              <a:buNone/>
              <a:defRPr/>
            </a:pPr>
            <a:endParaRPr lang="en-US" altLang="en-US" sz="200" dirty="0">
              <a:solidFill>
                <a:srgbClr val="0000FF"/>
              </a:solidFill>
              <a:latin typeface="Comic Sans MS" panose="030F0702030302020204" pitchFamily="66" charset="0"/>
            </a:endParaRPr>
          </a:p>
          <a:p>
            <a:pPr algn="ctr" fontAlgn="base">
              <a:spcBef>
                <a:spcPct val="0"/>
              </a:spcBef>
              <a:spcAft>
                <a:spcPct val="0"/>
              </a:spcAft>
              <a:buClrTx/>
              <a:buSzTx/>
              <a:buFontTx/>
              <a:buNone/>
              <a:defRPr/>
            </a:pPr>
            <a:endParaRPr lang="en-US" altLang="en-US" sz="200" dirty="0">
              <a:solidFill>
                <a:srgbClr val="0000FF"/>
              </a:solidFill>
              <a:latin typeface="Comic Sans MS" panose="030F0702030302020204" pitchFamily="66" charset="0"/>
            </a:endParaRPr>
          </a:p>
          <a:p>
            <a:pPr algn="ctr" fontAlgn="base">
              <a:spcBef>
                <a:spcPct val="0"/>
              </a:spcBef>
              <a:spcAft>
                <a:spcPct val="0"/>
              </a:spcAft>
              <a:buClrTx/>
              <a:buSzTx/>
              <a:buFontTx/>
              <a:buNone/>
              <a:defRPr/>
            </a:pPr>
            <a:endParaRPr lang="en-US" altLang="en-US" sz="200" dirty="0">
              <a:solidFill>
                <a:srgbClr val="0000FF"/>
              </a:solidFill>
              <a:latin typeface="Comic Sans MS" panose="030F0702030302020204" pitchFamily="66" charset="0"/>
            </a:endParaRPr>
          </a:p>
          <a:p>
            <a:pPr algn="ctr" fontAlgn="base">
              <a:spcBef>
                <a:spcPct val="0"/>
              </a:spcBef>
              <a:spcAft>
                <a:spcPct val="0"/>
              </a:spcAft>
              <a:buClrTx/>
              <a:buSzTx/>
              <a:buFontTx/>
              <a:buNone/>
              <a:defRPr/>
            </a:pPr>
            <a:r>
              <a:rPr lang="en-US" altLang="en-US" sz="4800" dirty="0">
                <a:solidFill>
                  <a:srgbClr val="C00000"/>
                </a:solidFill>
                <a:latin typeface="Comic Sans MS" panose="030F0702030302020204" pitchFamily="66" charset="0"/>
              </a:rPr>
              <a:t>THIS IS THE AIR I BREATHE</a:t>
            </a:r>
          </a:p>
        </p:txBody>
      </p:sp>
    </p:spTree>
    <p:extLst>
      <p:ext uri="{BB962C8B-B14F-4D97-AF65-F5344CB8AC3E}">
        <p14:creationId xmlns:p14="http://schemas.microsoft.com/office/powerpoint/2010/main" val="3838693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1045029" y="2027172"/>
            <a:ext cx="9149130"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spcBef>
                <a:spcPct val="0"/>
              </a:spcBef>
              <a:spcAft>
                <a:spcPct val="0"/>
              </a:spcAft>
              <a:tabLst>
                <a:tab pos="228600" algn="l"/>
              </a:tabLst>
            </a:pPr>
            <a:endParaRPr lang="en-GB" sz="1600" dirty="0">
              <a:solidFill>
                <a:srgbClr val="000000"/>
              </a:solidFill>
              <a:latin typeface="Comic Sans MS" pitchFamily="66" charset="0"/>
              <a:ea typeface="Times New Roman" panose="02020603050405020304" pitchFamily="18" charset="0"/>
              <a:cs typeface="Arial"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The Lord guides us in the way we should go, </a:t>
            </a:r>
          </a:p>
          <a:p>
            <a:pPr marR="0" lvl="0" algn="l" defTabSz="914400" rtl="0" eaLnBrk="1" fontAlgn="auto" latinLnBrk="0" hangingPunct="1">
              <a:lnSpc>
                <a:spcPct val="100000"/>
              </a:lnSpc>
              <a:spcBef>
                <a:spcPts val="0"/>
              </a:spcBef>
              <a:spcAft>
                <a:spcPts val="0"/>
              </a:spcAft>
              <a:buClrTx/>
              <a:buSzTx/>
              <a:tabLst/>
              <a:defRPr/>
            </a:pPr>
            <a:r>
              <a:rPr lang="en-GB" sz="3200" dirty="0">
                <a:solidFill>
                  <a:srgbClr val="000000"/>
                </a:solidFill>
                <a:latin typeface="Comic Sans MS" panose="030F0702030302020204" pitchFamily="66" charset="0"/>
                <a:cs typeface="Arial"/>
              </a:rPr>
              <a:t>    </a:t>
            </a: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and protects those who please him. </a:t>
            </a:r>
          </a:p>
          <a:p>
            <a:pPr eaLnBrk="0" fontAlgn="base" hangingPunct="0">
              <a:spcBef>
                <a:spcPct val="0"/>
              </a:spcBef>
              <a:spcAft>
                <a:spcPct val="0"/>
              </a:spcAft>
              <a:tabLst>
                <a:tab pos="228600" algn="l"/>
              </a:tabLst>
            </a:pPr>
            <a:endParaRPr lang="en-GB" sz="1600" dirty="0">
              <a:solidFill>
                <a:srgbClr val="000000"/>
              </a:solidFill>
              <a:latin typeface="Comic Sans MS" pitchFamily="66" charset="0"/>
              <a:ea typeface="Times New Roman" panose="02020603050405020304" pitchFamily="18" charset="0"/>
              <a:cs typeface="Arial" charset="0"/>
            </a:endParaRPr>
          </a:p>
        </p:txBody>
      </p:sp>
      <p:pic>
        <p:nvPicPr>
          <p:cNvPr id="614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305" y="4274429"/>
            <a:ext cx="3510557" cy="233594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B13B91A6-A5DB-3885-47F9-DF03E2D0B5CD}"/>
              </a:ext>
            </a:extLst>
          </p:cNvPr>
          <p:cNvSpPr txBox="1"/>
          <p:nvPr/>
        </p:nvSpPr>
        <p:spPr>
          <a:xfrm>
            <a:off x="789201" y="3951263"/>
            <a:ext cx="6308989" cy="646331"/>
          </a:xfrm>
          <a:prstGeom prst="rect">
            <a:avLst/>
          </a:prstGeom>
          <a:noFill/>
        </p:spPr>
        <p:txBody>
          <a:bodyPr wrap="square">
            <a:spAutoFit/>
          </a:bodyPr>
          <a:lstStyle/>
          <a:p>
            <a:pPr algn="ctr" fontAlgn="base">
              <a:spcBef>
                <a:spcPct val="0"/>
              </a:spcBef>
              <a:spcAft>
                <a:spcPct val="0"/>
              </a:spcAft>
              <a:defRPr/>
            </a:pPr>
            <a:r>
              <a:rPr lang="en-GB" altLang="en-US" sz="3600" i="1" dirty="0">
                <a:solidFill>
                  <a:srgbClr val="0000FF"/>
                </a:solidFill>
                <a:latin typeface="Comic Sans MS" pitchFamily="66" charset="0"/>
                <a:cs typeface="Arial" charset="0"/>
              </a:rPr>
              <a:t>Lord, teach me your ways.</a:t>
            </a:r>
          </a:p>
        </p:txBody>
      </p:sp>
      <p:pic>
        <p:nvPicPr>
          <p:cNvPr id="2" name="Picture 8" descr="E:\New BEO Badge.png">
            <a:extLst>
              <a:ext uri="{FF2B5EF4-FFF2-40B4-BE49-F238E27FC236}">
                <a16:creationId xmlns:a16="http://schemas.microsoft.com/office/drawing/2014/main" id="{DC64ADDD-D418-865A-DB6A-510137C6B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083" y="1539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600853"/>
      </p:ext>
    </p:extLst>
  </p:cSld>
  <p:clrMapOvr>
    <a:masterClrMapping/>
  </p:clrMapOvr>
  <p:transition spd="slow">
    <p:plus/>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5A634EF1-BD36-A935-F587-B70CCAB53C48}"/>
            </a:ext>
          </a:extLst>
        </p:cNvPr>
        <p:cNvGrpSpPr/>
        <p:nvPr/>
      </p:nvGrpSpPr>
      <p:grpSpPr>
        <a:xfrm>
          <a:off x="0" y="0"/>
          <a:ext cx="0" cy="0"/>
          <a:chOff x="0" y="0"/>
          <a:chExt cx="0" cy="0"/>
        </a:xfrm>
      </p:grpSpPr>
      <p:sp>
        <p:nvSpPr>
          <p:cNvPr id="61442" name="Rectangle 9">
            <a:extLst>
              <a:ext uri="{FF2B5EF4-FFF2-40B4-BE49-F238E27FC236}">
                <a16:creationId xmlns:a16="http://schemas.microsoft.com/office/drawing/2014/main" id="{AB4FB0ED-F867-36EF-B73B-DF7BF170113D}"/>
              </a:ext>
            </a:extLst>
          </p:cNvPr>
          <p:cNvSpPr>
            <a:spLocks noChangeArrowheads="1"/>
          </p:cNvSpPr>
          <p:nvPr/>
        </p:nvSpPr>
        <p:spPr bwMode="auto">
          <a:xfrm>
            <a:off x="1227019" y="2121907"/>
            <a:ext cx="6966857"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defRPr/>
            </a:pPr>
            <a:endParaRPr kumimoji="0" lang="en-GB" sz="1600" b="0" i="0" u="none" strike="noStrike" kern="1200" cap="none" spc="0" normalizeH="0" baseline="0" noProof="0" dirty="0">
              <a:ln>
                <a:noFill/>
              </a:ln>
              <a:solidFill>
                <a:srgbClr val="000000"/>
              </a:solidFill>
              <a:effectLst/>
              <a:uLnTx/>
              <a:uFillTx/>
              <a:latin typeface="Comic Sans MS" pitchFamily="66" charset="0"/>
              <a:ea typeface="Times New Roman" panose="02020603050405020304" pitchFamily="18"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rPr>
              <a:t>2. </a:t>
            </a: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If we fall, we will not stay down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000000"/>
                </a:solidFill>
                <a:latin typeface="Comic Sans MS" panose="030F0702030302020204" pitchFamily="66" charset="0"/>
                <a:cs typeface="Arial"/>
              </a:rPr>
              <a:t>    </a:t>
            </a: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because the Lord will help us up</a:t>
            </a:r>
            <a:r>
              <a:rPr kumimoji="0" lang="en-GB" sz="2000" b="0" i="0" u="none" strike="noStrike" kern="1200" cap="none" spc="0" normalizeH="0" baseline="0" noProof="0" dirty="0">
                <a:ln>
                  <a:noFill/>
                </a:ln>
                <a:solidFill>
                  <a:srgbClr val="000000"/>
                </a:solidFill>
                <a:effectLst/>
                <a:uLnTx/>
                <a:uFillTx/>
                <a:latin typeface="Tahoma"/>
                <a:ea typeface="+mn-ea"/>
                <a:cs typeface="Arial"/>
              </a:rPr>
              <a:t>. </a:t>
            </a:r>
          </a:p>
          <a:p>
            <a:pPr marL="0" marR="0" lvl="0" indent="0" algn="l" defTabSz="914400" rtl="0" eaLnBrk="0" fontAlgn="base" latinLnBrk="0" hangingPunct="0">
              <a:lnSpc>
                <a:spcPct val="100000"/>
              </a:lnSpc>
              <a:spcBef>
                <a:spcPct val="0"/>
              </a:spcBef>
              <a:spcAft>
                <a:spcPct val="0"/>
              </a:spcAft>
              <a:buClrTx/>
              <a:buSzTx/>
              <a:buFontTx/>
              <a:buNone/>
              <a:tabLst>
                <a:tab pos="228600" algn="l"/>
              </a:tabLst>
              <a:defRPr/>
            </a:pPr>
            <a:endParaRPr kumimoji="0" lang="en-GB" sz="1600" b="0" i="0" u="none" strike="noStrike" kern="1200" cap="none" spc="0" normalizeH="0" baseline="0" noProof="0" dirty="0">
              <a:ln>
                <a:noFill/>
              </a:ln>
              <a:solidFill>
                <a:srgbClr val="000000"/>
              </a:solidFill>
              <a:effectLst/>
              <a:uLnTx/>
              <a:uFillTx/>
              <a:latin typeface="Comic Sans MS" pitchFamily="66" charset="0"/>
              <a:ea typeface="Times New Roman" panose="02020603050405020304" pitchFamily="18" charset="0"/>
              <a:cs typeface="Arial" charset="0"/>
            </a:endParaRPr>
          </a:p>
        </p:txBody>
      </p:sp>
      <p:pic>
        <p:nvPicPr>
          <p:cNvPr id="61444" name="Picture 8">
            <a:extLst>
              <a:ext uri="{FF2B5EF4-FFF2-40B4-BE49-F238E27FC236}">
                <a16:creationId xmlns:a16="http://schemas.microsoft.com/office/drawing/2014/main" id="{32A421A4-D70E-1384-6269-A6232F9E4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305" y="4274429"/>
            <a:ext cx="3510557" cy="233594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D937C1E5-10D8-69D3-AD4A-BFB89A5FF721}"/>
              </a:ext>
            </a:extLst>
          </p:cNvPr>
          <p:cNvSpPr txBox="1"/>
          <p:nvPr/>
        </p:nvSpPr>
        <p:spPr>
          <a:xfrm>
            <a:off x="887172" y="3951263"/>
            <a:ext cx="630898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teach me your ways.</a:t>
            </a:r>
          </a:p>
        </p:txBody>
      </p:sp>
      <p:pic>
        <p:nvPicPr>
          <p:cNvPr id="2" name="Picture 8" descr="E:\New BEO Badge.png">
            <a:extLst>
              <a:ext uri="{FF2B5EF4-FFF2-40B4-BE49-F238E27FC236}">
                <a16:creationId xmlns:a16="http://schemas.microsoft.com/office/drawing/2014/main" id="{62C738B5-7986-FF1D-9EB1-970BFD8EB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083" y="1539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542982"/>
      </p:ext>
    </p:extLst>
  </p:cSld>
  <p:clrMapOvr>
    <a:masterClrMapping/>
  </p:clrMapOvr>
  <p:transition spd="slow">
    <p:plus/>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D05D7E8-BA44-163F-6784-474416ACF115}"/>
            </a:ext>
          </a:extLst>
        </p:cNvPr>
        <p:cNvGrpSpPr/>
        <p:nvPr/>
      </p:nvGrpSpPr>
      <p:grpSpPr>
        <a:xfrm>
          <a:off x="0" y="0"/>
          <a:ext cx="0" cy="0"/>
          <a:chOff x="0" y="0"/>
          <a:chExt cx="0" cy="0"/>
        </a:xfrm>
      </p:grpSpPr>
      <p:sp>
        <p:nvSpPr>
          <p:cNvPr id="61442" name="Rectangle 9">
            <a:extLst>
              <a:ext uri="{FF2B5EF4-FFF2-40B4-BE49-F238E27FC236}">
                <a16:creationId xmlns:a16="http://schemas.microsoft.com/office/drawing/2014/main" id="{8DED54CA-5399-6223-7F55-F1400F174124}"/>
              </a:ext>
            </a:extLst>
          </p:cNvPr>
          <p:cNvSpPr>
            <a:spLocks noChangeArrowheads="1"/>
          </p:cNvSpPr>
          <p:nvPr/>
        </p:nvSpPr>
        <p:spPr bwMode="auto">
          <a:xfrm>
            <a:off x="732220" y="1977578"/>
            <a:ext cx="9982200" cy="212365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3. Good people’s words are wise and are always fair.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000000"/>
                </a:solidFill>
                <a:latin typeface="Comic Sans MS" panose="030F0702030302020204" pitchFamily="66" charset="0"/>
                <a:cs typeface="Arial"/>
              </a:rPr>
              <a:t>   </a:t>
            </a: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They keep the law of God in their heart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000000"/>
                </a:solidFill>
                <a:latin typeface="Comic Sans MS" panose="030F0702030302020204" pitchFamily="66" charset="0"/>
                <a:cs typeface="Arial"/>
              </a:rPr>
              <a:t>    </a:t>
            </a:r>
            <a:r>
              <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cs typeface="Arial"/>
              </a:rPr>
              <a:t>and never depart from it.</a:t>
            </a:r>
            <a:endParaRPr kumimoji="0" lang="en-GB" sz="3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defRPr/>
            </a:pPr>
            <a:endParaRPr kumimoji="0" lang="en-GB" sz="1600" b="0" i="0" u="none" strike="noStrike" kern="1200" cap="none" spc="0" normalizeH="0" baseline="0" noProof="0" dirty="0">
              <a:ln>
                <a:noFill/>
              </a:ln>
              <a:solidFill>
                <a:srgbClr val="000000"/>
              </a:solidFill>
              <a:effectLst/>
              <a:uLnTx/>
              <a:uFillTx/>
              <a:latin typeface="Comic Sans MS" pitchFamily="66" charset="0"/>
              <a:ea typeface="Times New Roman" panose="02020603050405020304" pitchFamily="18" charset="0"/>
              <a:cs typeface="Arial" charset="0"/>
            </a:endParaRPr>
          </a:p>
        </p:txBody>
      </p:sp>
      <p:pic>
        <p:nvPicPr>
          <p:cNvPr id="61444" name="Picture 8">
            <a:extLst>
              <a:ext uri="{FF2B5EF4-FFF2-40B4-BE49-F238E27FC236}">
                <a16:creationId xmlns:a16="http://schemas.microsoft.com/office/drawing/2014/main" id="{0D3172E0-E847-5474-45E3-7C082D4D0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305" y="4274429"/>
            <a:ext cx="3510557" cy="233594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A9DA6FA3-5A62-7562-D85F-7C3D0F37A71E}"/>
              </a:ext>
            </a:extLst>
          </p:cNvPr>
          <p:cNvSpPr txBox="1"/>
          <p:nvPr/>
        </p:nvSpPr>
        <p:spPr>
          <a:xfrm>
            <a:off x="433138" y="4441120"/>
            <a:ext cx="630898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teach me your ways.</a:t>
            </a:r>
          </a:p>
        </p:txBody>
      </p:sp>
      <p:pic>
        <p:nvPicPr>
          <p:cNvPr id="2" name="Picture 8" descr="E:\New BEO Badge.png">
            <a:extLst>
              <a:ext uri="{FF2B5EF4-FFF2-40B4-BE49-F238E27FC236}">
                <a16:creationId xmlns:a16="http://schemas.microsoft.com/office/drawing/2014/main" id="{160F6392-2FE9-B39C-772A-545CB305E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083" y="1539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28690"/>
      </p:ext>
    </p:extLst>
  </p:cSld>
  <p:clrMapOvr>
    <a:masterClrMapping/>
  </p:clrMapOvr>
  <p:transition spd="slow">
    <p:plus/>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980728"/>
            <a:ext cx="5965825" cy="267765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r>
              <a:rPr lang="en-US" altLang="en-US" dirty="0">
                <a:solidFill>
                  <a:srgbClr val="0000FF"/>
                </a:solidFill>
                <a:latin typeface="Comic Sans MS" panose="030F0702030302020204" pitchFamily="66" charset="0"/>
              </a:rPr>
              <a:t>.</a:t>
            </a:r>
            <a:r>
              <a:rPr lang="en-US" altLang="en-US" sz="2400" dirty="0">
                <a:solidFill>
                  <a:srgbClr val="000000"/>
                </a:solidFill>
                <a:latin typeface="Comic Sans MS" panose="030F0702030302020204" pitchFamily="66" charset="0"/>
                <a:cs typeface="Arial" charset="0"/>
              </a:rPr>
              <a:t> x2</a:t>
            </a:r>
          </a:p>
        </p:txBody>
      </p:sp>
      <p:sp>
        <p:nvSpPr>
          <p:cNvPr id="115716" name="Rectangle 6"/>
          <p:cNvSpPr>
            <a:spLocks noChangeArrowheads="1"/>
          </p:cNvSpPr>
          <p:nvPr/>
        </p:nvSpPr>
        <p:spPr bwMode="auto">
          <a:xfrm>
            <a:off x="2896037" y="233702"/>
            <a:ext cx="6257609" cy="461665"/>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en-US" altLang="en-US" sz="2400" i="1" dirty="0">
                <a:solidFill>
                  <a:srgbClr val="000000"/>
                </a:solidFill>
                <a:latin typeface="Comic Sans MS" panose="030F0702030302020204" pitchFamily="66" charset="0"/>
              </a:rPr>
              <a:t>PLEASE </a:t>
            </a:r>
            <a:r>
              <a:rPr lang="en-US" altLang="en-US" sz="2400" i="1" u="sng" dirty="0">
                <a:solidFill>
                  <a:srgbClr val="000000"/>
                </a:solidFill>
                <a:latin typeface="Comic Sans MS" panose="030F0702030302020204" pitchFamily="66" charset="0"/>
              </a:rPr>
              <a:t>STAND</a:t>
            </a:r>
            <a:r>
              <a:rPr lang="en-US" altLang="en-US" sz="2400" i="1" dirty="0">
                <a:solidFill>
                  <a:srgbClr val="000000"/>
                </a:solidFill>
                <a:latin typeface="Comic Sans MS" panose="030F0702030302020204" pitchFamily="66" charset="0"/>
              </a:rPr>
              <a:t> TO GREET THE GOSPEL</a:t>
            </a:r>
            <a:endParaRPr lang="en-US" altLang="en-US" sz="2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562" y="4036757"/>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893050"/>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351585" y="3717033"/>
            <a:ext cx="7056783" cy="218521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eaLnBrk="0" fontAlgn="base" hangingPunct="0">
              <a:spcBef>
                <a:spcPct val="0"/>
              </a:spcBef>
              <a:spcAft>
                <a:spcPct val="0"/>
              </a:spcAft>
            </a:pPr>
            <a:endParaRPr lang="en-GB" sz="200" i="1" dirty="0">
              <a:solidFill>
                <a:srgbClr val="000000"/>
              </a:solidFill>
              <a:latin typeface="Comic Sans MS" panose="030F0702030302020204" pitchFamily="66" charset="0"/>
              <a:ea typeface="Times New Roman" panose="02020603050405020304" pitchFamily="18" charset="0"/>
            </a:endParaRPr>
          </a:p>
          <a:p>
            <a:pPr eaLnBrk="0" fontAlgn="base" hangingPunct="0">
              <a:spcBef>
                <a:spcPct val="0"/>
              </a:spcBef>
              <a:spcAft>
                <a:spcPct val="0"/>
              </a:spcAft>
            </a:pPr>
            <a:endParaRPr lang="en-GB" sz="200" i="1" dirty="0">
              <a:solidFill>
                <a:srgbClr val="000000"/>
              </a:solidFill>
              <a:latin typeface="Comic Sans MS" panose="030F0702030302020204" pitchFamily="66" charset="0"/>
              <a:ea typeface="Times New Roman" panose="02020603050405020304" pitchFamily="18" charset="0"/>
            </a:endParaRPr>
          </a:p>
          <a:p>
            <a:pPr eaLnBrk="0" fontAlgn="base" hangingPunct="0">
              <a:spcBef>
                <a:spcPct val="0"/>
              </a:spcBef>
              <a:spcAft>
                <a:spcPct val="0"/>
              </a:spcAft>
            </a:pPr>
            <a:r>
              <a:rPr lang="en-GB" i="1" dirty="0">
                <a:solidFill>
                  <a:srgbClr val="000000"/>
                </a:solidFill>
                <a:latin typeface="Comic Sans MS" panose="030F0702030302020204" pitchFamily="66" charset="0"/>
                <a:ea typeface="Times New Roman" panose="02020603050405020304" pitchFamily="18" charset="0"/>
              </a:rPr>
              <a:t>Alleluia, Alleluia!</a:t>
            </a:r>
          </a:p>
          <a:p>
            <a:pPr eaLnBrk="0" fontAlgn="base" hangingPunct="0">
              <a:spcBef>
                <a:spcPct val="0"/>
              </a:spcBef>
              <a:spcAft>
                <a:spcPct val="0"/>
              </a:spcAft>
            </a:pPr>
            <a:r>
              <a:rPr lang="en-GB" i="1" dirty="0">
                <a:solidFill>
                  <a:srgbClr val="000000"/>
                </a:solidFill>
                <a:latin typeface="Comic Sans MS" panose="030F0702030302020204" pitchFamily="66" charset="0"/>
                <a:ea typeface="Times New Roman" panose="02020603050405020304" pitchFamily="18" charset="0"/>
              </a:rPr>
              <a:t>I thank you, Lord, with all my heart,</a:t>
            </a:r>
            <a:r>
              <a:rPr lang="en-GB" dirty="0">
                <a:solidFill>
                  <a:srgbClr val="000000"/>
                </a:solidFill>
                <a:latin typeface="Comic Sans MS" panose="030F0702030302020204" pitchFamily="66" charset="0"/>
                <a:ea typeface="Times New Roman" panose="02020603050405020304" pitchFamily="18" charset="0"/>
              </a:rPr>
              <a:t> </a:t>
            </a:r>
          </a:p>
          <a:p>
            <a:pPr eaLnBrk="0" fontAlgn="base" hangingPunct="0">
              <a:spcBef>
                <a:spcPct val="0"/>
              </a:spcBef>
              <a:spcAft>
                <a:spcPct val="0"/>
              </a:spcAft>
            </a:pPr>
            <a:r>
              <a:rPr lang="en-GB" i="1" dirty="0">
                <a:solidFill>
                  <a:srgbClr val="000000"/>
                </a:solidFill>
                <a:latin typeface="Comic Sans MS" panose="030F0702030302020204" pitchFamily="66" charset="0"/>
                <a:ea typeface="Times New Roman" panose="02020603050405020304" pitchFamily="18" charset="0"/>
              </a:rPr>
              <a:t>for you have heard my prayer.</a:t>
            </a:r>
          </a:p>
          <a:p>
            <a:pPr eaLnBrk="0" fontAlgn="base" hangingPunct="0">
              <a:spcBef>
                <a:spcPct val="0"/>
              </a:spcBef>
              <a:spcAft>
                <a:spcPct val="0"/>
              </a:spcAft>
            </a:pPr>
            <a:r>
              <a:rPr lang="en-GB" i="1" dirty="0">
                <a:solidFill>
                  <a:srgbClr val="000000"/>
                </a:solidFill>
                <a:latin typeface="Comic Sans MS" panose="030F0702030302020204" pitchFamily="66" charset="0"/>
                <a:ea typeface="Times New Roman" panose="02020603050405020304" pitchFamily="18" charset="0"/>
              </a:rPr>
              <a:t>Alleluia.</a:t>
            </a:r>
          </a:p>
          <a:p>
            <a:pPr eaLnBrk="0" fontAlgn="base" hangingPunct="0">
              <a:spcBef>
                <a:spcPct val="0"/>
              </a:spcBef>
              <a:spcAft>
                <a:spcPct val="0"/>
              </a:spcAft>
            </a:pPr>
            <a:endParaRPr lang="en-GB" sz="400" dirty="0">
              <a:solidFill>
                <a:srgbClr val="000000"/>
              </a:solidFill>
              <a:latin typeface="Comic Sans MS" panose="030F0702030302020204" pitchFamily="66" charset="0"/>
              <a:ea typeface="Times New Roman" panose="02020603050405020304" pitchFamily="18"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809" y="332657"/>
            <a:ext cx="2601181" cy="29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576890"/>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pic>
        <p:nvPicPr>
          <p:cNvPr id="5" name="Picture 4" descr="A person with long hair and beard&#10;&#10;AI-generated content may be incorrect.">
            <a:extLst>
              <a:ext uri="{FF2B5EF4-FFF2-40B4-BE49-F238E27FC236}">
                <a16:creationId xmlns:a16="http://schemas.microsoft.com/office/drawing/2014/main" id="{5FC093C3-A301-9697-AD44-7431D376BAAC}"/>
              </a:ext>
            </a:extLst>
          </p:cNvPr>
          <p:cNvPicPr>
            <a:picLocks noChangeAspect="1"/>
          </p:cNvPicPr>
          <p:nvPr/>
        </p:nvPicPr>
        <p:blipFill>
          <a:blip r:embed="rId3">
            <a:extLst>
              <a:ext uri="{28A0092B-C50C-407E-A947-70E740481C1C}">
                <a14:useLocalDpi xmlns:a14="http://schemas.microsoft.com/office/drawing/2010/main" val="0"/>
              </a:ext>
            </a:extLst>
          </a:blip>
          <a:srcRect r="16250"/>
          <a:stretch>
            <a:fillRect/>
          </a:stretch>
        </p:blipFill>
        <p:spPr>
          <a:xfrm>
            <a:off x="0" y="-8021"/>
            <a:ext cx="10210800" cy="6866021"/>
          </a:xfrm>
          <a:prstGeom prst="rect">
            <a:avLst/>
          </a:prstGeom>
        </p:spPr>
      </p:pic>
      <p:sp>
        <p:nvSpPr>
          <p:cNvPr id="6" name="Text Box 4"/>
          <p:cNvSpPr txBox="1">
            <a:spLocks noChangeArrowheads="1"/>
          </p:cNvSpPr>
          <p:nvPr/>
        </p:nvSpPr>
        <p:spPr bwMode="auto">
          <a:xfrm>
            <a:off x="8284028" y="90178"/>
            <a:ext cx="3853543" cy="138499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The Lord be with you.  </a:t>
            </a:r>
            <a:endParaRPr kumimoji="0" lang="en-GB" altLang="en-US" sz="800" b="0" i="0" u="none" strike="noStrike" kern="0" cap="none" spc="0" normalizeH="0" baseline="0" noProof="0" dirty="0">
              <a:ln>
                <a:noFill/>
              </a:ln>
              <a:solidFill>
                <a:srgbClr val="000000"/>
              </a:solidFill>
              <a:effectLst/>
              <a:uLnTx/>
              <a:uFillTx/>
              <a:latin typeface="Comic Sans MS" pitchFamily="66" charset="0"/>
              <a:cs typeface="Arial" charset="0"/>
            </a:endParaRP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AND WITH YOUR SPIRIT.</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
        <p:nvSpPr>
          <p:cNvPr id="7" name="Text Box 4"/>
          <p:cNvSpPr txBox="1">
            <a:spLocks noChangeArrowheads="1"/>
          </p:cNvSpPr>
          <p:nvPr/>
        </p:nvSpPr>
        <p:spPr bwMode="auto">
          <a:xfrm>
            <a:off x="119804" y="4592466"/>
            <a:ext cx="2906426" cy="2123658"/>
          </a:xfrm>
          <a:prstGeom prst="rect">
            <a:avLst/>
          </a:prstGeom>
          <a:solidFill>
            <a:schemeClr val="tx1"/>
          </a:solidFill>
          <a:ln w="9525">
            <a:solidFill>
              <a:srgbClr val="000000"/>
            </a:solidFill>
            <a:miter lim="800000"/>
            <a:headEnd/>
            <a:tailEnd/>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 reading from                                               the Holy Gospel                                     according to </a:t>
            </a:r>
            <a:r>
              <a:rPr lang="en-GB" altLang="en-US" sz="2400" kern="0" dirty="0">
                <a:solidFill>
                  <a:srgbClr val="000000"/>
                </a:solidFill>
                <a:latin typeface="Comic Sans MS" pitchFamily="66" charset="0"/>
              </a:rPr>
              <a:t>John</a:t>
            </a: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GLORY TO YOU,          O LORD.</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Tree>
    <p:extLst>
      <p:ext uri="{BB962C8B-B14F-4D97-AF65-F5344CB8AC3E}">
        <p14:creationId xmlns:p14="http://schemas.microsoft.com/office/powerpoint/2010/main" val="159427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898072" y="470846"/>
            <a:ext cx="10395856" cy="40472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056" bIns="0" anchor="ctr">
            <a:spAutoFit/>
          </a:bodyPr>
          <a:lstStyle/>
          <a:p>
            <a:pPr algn="ctr" fontAlgn="base">
              <a:spcBef>
                <a:spcPct val="0"/>
              </a:spcBef>
              <a:spcAft>
                <a:spcPct val="0"/>
              </a:spcAft>
            </a:pPr>
            <a:endParaRPr lang="en-US" altLang="en-US" sz="800" dirty="0">
              <a:solidFill>
                <a:srgbClr val="000000"/>
              </a:solidFill>
              <a:latin typeface="Comic Sans MS" pitchFamily="66" charset="0"/>
              <a:cs typeface="Arial" charset="0"/>
            </a:endParaRPr>
          </a:p>
          <a:p>
            <a:pPr eaLnBrk="0" fontAlgn="base" hangingPunct="0">
              <a:spcBef>
                <a:spcPct val="0"/>
              </a:spcBef>
              <a:spcAft>
                <a:spcPct val="0"/>
              </a:spcAft>
            </a:pPr>
            <a:endParaRPr lang="en-GB" altLang="en-US" sz="800" i="1" dirty="0">
              <a:solidFill>
                <a:srgbClr val="000000"/>
              </a:solidFill>
              <a:latin typeface="Comic Sans MS" pitchFamily="66" charset="0"/>
              <a:cs typeface="Arial" charset="0"/>
            </a:endParaRPr>
          </a:p>
          <a:p>
            <a:pPr eaLnBrk="0" fontAlgn="base" hangingPunct="0">
              <a:spcBef>
                <a:spcPct val="0"/>
              </a:spcBef>
              <a:spcAft>
                <a:spcPct val="0"/>
              </a:spcAft>
            </a:pPr>
            <a:r>
              <a:rPr kumimoji="0" lang="en-GB" sz="2800" b="0" i="0" u="none" strike="noStrike" kern="1200" cap="none" spc="0" normalizeH="0" baseline="0" noProof="0" dirty="0">
                <a:ln>
                  <a:noFill/>
                </a:ln>
                <a:solidFill>
                  <a:srgbClr val="000000"/>
                </a:solidFill>
                <a:effectLst/>
                <a:uLnTx/>
                <a:uFillTx/>
                <a:latin typeface="Comic Sans MS" pitchFamily="66" charset="0"/>
                <a:ea typeface="+mn-ea"/>
                <a:cs typeface="Arial"/>
              </a:rPr>
              <a:t>One day Jesus said:                                                                                                </a:t>
            </a:r>
            <a:endParaRPr kumimoji="0" lang="en-GB" sz="1600" b="0" i="0" u="none" strike="noStrike" kern="1200" cap="none" spc="0" normalizeH="0" baseline="0" noProof="0" dirty="0">
              <a:ln>
                <a:noFill/>
              </a:ln>
              <a:solidFill>
                <a:srgbClr val="000000"/>
              </a:solidFill>
              <a:effectLst/>
              <a:uLnTx/>
              <a:uFillTx/>
              <a:latin typeface="Comic Sans MS" pitchFamily="66" charset="0"/>
              <a:ea typeface="+mn-ea"/>
              <a:cs typeface="Arial"/>
            </a:endParaRPr>
          </a:p>
          <a:p>
            <a:pPr eaLnBrk="0" fontAlgn="base" hangingPunct="0">
              <a:spcBef>
                <a:spcPct val="0"/>
              </a:spcBef>
              <a:spcAft>
                <a:spcPct val="0"/>
              </a:spcAft>
            </a:pPr>
            <a:endParaRPr lang="en-GB" sz="1600" dirty="0">
              <a:solidFill>
                <a:srgbClr val="000000"/>
              </a:solidFill>
              <a:latin typeface="Comic Sans MS" pitchFamily="66" charset="0"/>
              <a:cs typeface="Arial"/>
            </a:endParaRPr>
          </a:p>
          <a:p>
            <a:pPr eaLnBrk="0" fontAlgn="base" hangingPunct="0">
              <a:spcBef>
                <a:spcPct val="0"/>
              </a:spcBef>
              <a:spcAft>
                <a:spcPct val="0"/>
              </a:spcAft>
            </a:pPr>
            <a:r>
              <a:rPr kumimoji="0" lang="en-GB" sz="2800" b="0" i="0" u="none" strike="noStrike" kern="1200" cap="none" spc="0" normalizeH="0" baseline="0" noProof="0" dirty="0">
                <a:ln>
                  <a:noFill/>
                </a:ln>
                <a:solidFill>
                  <a:srgbClr val="000000"/>
                </a:solidFill>
                <a:effectLst/>
                <a:uLnTx/>
                <a:uFillTx/>
                <a:latin typeface="Comic Sans MS" pitchFamily="66" charset="0"/>
                <a:ea typeface="+mn-ea"/>
                <a:cs typeface="Arial"/>
              </a:rPr>
              <a:t>‘I don’t want you just to work for me and do as you’re told.           I want you to be my friends and be happy with me.</a:t>
            </a:r>
          </a:p>
          <a:p>
            <a:pPr eaLnBrk="0" fontAlgn="base" hangingPunct="0">
              <a:spcBef>
                <a:spcPct val="0"/>
              </a:spcBef>
              <a:spcAft>
                <a:spcPct val="0"/>
              </a:spcAft>
            </a:pPr>
            <a:endParaRPr lang="en-GB" sz="1600" dirty="0">
              <a:solidFill>
                <a:srgbClr val="000000"/>
              </a:solidFill>
              <a:latin typeface="Comic Sans MS" pitchFamily="66" charset="0"/>
              <a:cs typeface="Arial"/>
            </a:endParaRPr>
          </a:p>
          <a:p>
            <a:pPr eaLnBrk="0" fontAlgn="base" hangingPunct="0">
              <a:spcBef>
                <a:spcPct val="0"/>
              </a:spcBef>
              <a:spcAft>
                <a:spcPct val="0"/>
              </a:spcAft>
            </a:pPr>
            <a:r>
              <a:rPr kumimoji="0" lang="en-GB" sz="2800" b="0" i="0" u="none" strike="noStrike" kern="1200" cap="none" spc="0" normalizeH="0" baseline="0" noProof="0" dirty="0">
                <a:ln>
                  <a:noFill/>
                </a:ln>
                <a:solidFill>
                  <a:srgbClr val="000000"/>
                </a:solidFill>
                <a:effectLst/>
                <a:uLnTx/>
                <a:uFillTx/>
                <a:latin typeface="Comic Sans MS" pitchFamily="66" charset="0"/>
                <a:ea typeface="+mn-ea"/>
                <a:cs typeface="Arial"/>
              </a:rPr>
              <a:t>‘But remember,                                                                             you did not choose me;                                                                I chose you to be my friends,                                                            and I want you to be friends with each other.</a:t>
            </a:r>
            <a:endParaRPr lang="en-GB" altLang="en-US" sz="2800" i="1" dirty="0">
              <a:solidFill>
                <a:srgbClr val="000000"/>
              </a:solidFill>
              <a:latin typeface="Comic Sans MS" pitchFamily="66" charset="0"/>
              <a:cs typeface="Arial" charset="0"/>
            </a:endParaRPr>
          </a:p>
          <a:p>
            <a:pPr eaLnBrk="0" fontAlgn="base" hangingPunct="0">
              <a:spcBef>
                <a:spcPct val="0"/>
              </a:spcBef>
              <a:spcAft>
                <a:spcPct val="0"/>
              </a:spcAft>
            </a:pPr>
            <a:endParaRPr lang="en-GB" altLang="en-US" sz="800" i="1" dirty="0">
              <a:solidFill>
                <a:srgbClr val="000000"/>
              </a:solidFill>
              <a:latin typeface="Comic Sans MS" pitchFamily="66" charset="0"/>
              <a:cs typeface="Arial" charset="0"/>
            </a:endParaRPr>
          </a:p>
          <a:p>
            <a:pPr eaLnBrk="0" fontAlgn="base" hangingPunct="0">
              <a:spcBef>
                <a:spcPct val="0"/>
              </a:spcBef>
              <a:spcAft>
                <a:spcPct val="0"/>
              </a:spcAft>
            </a:pPr>
            <a:endParaRPr lang="en-US" altLang="en-US" sz="800" dirty="0">
              <a:solidFill>
                <a:srgbClr val="000000"/>
              </a:solidFill>
              <a:latin typeface="Comic Sans MS" pitchFamily="66" charset="0"/>
              <a:cs typeface="Arial" charset="0"/>
            </a:endParaRPr>
          </a:p>
        </p:txBody>
      </p:sp>
      <p:sp>
        <p:nvSpPr>
          <p:cNvPr id="2" name="Rectangle 4">
            <a:extLst>
              <a:ext uri="{FF2B5EF4-FFF2-40B4-BE49-F238E27FC236}">
                <a16:creationId xmlns:a16="http://schemas.microsoft.com/office/drawing/2014/main" id="{65172E7D-B50A-10B6-345C-8C7D1DF0AC75}"/>
              </a:ext>
            </a:extLst>
          </p:cNvPr>
          <p:cNvSpPr>
            <a:spLocks noChangeArrowheads="1"/>
          </p:cNvSpPr>
          <p:nvPr/>
        </p:nvSpPr>
        <p:spPr bwMode="auto">
          <a:xfrm>
            <a:off x="3719736" y="5064839"/>
            <a:ext cx="4248472"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en-US" sz="2000" dirty="0">
                <a:solidFill>
                  <a:srgbClr val="000000"/>
                </a:solidFill>
                <a:latin typeface="Comic Sans MS" pitchFamily="66" charset="0"/>
                <a:cs typeface="Arial" charset="0"/>
              </a:rPr>
              <a:t>The Gospel of the Lord.</a:t>
            </a:r>
          </a:p>
          <a:p>
            <a:pPr algn="ctr" fontAlgn="base">
              <a:spcBef>
                <a:spcPct val="0"/>
              </a:spcBef>
              <a:spcAft>
                <a:spcPct val="0"/>
              </a:spcAft>
            </a:pPr>
            <a:endParaRPr lang="en-GB" altLang="en-US" sz="2000" dirty="0">
              <a:solidFill>
                <a:srgbClr val="000099"/>
              </a:solidFill>
              <a:latin typeface="Comic Sans MS" pitchFamily="66" charset="0"/>
              <a:cs typeface="Arial" charset="0"/>
            </a:endParaRPr>
          </a:p>
          <a:p>
            <a:pPr algn="ctr" fontAlgn="base">
              <a:spcBef>
                <a:spcPct val="0"/>
              </a:spcBef>
              <a:spcAft>
                <a:spcPct val="0"/>
              </a:spcAft>
            </a:pPr>
            <a:r>
              <a:rPr lang="en-GB" altLang="en-US" sz="2800" i="1" dirty="0">
                <a:solidFill>
                  <a:srgbClr val="0000FF"/>
                </a:solidFill>
                <a:latin typeface="Comic Sans MS" pitchFamily="66" charset="0"/>
                <a:cs typeface="Arial" charset="0"/>
              </a:rPr>
              <a:t>PRAISE TO YOU,                       LORD JESUS CHRIST</a:t>
            </a:r>
            <a:r>
              <a:rPr lang="en-GB" altLang="en-US" sz="2000" i="1" dirty="0">
                <a:solidFill>
                  <a:srgbClr val="0000FF"/>
                </a:solidFill>
                <a:latin typeface="Comic Sans MS" pitchFamily="66" charset="0"/>
                <a:cs typeface="Arial" charset="0"/>
              </a:rPr>
              <a:t>.</a:t>
            </a:r>
            <a:endParaRPr lang="en-US" altLang="en-US" sz="2000" i="1" dirty="0">
              <a:solidFill>
                <a:srgbClr val="0000FF"/>
              </a:solidFill>
              <a:latin typeface="Comic Sans MS" pitchFamily="66" charset="0"/>
              <a:cs typeface="Arial" charset="0"/>
            </a:endParaRPr>
          </a:p>
        </p:txBody>
      </p:sp>
    </p:spTree>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404665"/>
            <a:ext cx="5965825" cy="27400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 </a:t>
            </a:r>
            <a:r>
              <a:rPr lang="en-US" altLang="en-US" sz="2400" dirty="0">
                <a:solidFill>
                  <a:srgbClr val="000000"/>
                </a:solidFill>
                <a:latin typeface="Comic Sans MS" panose="030F0702030302020204" pitchFamily="66" charset="0"/>
              </a:rPr>
              <a:t>x1</a:t>
            </a:r>
          </a:p>
          <a:p>
            <a:pPr algn="ctr" fontAlgn="base">
              <a:spcBef>
                <a:spcPct val="0"/>
              </a:spcBef>
              <a:spcAft>
                <a:spcPct val="0"/>
              </a:spcAft>
              <a:buClrTx/>
              <a:buSzTx/>
              <a:buNone/>
            </a:pPr>
            <a:endParaRPr lang="en-US" altLang="en-US" sz="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281" y="3645024"/>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452026"/>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07ED-A05D-A259-A3FB-B2CF257786F2}"/>
            </a:ext>
          </a:extLst>
        </p:cNvPr>
        <p:cNvGrpSpPr/>
        <p:nvPr/>
      </p:nvGrpSpPr>
      <p:grpSpPr>
        <a:xfrm>
          <a:off x="0" y="0"/>
          <a:ext cx="0" cy="0"/>
          <a:chOff x="0" y="0"/>
          <a:chExt cx="0" cy="0"/>
        </a:xfrm>
      </p:grpSpPr>
      <p:pic>
        <p:nvPicPr>
          <p:cNvPr id="2" name="Picture 1" descr="A person standing in a room&#10;&#10;Description automatically generated with medium confidence">
            <a:extLst>
              <a:ext uri="{FF2B5EF4-FFF2-40B4-BE49-F238E27FC236}">
                <a16:creationId xmlns:a16="http://schemas.microsoft.com/office/drawing/2014/main" id="{A3D088FB-4226-5011-BDD2-C3C89DC8B0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0" t="10714" r="11608" b="25000"/>
          <a:stretch>
            <a:fillRect/>
          </a:stretch>
        </p:blipFill>
        <p:spPr>
          <a:xfrm rot="21600000">
            <a:off x="0" y="0"/>
            <a:ext cx="12192000" cy="6921998"/>
          </a:xfrm>
          <a:prstGeom prst="rect">
            <a:avLst/>
          </a:prstGeom>
          <a:noFill/>
          <a:ln>
            <a:solidFill>
              <a:schemeClr val="tx1"/>
            </a:solidFill>
          </a:ln>
        </p:spPr>
      </p:pic>
      <p:sp>
        <p:nvSpPr>
          <p:cNvPr id="4" name="Text Box 6"/>
          <p:cNvSpPr txBox="1">
            <a:spLocks noChangeArrowheads="1"/>
          </p:cNvSpPr>
          <p:nvPr/>
        </p:nvSpPr>
        <p:spPr bwMode="auto">
          <a:xfrm>
            <a:off x="9469218" y="192882"/>
            <a:ext cx="2448272" cy="10772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HOMILY     </a:t>
            </a:r>
            <a:r>
              <a:rPr kumimoji="0" lang="en-GB"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rPr>
              <a:t>Fr. Stephen</a:t>
            </a:r>
            <a:endParaRPr kumimoji="0" lang="en-US"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3" name="Text Box 6">
            <a:extLst>
              <a:ext uri="{FF2B5EF4-FFF2-40B4-BE49-F238E27FC236}">
                <a16:creationId xmlns:a16="http://schemas.microsoft.com/office/drawing/2014/main" id="{F7B1ABB6-2FE5-A162-4C2C-FEB58C64A201}"/>
              </a:ext>
            </a:extLst>
          </p:cNvPr>
          <p:cNvSpPr txBox="1">
            <a:spLocks noChangeArrowheads="1"/>
          </p:cNvSpPr>
          <p:nvPr/>
        </p:nvSpPr>
        <p:spPr bwMode="auto">
          <a:xfrm>
            <a:off x="172818" y="149290"/>
            <a:ext cx="1394725" cy="1200329"/>
          </a:xfrm>
          <a:prstGeom prst="rect">
            <a:avLst/>
          </a:prstGeom>
          <a:solidFill>
            <a:schemeClr val="accent1">
              <a:lumMod val="60000"/>
              <a:lumOff val="40000"/>
            </a:schemeClr>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dirty="0">
                <a:solidFill>
                  <a:srgbClr val="000000"/>
                </a:solidFill>
                <a:latin typeface="Comic Sans MS" panose="030F0702030302020204" pitchFamily="66" charset="0"/>
              </a:rPr>
              <a:t>PLEASE           SIT                   DOWN       </a:t>
            </a:r>
            <a:endParaRPr lang="en-US" altLang="en-US"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31490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0DB52F18-F3DF-449C-3876-11E25144CDCB}"/>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744758A6-C60A-6C30-8565-420F66B7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30B4B3-BBF9-CFF1-AFF5-F1A91B5C3AB9}"/>
              </a:ext>
            </a:extLst>
          </p:cNvPr>
          <p:cNvSpPr txBox="1">
            <a:spLocks noChangeArrowheads="1"/>
          </p:cNvSpPr>
          <p:nvPr/>
        </p:nvSpPr>
        <p:spPr bwMode="auto">
          <a:xfrm>
            <a:off x="3841777" y="6397301"/>
            <a:ext cx="40330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00055677-0885-4E3D-D5ED-19E8150BC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47781CC1-6BBC-F649-B81E-4819632DDA94}"/>
              </a:ext>
            </a:extLst>
          </p:cNvPr>
          <p:cNvSpPr txBox="1">
            <a:spLocks noChangeArrowheads="1"/>
          </p:cNvSpPr>
          <p:nvPr/>
        </p:nvSpPr>
        <p:spPr bwMode="auto">
          <a:xfrm>
            <a:off x="2192453" y="291422"/>
            <a:ext cx="7807093"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RESPOND</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6" name="Rectangle 1">
            <a:extLst>
              <a:ext uri="{FF2B5EF4-FFF2-40B4-BE49-F238E27FC236}">
                <a16:creationId xmlns:a16="http://schemas.microsoft.com/office/drawing/2014/main" id="{3C44BE96-6A27-4F94-B0F9-ACA8202AD87E}"/>
              </a:ext>
            </a:extLst>
          </p:cNvPr>
          <p:cNvSpPr>
            <a:spLocks noChangeArrowheads="1"/>
          </p:cNvSpPr>
          <p:nvPr/>
        </p:nvSpPr>
        <p:spPr bwMode="auto">
          <a:xfrm>
            <a:off x="1469571" y="2005013"/>
            <a:ext cx="8726942"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respond by having a few moments of stillness,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reflecting</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 on what we have just heard                               and how it relates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sit silently</a:t>
            </a:r>
            <a:r>
              <a:rPr kumimoji="0" lang="en-GB" altLang="en-US" sz="2800" b="0" i="1"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as we prepare to listen                        to our Prayers of Intention.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focus on the words of each prayer                           and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ask God to come into our lives</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p:txBody>
      </p:sp>
    </p:spTree>
    <p:extLst>
      <p:ext uri="{BB962C8B-B14F-4D97-AF65-F5344CB8AC3E}">
        <p14:creationId xmlns:p14="http://schemas.microsoft.com/office/powerpoint/2010/main" val="1733185430"/>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AF3F-7A39-920C-9F1C-BF6A74A1E478}"/>
            </a:ext>
          </a:extLst>
        </p:cNvPr>
        <p:cNvGrpSpPr/>
        <p:nvPr/>
      </p:nvGrpSpPr>
      <p:grpSpPr>
        <a:xfrm>
          <a:off x="0" y="0"/>
          <a:ext cx="0" cy="0"/>
          <a:chOff x="0" y="0"/>
          <a:chExt cx="0" cy="0"/>
        </a:xfrm>
      </p:grpSpPr>
      <p:pic>
        <p:nvPicPr>
          <p:cNvPr id="2050" name="Picture 1" descr="A group of crosses on a green background&#10;&#10;AI-generated content may be incorrect.">
            <a:extLst>
              <a:ext uri="{FF2B5EF4-FFF2-40B4-BE49-F238E27FC236}">
                <a16:creationId xmlns:a16="http://schemas.microsoft.com/office/drawing/2014/main" id="{BFF2C03C-D5F0-D8C0-DC65-099581597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60" b="8140"/>
          <a:stretch/>
        </p:blipFill>
        <p:spPr bwMode="auto">
          <a:xfrm>
            <a:off x="20" y="10"/>
            <a:ext cx="12191980" cy="6857990"/>
          </a:xfrm>
          <a:prstGeom prst="rect">
            <a:avLst/>
          </a:prstGeom>
          <a:solidFill>
            <a:srgbClr val="FFFFFF"/>
          </a:solidFill>
          <a:ln w="9525">
            <a:solidFill>
              <a:srgbClr val="000000"/>
            </a:solidFill>
            <a:miter lim="800000"/>
            <a:headEnd/>
            <a:tailEnd/>
          </a:ln>
        </p:spPr>
      </p:pic>
      <p:pic>
        <p:nvPicPr>
          <p:cNvPr id="2051" name="Picture 1">
            <a:extLst>
              <a:ext uri="{FF2B5EF4-FFF2-40B4-BE49-F238E27FC236}">
                <a16:creationId xmlns:a16="http://schemas.microsoft.com/office/drawing/2014/main" id="{16068672-6C5F-C6B7-F305-011C8F10C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51" t="3036" r="5466" b="7080"/>
          <a:stretch>
            <a:fillRect/>
          </a:stretch>
        </p:blipFill>
        <p:spPr bwMode="auto">
          <a:xfrm>
            <a:off x="10796589" y="146051"/>
            <a:ext cx="1256836" cy="125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E:\New BEO Badge.png">
            <a:extLst>
              <a:ext uri="{FF2B5EF4-FFF2-40B4-BE49-F238E27FC236}">
                <a16:creationId xmlns:a16="http://schemas.microsoft.com/office/drawing/2014/main" id="{6348B8D6-F26C-7872-83C4-0231C58FD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111" y="146051"/>
            <a:ext cx="1184741" cy="146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161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185" y="2959503"/>
            <a:ext cx="4082128" cy="306265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C6CDBD38-359B-4508-8723-BD4DE612582E}"/>
              </a:ext>
            </a:extLst>
          </p:cNvPr>
          <p:cNvSpPr txBox="1">
            <a:spLocks noChangeArrowheads="1"/>
          </p:cNvSpPr>
          <p:nvPr/>
        </p:nvSpPr>
        <p:spPr bwMode="auto">
          <a:xfrm>
            <a:off x="6353508" y="154309"/>
            <a:ext cx="491203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b="1" dirty="0">
                <a:solidFill>
                  <a:schemeClr val="bg2"/>
                </a:solidFill>
                <a:latin typeface="Comic Sans MS" panose="030F0702030302020204" pitchFamily="66" charset="0"/>
              </a:rPr>
              <a:t>PRAYERS                OF INTENTION</a:t>
            </a:r>
            <a:endParaRPr lang="en-US" altLang="en-US" sz="5400" b="1" dirty="0">
              <a:solidFill>
                <a:schemeClr val="bg2"/>
              </a:solidFill>
              <a:latin typeface="Comic Sans MS" panose="030F0702030302020204" pitchFamily="66" charset="0"/>
            </a:endParaRPr>
          </a:p>
        </p:txBody>
      </p:sp>
      <p:pic>
        <p:nvPicPr>
          <p:cNvPr id="2" name="Picture 1" descr="A couple of students holding a box&#10;&#10;AI-generated content may be incorrect.">
            <a:extLst>
              <a:ext uri="{FF2B5EF4-FFF2-40B4-BE49-F238E27FC236}">
                <a16:creationId xmlns:a16="http://schemas.microsoft.com/office/drawing/2014/main" id="{72122C1C-C36A-FE36-8E65-A5E1CA1E29BB}"/>
              </a:ext>
            </a:extLst>
          </p:cNvPr>
          <p:cNvPicPr>
            <a:picLocks noChangeAspect="1"/>
          </p:cNvPicPr>
          <p:nvPr/>
        </p:nvPicPr>
        <p:blipFill>
          <a:blip r:embed="rId5"/>
          <a:stretch>
            <a:fillRect/>
          </a:stretch>
        </p:blipFill>
        <p:spPr>
          <a:xfrm rot="5400000">
            <a:off x="-565323" y="972982"/>
            <a:ext cx="6549382" cy="4912036"/>
          </a:xfrm>
          <a:prstGeom prst="rect">
            <a:avLst/>
          </a:prstGeom>
          <a:ln w="28575">
            <a:solidFill>
              <a:srgbClr val="000000"/>
            </a:solidFill>
          </a:ln>
        </p:spPr>
      </p:pic>
      <p:sp>
        <p:nvSpPr>
          <p:cNvPr id="7" name="Text Box 3">
            <a:extLst>
              <a:ext uri="{FF2B5EF4-FFF2-40B4-BE49-F238E27FC236}">
                <a16:creationId xmlns:a16="http://schemas.microsoft.com/office/drawing/2014/main" id="{327768B5-96AA-217F-A44B-94AFD986D412}"/>
              </a:ext>
            </a:extLst>
          </p:cNvPr>
          <p:cNvSpPr txBox="1">
            <a:spLocks noChangeArrowheads="1"/>
          </p:cNvSpPr>
          <p:nvPr/>
        </p:nvSpPr>
        <p:spPr bwMode="auto">
          <a:xfrm>
            <a:off x="6353508" y="6242026"/>
            <a:ext cx="4912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b="1" dirty="0">
                <a:solidFill>
                  <a:schemeClr val="bg2"/>
                </a:solidFill>
                <a:latin typeface="Comic Sans MS" panose="030F0702030302020204" pitchFamily="66" charset="0"/>
              </a:rPr>
              <a:t>BIDDING PRAYERS</a:t>
            </a:r>
            <a:endParaRPr lang="en-US" altLang="en-US" sz="2400" b="1"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2816325367"/>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92070" y="5216752"/>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81923" name="Rectangle 3"/>
          <p:cNvSpPr>
            <a:spLocks noChangeArrowheads="1"/>
          </p:cNvSpPr>
          <p:nvPr/>
        </p:nvSpPr>
        <p:spPr bwMode="auto">
          <a:xfrm>
            <a:off x="824557" y="4243345"/>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
        <p:nvSpPr>
          <p:cNvPr id="65540" name="Rectangle 6"/>
          <p:cNvSpPr>
            <a:spLocks noChangeArrowheads="1"/>
          </p:cNvSpPr>
          <p:nvPr/>
        </p:nvSpPr>
        <p:spPr bwMode="auto">
          <a:xfrm>
            <a:off x="492070" y="361449"/>
            <a:ext cx="8387202" cy="323165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fontAlgn="base">
              <a:spcBef>
                <a:spcPct val="0"/>
              </a:spcBef>
              <a:spcAft>
                <a:spcPct val="0"/>
              </a:spcAft>
              <a:buFont typeface="+mj-lt"/>
              <a:buAutoNum type="arabicPeriod"/>
            </a:pPr>
            <a:endParaRPr lang="en-GB" sz="800" i="1" dirty="0">
              <a:solidFill>
                <a:srgbClr val="000000"/>
              </a:solidFill>
              <a:ea typeface="Times New Roman" panose="02020603050405020304" pitchFamily="18" charset="0"/>
            </a:endParaRPr>
          </a:p>
          <a:p>
            <a:pPr fontAlgn="base">
              <a:spcBef>
                <a:spcPct val="0"/>
              </a:spcBef>
              <a:spcAft>
                <a:spcPct val="0"/>
              </a:spcAft>
              <a:buFont typeface="+mj-lt"/>
              <a:buAutoNum type="arabicPeriod"/>
            </a:pPr>
            <a:r>
              <a:rPr lang="en-GB" sz="2800" i="1" dirty="0">
                <a:solidFill>
                  <a:srgbClr val="000000"/>
                </a:solidFill>
                <a:ea typeface="Times New Roman" panose="02020603050405020304" pitchFamily="18" charset="0"/>
              </a:rPr>
              <a:t>We pray for those who lead the Church,  especially our </a:t>
            </a:r>
            <a:r>
              <a:rPr lang="en-GB" sz="2800" i="1" u="sng" dirty="0">
                <a:solidFill>
                  <a:srgbClr val="0000FF"/>
                </a:solidFill>
                <a:ea typeface="Times New Roman" panose="02020603050405020304" pitchFamily="18" charset="0"/>
              </a:rPr>
              <a:t>Pope, Leo</a:t>
            </a:r>
            <a:r>
              <a:rPr lang="en-GB" sz="2800" i="1" dirty="0">
                <a:solidFill>
                  <a:srgbClr val="000000"/>
                </a:solidFill>
                <a:ea typeface="Times New Roman" panose="02020603050405020304" pitchFamily="18" charset="0"/>
              </a:rPr>
              <a:t>, whom you chose as  successor of St. Peter and shepherd                    of your flock.</a:t>
            </a:r>
          </a:p>
          <a:p>
            <a:pPr fontAlgn="base">
              <a:spcBef>
                <a:spcPct val="0"/>
              </a:spcBef>
              <a:spcAft>
                <a:spcPct val="0"/>
              </a:spcAft>
              <a:buFont typeface="+mj-lt"/>
              <a:buAutoNum type="arabicPeriod"/>
            </a:pPr>
            <a:endParaRPr lang="en-GB" sz="2800" i="1" dirty="0">
              <a:solidFill>
                <a:srgbClr val="000000"/>
              </a:solidFill>
              <a:ea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rPr>
              <a:t>    We also pray for Bernard our </a:t>
            </a:r>
            <a:r>
              <a:rPr kumimoji="0" lang="en-GB" sz="2800" b="0" i="1" u="none" strike="noStrike" kern="1200" cap="none" spc="0" normalizeH="0" baseline="0" noProof="0" dirty="0">
                <a:ln>
                  <a:noFill/>
                </a:ln>
                <a:solidFill>
                  <a:srgbClr val="000000"/>
                </a:solidFill>
                <a:effectLst/>
                <a:uLnTx/>
                <a:uFillTx/>
                <a:ea typeface="Times New Roman" panose="02020603050405020304" pitchFamily="18" charset="0"/>
                <a:cs typeface="Arial"/>
              </a:rPr>
              <a:t>Archbishop</a:t>
            </a:r>
            <a:r>
              <a:rPr lang="en-GB" sz="2800" i="1" dirty="0">
                <a:solidFill>
                  <a:srgbClr val="000000"/>
                </a:solidFill>
                <a:ea typeface="Times New Roman" panose="02020603050405020304" pitchFamily="18" charset="0"/>
              </a:rPr>
              <a:t>                    	and Fr. Stephen our college chaplain.                                                     </a:t>
            </a:r>
          </a:p>
        </p:txBody>
      </p:sp>
      <p:pic>
        <p:nvPicPr>
          <p:cNvPr id="2" name="Picture 8" descr="E:\New BEO Badge.png">
            <a:extLst>
              <a:ext uri="{FF2B5EF4-FFF2-40B4-BE49-F238E27FC236}">
                <a16:creationId xmlns:a16="http://schemas.microsoft.com/office/drawing/2014/main" id="{54B12805-5798-6A1D-3CB7-7C6C48B89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7" y="5357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00D61ED-BFA7-043E-F631-D76F25EC9B7E}"/>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Tree>
  </p:cSld>
  <p:clrMapOvr>
    <a:masterClrMapping/>
  </p:clrMapOvr>
  <p:transition spd="slow">
    <p:diamond/>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61795" name="Text Box 5"/>
          <p:cNvSpPr txBox="1">
            <a:spLocks noChangeArrowheads="1"/>
          </p:cNvSpPr>
          <p:nvPr/>
        </p:nvSpPr>
        <p:spPr bwMode="auto">
          <a:xfrm>
            <a:off x="5214938" y="230188"/>
            <a:ext cx="576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a:solidFill>
                  <a:srgbClr val="000000"/>
                </a:solidFill>
                <a:latin typeface="Comic Sans MS" panose="030F0702030302020204" pitchFamily="66" charset="0"/>
              </a:rPr>
              <a:t>2.</a:t>
            </a:r>
            <a:endParaRPr lang="en-US" altLang="en-US">
              <a:solidFill>
                <a:srgbClr val="000000"/>
              </a:solidFill>
              <a:latin typeface="Comic Sans MS" panose="030F0702030302020204" pitchFamily="66" charset="0"/>
            </a:endParaRPr>
          </a:p>
        </p:txBody>
      </p:sp>
      <p:sp>
        <p:nvSpPr>
          <p:cNvPr id="161796" name="Rectangle 1"/>
          <p:cNvSpPr>
            <a:spLocks noChangeArrowheads="1"/>
          </p:cNvSpPr>
          <p:nvPr/>
        </p:nvSpPr>
        <p:spPr bwMode="auto">
          <a:xfrm>
            <a:off x="1922463" y="4298950"/>
            <a:ext cx="582771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defRPr/>
            </a:pPr>
            <a:r>
              <a:rPr lang="en-GB" altLang="en-US" sz="3600" dirty="0">
                <a:solidFill>
                  <a:srgbClr val="000000"/>
                </a:solidFill>
                <a:latin typeface="Comic Sans MS" panose="030F0702030302020204" pitchFamily="66" charset="0"/>
              </a:rPr>
              <a:t>Lord in your mercy</a:t>
            </a:r>
          </a:p>
          <a:p>
            <a:pPr fontAlgn="base">
              <a:spcBef>
                <a:spcPct val="50000"/>
              </a:spcBef>
              <a:spcAft>
                <a:spcPct val="0"/>
              </a:spcAft>
              <a:buClrTx/>
              <a:buSzTx/>
              <a:buNone/>
              <a:defRPr/>
            </a:pPr>
            <a:r>
              <a:rPr lang="en-GB" altLang="en-US" sz="4400" i="1" dirty="0">
                <a:solidFill>
                  <a:srgbClr val="0000FF"/>
                </a:solidFill>
                <a:latin typeface="Comic Sans MS" panose="030F0702030302020204" pitchFamily="66" charset="0"/>
              </a:rPr>
              <a:t>HEAR OUR PRAYER.</a:t>
            </a:r>
          </a:p>
        </p:txBody>
      </p:sp>
      <p:sp>
        <p:nvSpPr>
          <p:cNvPr id="161797" name="Rectangle 1"/>
          <p:cNvSpPr>
            <a:spLocks noChangeArrowheads="1"/>
          </p:cNvSpPr>
          <p:nvPr/>
        </p:nvSpPr>
        <p:spPr bwMode="auto">
          <a:xfrm>
            <a:off x="1704976" y="1104901"/>
            <a:ext cx="8170863" cy="2678113"/>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GB" altLang="en-US" sz="2800" dirty="0">
                <a:solidFill>
                  <a:srgbClr val="000000"/>
                </a:solidFill>
                <a:latin typeface="Comic Sans MS" panose="030F0702030302020204" pitchFamily="66" charset="0"/>
                <a:cs typeface="Times New Roman" panose="02020603050405020304" pitchFamily="18" charset="0"/>
              </a:rPr>
              <a:t>We pray for all our new Year 7 students and any new members of staff who have joined             our community this academic year.</a:t>
            </a:r>
          </a:p>
          <a:p>
            <a:pPr fontAlgn="base">
              <a:spcBef>
                <a:spcPct val="0"/>
              </a:spcBef>
              <a:spcAft>
                <a:spcPct val="0"/>
              </a:spcAft>
              <a:buClrTx/>
              <a:buSzTx/>
              <a:buNone/>
              <a:defRPr/>
            </a:pPr>
            <a:endParaRPr lang="en-GB" altLang="en-US" sz="2800" dirty="0">
              <a:solidFill>
                <a:srgbClr val="000000"/>
              </a:solidFill>
              <a:latin typeface="Comic Sans MS" panose="030F0702030302020204" pitchFamily="66" charset="0"/>
              <a:cs typeface="Times New Roman" panose="02020603050405020304" pitchFamily="18" charset="0"/>
            </a:endParaRPr>
          </a:p>
          <a:p>
            <a:pPr fontAlgn="base">
              <a:spcBef>
                <a:spcPct val="0"/>
              </a:spcBef>
              <a:spcAft>
                <a:spcPct val="0"/>
              </a:spcAft>
              <a:buClrTx/>
              <a:buSzTx/>
              <a:buNone/>
              <a:defRPr/>
            </a:pPr>
            <a:r>
              <a:rPr lang="en-GB" altLang="en-US" sz="2800" dirty="0">
                <a:solidFill>
                  <a:srgbClr val="000000"/>
                </a:solidFill>
                <a:latin typeface="Comic Sans MS" panose="030F0702030302020204" pitchFamily="66" charset="0"/>
                <a:cs typeface="Times New Roman" panose="02020603050405020304" pitchFamily="18" charset="0"/>
              </a:rPr>
              <a:t>May they all continue to grow in faith and follow Jesus’ command to love one another.</a:t>
            </a:r>
          </a:p>
        </p:txBody>
      </p:sp>
      <p:pic>
        <p:nvPicPr>
          <p:cNvPr id="161798"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1" y="222251"/>
            <a:ext cx="8985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9602" t="3680" r="9776" b="29427"/>
          <a:stretch>
            <a:fillRect/>
          </a:stretch>
        </p:blipFill>
        <p:spPr bwMode="auto">
          <a:xfrm>
            <a:off x="7853363" y="5035550"/>
            <a:ext cx="2520082" cy="1579238"/>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0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CC9DE29-37E9-E580-01B9-90AC8021A0E1}"/>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7F57A54-153F-4D4C-FA70-ED9ED4B55BF3}"/>
              </a:ext>
            </a:extLst>
          </p:cNvPr>
          <p:cNvSpPr>
            <a:spLocks noChangeArrowheads="1"/>
          </p:cNvSpPr>
          <p:nvPr/>
        </p:nvSpPr>
        <p:spPr bwMode="auto">
          <a:xfrm>
            <a:off x="537790" y="4813435"/>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A9C0738E-DD32-6DD0-FDE1-44471D692112}"/>
              </a:ext>
            </a:extLst>
          </p:cNvPr>
          <p:cNvSpPr>
            <a:spLocks noChangeArrowheads="1"/>
          </p:cNvSpPr>
          <p:nvPr/>
        </p:nvSpPr>
        <p:spPr bwMode="auto">
          <a:xfrm>
            <a:off x="656917" y="4058248"/>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4163669-A605-9E4D-AACA-37E9B0EF5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762" y="95842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47DA2C-E7B7-C4AB-5684-51030FC0BD28}"/>
              </a:ext>
            </a:extLst>
          </p:cNvPr>
          <p:cNvSpPr txBox="1"/>
          <p:nvPr/>
        </p:nvSpPr>
        <p:spPr>
          <a:xfrm>
            <a:off x="537790" y="589229"/>
            <a:ext cx="7659726" cy="3046988"/>
          </a:xfrm>
          <a:prstGeom prst="rect">
            <a:avLst/>
          </a:prstGeom>
          <a:solidFill>
            <a:schemeClr val="tx1"/>
          </a:solidFill>
          <a:ln>
            <a:solidFill>
              <a:schemeClr val="bg2"/>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R="0" lvl="0" algn="l" defTabSz="914400" rtl="0" eaLnBrk="1" fontAlgn="auto" latinLnBrk="0" hangingPunct="1">
              <a:lnSpc>
                <a:spcPct val="100000"/>
              </a:lnSpc>
              <a:spcBef>
                <a:spcPts val="0"/>
              </a:spcBef>
              <a:spcAft>
                <a:spcPts val="0"/>
              </a:spcAft>
              <a:buClrTx/>
              <a:buSzTx/>
              <a:tabLst>
                <a:tab pos="457200" algn="l"/>
              </a:tabLst>
              <a:defRPr/>
            </a:pPr>
            <a:r>
              <a:rPr lang="en-GB" sz="2800" i="1" dirty="0">
                <a:solidFill>
                  <a:schemeClr val="bg2"/>
                </a:solidFill>
                <a:latin typeface="Comic Sans MS" panose="030F0702030302020204" pitchFamily="66" charset="0"/>
                <a:ea typeface="Times New Roman" panose="02020603050405020304" pitchFamily="18" charset="0"/>
                <a:cs typeface="Arial"/>
              </a:rPr>
              <a:t>3</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We pray to our Father in heaven,                                              	that in this </a:t>
            </a: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a:rPr>
              <a:t>Jubilee Year</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we may be inspired to renew our faith,                                	increase our hope and ignite our love.</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Encourage us to become Pilgrims of Hope,                                             bringing joy and peace to the world.</a:t>
            </a: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p:txBody>
      </p:sp>
      <p:pic>
        <p:nvPicPr>
          <p:cNvPr id="3" name="Picture 2">
            <a:extLst>
              <a:ext uri="{FF2B5EF4-FFF2-40B4-BE49-F238E27FC236}">
                <a16:creationId xmlns:a16="http://schemas.microsoft.com/office/drawing/2014/main" id="{0A23ACF3-209C-8B31-4CED-933014088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512" y="4231127"/>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4648087"/>
      </p:ext>
    </p:extLst>
  </p:cSld>
  <p:clrMapOvr>
    <a:masterClrMapping/>
  </p:clrMapOvr>
  <p:transition spd="slow">
    <p:diamond/>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7BC1532-AE1B-4EC7-F15E-11571062A6C6}"/>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453365B8-740B-6E10-26F7-8ACE786A068E}"/>
              </a:ext>
            </a:extLst>
          </p:cNvPr>
          <p:cNvSpPr>
            <a:spLocks noChangeArrowheads="1"/>
          </p:cNvSpPr>
          <p:nvPr/>
        </p:nvSpPr>
        <p:spPr bwMode="auto">
          <a:xfrm>
            <a:off x="194890" y="5544498"/>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1A3AACEB-9D63-5CE0-852F-BF9A75D93170}"/>
              </a:ext>
            </a:extLst>
          </p:cNvPr>
          <p:cNvSpPr>
            <a:spLocks noChangeArrowheads="1"/>
          </p:cNvSpPr>
          <p:nvPr/>
        </p:nvSpPr>
        <p:spPr bwMode="auto">
          <a:xfrm>
            <a:off x="367357" y="489816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C50AD250-6E70-E438-87F6-B321FD8F1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8" y="9929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2ACDB83-884C-6A2F-C90E-8E2D5A720C17}"/>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
        <p:nvSpPr>
          <p:cNvPr id="6" name="TextBox 5">
            <a:extLst>
              <a:ext uri="{FF2B5EF4-FFF2-40B4-BE49-F238E27FC236}">
                <a16:creationId xmlns:a16="http://schemas.microsoft.com/office/drawing/2014/main" id="{AAB5F5AC-673A-7968-FDA6-8C39370977EB}"/>
              </a:ext>
            </a:extLst>
          </p:cNvPr>
          <p:cNvSpPr txBox="1"/>
          <p:nvPr/>
        </p:nvSpPr>
        <p:spPr>
          <a:xfrm>
            <a:off x="194890" y="459564"/>
            <a:ext cx="9048170" cy="4093428"/>
          </a:xfrm>
          <a:prstGeom prst="rect">
            <a:avLst/>
          </a:prstGeom>
          <a:solidFill>
            <a:schemeClr val="tx1"/>
          </a:solidFill>
          <a:ln>
            <a:solidFill>
              <a:schemeClr val="bg2"/>
            </a:solidFill>
          </a:ln>
        </p:spPr>
        <p:txBody>
          <a:bodyPr wrap="square">
            <a:spAutoFit/>
          </a:bodyPr>
          <a:lstStyle/>
          <a:p>
            <a:pPr lvl="0">
              <a:tabLst>
                <a:tab pos="457200" algn="l"/>
              </a:tabLst>
            </a:pPr>
            <a:r>
              <a:rPr lang="en-US" sz="2800" i="1" dirty="0">
                <a:solidFill>
                  <a:srgbClr val="000000"/>
                </a:solidFill>
                <a:latin typeface="Comic Sans MS" panose="030F0702030302020204" pitchFamily="66" charset="0"/>
                <a:ea typeface="Times New Roman" panose="02020603050405020304" pitchFamily="18" charset="0"/>
              </a:rPr>
              <a:t>4</a:t>
            </a:r>
            <a:r>
              <a:rPr lang="en-US" sz="2800" i="1" dirty="0">
                <a:solidFill>
                  <a:srgbClr val="000000"/>
                </a:solidFill>
                <a:effectLst/>
                <a:latin typeface="Comic Sans MS" panose="030F0702030302020204" pitchFamily="66" charset="0"/>
                <a:ea typeface="Times New Roman" panose="02020603050405020304" pitchFamily="18" charset="0"/>
              </a:rPr>
              <a:t>. We pray for the </a:t>
            </a:r>
            <a:r>
              <a:rPr lang="en-US" sz="2800" i="1" u="sng" dirty="0">
                <a:solidFill>
                  <a:srgbClr val="0000FF"/>
                </a:solidFill>
                <a:effectLst/>
                <a:latin typeface="Comic Sans MS" panose="030F0702030302020204" pitchFamily="66" charset="0"/>
                <a:ea typeface="Times New Roman" panose="02020603050405020304" pitchFamily="18" charset="0"/>
              </a:rPr>
              <a:t>weak and vulnerable</a:t>
            </a:r>
            <a:r>
              <a:rPr lang="en-US" sz="2800" i="1" dirty="0">
                <a:solidFill>
                  <a:srgbClr val="000000"/>
                </a:solidFill>
                <a:effectLst/>
                <a:latin typeface="Comic Sans MS" panose="030F0702030302020204" pitchFamily="66" charset="0"/>
                <a:ea typeface="Times New Roman" panose="02020603050405020304" pitchFamily="18" charset="0"/>
              </a:rPr>
              <a:t>,                  	for those who depend on others to care for them.  	</a:t>
            </a:r>
            <a:endParaRPr lang="en-US" sz="800" i="1" dirty="0">
              <a:solidFill>
                <a:srgbClr val="000000"/>
              </a:solidFill>
              <a:latin typeface="Comic Sans MS" panose="030F0702030302020204" pitchFamily="66" charset="0"/>
              <a:ea typeface="Times New Roman" panose="02020603050405020304" pitchFamily="18" charset="0"/>
            </a:endParaRPr>
          </a:p>
          <a:p>
            <a:pPr lvl="0">
              <a:tabLst>
                <a:tab pos="457200" algn="l"/>
              </a:tabLst>
            </a:pPr>
            <a:r>
              <a:rPr lang="en-US" sz="800" i="1" dirty="0">
                <a:solidFill>
                  <a:srgbClr val="000000"/>
                </a:solidFill>
                <a:effectLst/>
                <a:latin typeface="Comic Sans MS" panose="030F0702030302020204" pitchFamily="66" charset="0"/>
                <a:ea typeface="Times New Roman" panose="02020603050405020304" pitchFamily="18" charset="0"/>
              </a:rPr>
              <a:t>  </a:t>
            </a:r>
            <a:r>
              <a:rPr lang="en-US" sz="800" i="1" dirty="0">
                <a:solidFill>
                  <a:srgbClr val="000000"/>
                </a:solidFill>
                <a:latin typeface="Comic Sans MS" panose="030F0702030302020204" pitchFamily="66" charset="0"/>
                <a:ea typeface="Times New Roman" panose="02020603050405020304" pitchFamily="18" charset="0"/>
              </a:rPr>
              <a:t>           </a:t>
            </a:r>
            <a:r>
              <a:rPr lang="en-US" sz="2800" i="1" dirty="0">
                <a:solidFill>
                  <a:srgbClr val="000000"/>
                </a:solidFill>
                <a:effectLst/>
                <a:latin typeface="Comic Sans MS" panose="030F0702030302020204" pitchFamily="66" charset="0"/>
                <a:ea typeface="Times New Roman" panose="02020603050405020304" pitchFamily="18" charset="0"/>
              </a:rPr>
              <a:t>We pray for the sick and those in despair, 	especially those caught up in regions of the world                          	experiencing war and unrest.                                                                                                 </a:t>
            </a:r>
            <a:endParaRPr lang="en-GB" sz="2800" i="1" dirty="0">
              <a:effectLst/>
              <a:latin typeface="Comic Sans MS" panose="030F0702030302020204" pitchFamily="66" charset="0"/>
              <a:ea typeface="Times New Roman" panose="02020603050405020304" pitchFamily="18" charset="0"/>
            </a:endParaRPr>
          </a:p>
          <a:p>
            <a:pPr marL="457200">
              <a:buNone/>
            </a:pPr>
            <a:r>
              <a:rPr lang="en-GB" sz="2800" i="1" dirty="0">
                <a:solidFill>
                  <a:srgbClr val="FF0000"/>
                </a:solidFill>
                <a:effectLst/>
                <a:latin typeface="Comic Sans MS" panose="030F0702030302020204" pitchFamily="66" charset="0"/>
                <a:ea typeface="Times New Roman" panose="02020603050405020304" pitchFamily="18" charset="0"/>
              </a:rPr>
              <a:t> </a:t>
            </a:r>
            <a:endParaRPr lang="en-GB" sz="2800" i="1" dirty="0">
              <a:effectLst/>
              <a:latin typeface="Comic Sans MS" panose="030F0702030302020204" pitchFamily="66" charset="0"/>
              <a:ea typeface="Times New Roman" panose="02020603050405020304" pitchFamily="18" charset="0"/>
            </a:endParaRPr>
          </a:p>
          <a:p>
            <a:pPr marL="457200"/>
            <a:r>
              <a:rPr lang="en-US" sz="2800" i="1" dirty="0">
                <a:solidFill>
                  <a:srgbClr val="000000"/>
                </a:solidFill>
                <a:effectLst/>
                <a:latin typeface="Comic Sans MS" panose="030F0702030302020204" pitchFamily="66" charset="0"/>
                <a:ea typeface="Times New Roman" panose="02020603050405020304" pitchFamily="18" charset="0"/>
              </a:rPr>
              <a:t>Help us to be encouragers and advocates                 for those who can’t speak up for themselves.</a:t>
            </a:r>
            <a:endParaRPr lang="en-GB" sz="2800" i="1"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296061917"/>
      </p:ext>
    </p:extLst>
  </p:cSld>
  <p:clrMapOvr>
    <a:masterClrMapping/>
  </p:clrMapOvr>
  <p:transition spd="slow">
    <p:diamond/>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80FA0F98-C8B9-9861-8794-6F32DDEEC05B}"/>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E07D359-03B0-D8FE-EA83-4FE851A83B86}"/>
              </a:ext>
            </a:extLst>
          </p:cNvPr>
          <p:cNvSpPr>
            <a:spLocks noChangeArrowheads="1"/>
          </p:cNvSpPr>
          <p:nvPr/>
        </p:nvSpPr>
        <p:spPr bwMode="auto">
          <a:xfrm>
            <a:off x="243506" y="5136600"/>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B6162745-8DF0-359B-BD4C-B486776E3DC3}"/>
              </a:ext>
            </a:extLst>
          </p:cNvPr>
          <p:cNvSpPr>
            <a:spLocks noChangeArrowheads="1"/>
          </p:cNvSpPr>
          <p:nvPr/>
        </p:nvSpPr>
        <p:spPr bwMode="auto">
          <a:xfrm>
            <a:off x="294536" y="438352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2DA46EE-6EDA-F928-E702-360904E9FF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762" y="1245620"/>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294536" y="267365"/>
            <a:ext cx="8784976" cy="384720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marL="0" indent="0" fontAlgn="base">
              <a:spcBef>
                <a:spcPct val="0"/>
              </a:spcBef>
              <a:spcAft>
                <a:spcPct val="0"/>
              </a:spcAft>
            </a:pPr>
            <a:endParaRPr lang="en-GB" sz="800" i="1" dirty="0">
              <a:solidFill>
                <a:srgbClr val="000000"/>
              </a:solidFill>
              <a:ea typeface="Times New Roman" panose="02020603050405020304" pitchFamily="18" charset="0"/>
              <a:cs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5. We pray for our </a:t>
            </a:r>
            <a:r>
              <a:rPr lang="en-GB" sz="2800" i="1" u="sng" dirty="0">
                <a:solidFill>
                  <a:srgbClr val="0000FF"/>
                </a:solidFill>
                <a:ea typeface="Times New Roman" panose="02020603050405020304" pitchFamily="18" charset="0"/>
                <a:cs typeface="Times New Roman" panose="02020603050405020304" pitchFamily="18" charset="0"/>
              </a:rPr>
              <a:t>college community</a:t>
            </a:r>
            <a:r>
              <a:rPr lang="en-GB" sz="2800" i="1" dirty="0">
                <a:solidFill>
                  <a:srgbClr val="000000"/>
                </a:solidFill>
                <a:ea typeface="Times New Roman" panose="02020603050405020304" pitchFamily="18" charset="0"/>
                <a:cs typeface="Times New Roman" panose="02020603050405020304" pitchFamily="18" charset="0"/>
              </a:rPr>
              <a:t>,                   </a:t>
            </a: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    and that Jesus Christ,                                                          </a:t>
            </a: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    and the teachings of his Church,                                    	may always be at the centre of our school.</a:t>
            </a:r>
            <a:endParaRPr lang="en-GB" sz="200" i="1" dirty="0">
              <a:solidFill>
                <a:srgbClr val="000000"/>
              </a:solidFill>
              <a:ea typeface="Times New Roman" panose="02020603050405020304" pitchFamily="18" charset="0"/>
              <a:cs typeface="Times New Roman" panose="02020603050405020304" pitchFamily="18" charset="0"/>
            </a:endParaRPr>
          </a:p>
          <a:p>
            <a:pPr marL="0" indent="0" fontAlgn="base">
              <a:spcBef>
                <a:spcPct val="0"/>
              </a:spcBef>
              <a:spcAft>
                <a:spcPct val="0"/>
              </a:spcAft>
            </a:pPr>
            <a:endParaRPr lang="en-GB" sz="800" i="1" dirty="0">
              <a:solidFill>
                <a:srgbClr val="0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r>
              <a:rPr lang="en-GB" sz="2800" i="1" dirty="0">
                <a:solidFill>
                  <a:schemeClr val="bg2"/>
                </a:solidFill>
                <a:ea typeface="Times New Roman" panose="02020603050405020304" pitchFamily="18" charset="0"/>
                <a:cs typeface="Times New Roman" panose="02020603050405020304" pitchFamily="18" charset="0"/>
              </a:rPr>
              <a:t>	We pray that we will be inspired to continue           to give witness to our faith and remember                   that everything we do is                                               for </a:t>
            </a:r>
            <a:r>
              <a:rPr lang="en-GB" sz="2800" i="1" dirty="0">
                <a:solidFill>
                  <a:srgbClr val="C00000"/>
                </a:solidFill>
                <a:ea typeface="Times New Roman" panose="02020603050405020304" pitchFamily="18" charset="0"/>
                <a:cs typeface="Times New Roman" panose="02020603050405020304" pitchFamily="18" charset="0"/>
              </a:rPr>
              <a:t>‘The Greater Glory of God.’</a:t>
            </a:r>
            <a:endParaRPr lang="en-GB" sz="800" i="1" dirty="0">
              <a:solidFill>
                <a:srgbClr val="C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endParaRPr lang="en-GB" sz="200" i="1" dirty="0">
              <a:solidFill>
                <a:srgbClr val="0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r>
              <a:rPr lang="en-GB" sz="200" i="1" dirty="0">
                <a:solidFill>
                  <a:srgbClr val="000000"/>
                </a:solidFill>
                <a:ea typeface="Times New Roman" panose="02020603050405020304" pitchFamily="18" charset="0"/>
                <a:cs typeface="Times New Roman" panose="02020603050405020304" pitchFamily="18" charset="0"/>
              </a:rPr>
              <a:t>	</a:t>
            </a:r>
            <a:endParaRPr lang="en-GB" sz="2800" i="1" dirty="0">
              <a:solidFill>
                <a:srgbClr val="000000"/>
              </a:solidFill>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850C168-CD96-1840-7A92-049A3A721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512" y="4383527"/>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537240"/>
      </p:ext>
    </p:extLst>
  </p:cSld>
  <p:clrMapOvr>
    <a:masterClrMapping/>
  </p:clrMapOvr>
  <p:transition spd="slow">
    <p:diamond/>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14918" y="548420"/>
            <a:ext cx="7921362" cy="1815882"/>
          </a:xfrm>
          <a:prstGeom prst="rect">
            <a:avLst/>
          </a:prstGeom>
          <a:solidFill>
            <a:schemeClr val="tx1"/>
          </a:solidFill>
          <a:ln w="9525">
            <a:solidFill>
              <a:schemeClr val="bg2"/>
            </a:solidFill>
            <a:miter lim="800000"/>
            <a:headEnd/>
            <a:tailEnd/>
          </a:ln>
        </p:spPr>
        <p:txBody>
          <a:bodyPr wrap="square">
            <a:spAutoFit/>
          </a:bodyPr>
          <a:lstStyle/>
          <a:p>
            <a:pPr marL="342900" indent="-342900" fontAlgn="base">
              <a:spcBef>
                <a:spcPct val="50000"/>
              </a:spcBef>
              <a:spcAft>
                <a:spcPct val="0"/>
              </a:spcAft>
            </a:pPr>
            <a:r>
              <a:rPr lang="en-US" sz="2800" dirty="0">
                <a:solidFill>
                  <a:srgbClr val="000000"/>
                </a:solidFill>
                <a:latin typeface="Comic Sans MS" pitchFamily="66" charset="0"/>
                <a:ea typeface="Times New Roman"/>
                <a:cs typeface="Arial" charset="0"/>
              </a:rPr>
              <a:t>6. </a:t>
            </a:r>
            <a:r>
              <a:rPr lang="en-US" sz="2800" i="1" dirty="0">
                <a:solidFill>
                  <a:srgbClr val="000000"/>
                </a:solidFill>
                <a:latin typeface="Comic Sans MS" pitchFamily="66" charset="0"/>
                <a:ea typeface="Times New Roman"/>
                <a:cs typeface="Arial" charset="0"/>
              </a:rPr>
              <a:t>We pray for Mary, the Mother of God.                                                     Let us never fail to acknowledge the unconditional love that she bestows upon us                                                                                        as we all say together -</a:t>
            </a:r>
            <a:endParaRPr lang="en-GB" altLang="en-US" sz="2800" i="1" dirty="0">
              <a:solidFill>
                <a:srgbClr val="000000"/>
              </a:solidFill>
              <a:latin typeface="Comic Sans MS" pitchFamily="66" charset="0"/>
              <a:cs typeface="Arial" charset="0"/>
            </a:endParaRPr>
          </a:p>
        </p:txBody>
      </p:sp>
      <p:sp>
        <p:nvSpPr>
          <p:cNvPr id="90115" name="Rectangle 3"/>
          <p:cNvSpPr>
            <a:spLocks noChangeArrowheads="1"/>
          </p:cNvSpPr>
          <p:nvPr/>
        </p:nvSpPr>
        <p:spPr bwMode="auto">
          <a:xfrm>
            <a:off x="414918" y="2770150"/>
            <a:ext cx="7555601" cy="353943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800" i="1" dirty="0">
                <a:solidFill>
                  <a:srgbClr val="0000FF"/>
                </a:solidFill>
                <a:latin typeface="Comic Sans MS" pitchFamily="66" charset="0"/>
                <a:ea typeface="Arial Unicode MS" pitchFamily="34" charset="-128"/>
                <a:cs typeface="Arial Unicode MS" pitchFamily="34" charset="-128"/>
              </a:rPr>
              <a:t>Hail Mary, full of grace,                                                                          The Lord is with thee.                                                                          Blessed art thou among women,                                                            and blessed is the fruit of thy womb, Jesus.                                             Holy Mary, Mother of God,                                                                      Pray for us sinners,                                                                               Now and at the hour of our death.                                                          Amen.                                           </a:t>
            </a:r>
          </a:p>
        </p:txBody>
      </p:sp>
      <p:pic>
        <p:nvPicPr>
          <p:cNvPr id="9011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480" y="155089"/>
            <a:ext cx="1390899" cy="18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ained glass window of a person&#10;&#10;Description automatically generated">
            <a:extLst>
              <a:ext uri="{FF2B5EF4-FFF2-40B4-BE49-F238E27FC236}">
                <a16:creationId xmlns:a16="http://schemas.microsoft.com/office/drawing/2014/main" id="{FC1C6490-3122-2637-6AE3-F50196166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088" y="2293542"/>
            <a:ext cx="3048743" cy="4241729"/>
          </a:xfrm>
          <a:prstGeom prst="rect">
            <a:avLst/>
          </a:prstGeom>
          <a:ln>
            <a:solidFill>
              <a:schemeClr val="bg2"/>
            </a:solidFill>
          </a:ln>
        </p:spPr>
      </p:pic>
    </p:spTree>
  </p:cSld>
  <p:clrMapOvr>
    <a:masterClrMapping/>
  </p:clrMapOvr>
  <p:transition spd="slow">
    <p:circl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3">
            <a:extLst>
              <a:ext uri="{FF2B5EF4-FFF2-40B4-BE49-F238E27FC236}">
                <a16:creationId xmlns:a16="http://schemas.microsoft.com/office/drawing/2014/main" id="{1CCC5D04-7501-61ED-7706-A0ECFC80260D}"/>
              </a:ext>
            </a:extLst>
          </p:cNvPr>
          <p:cNvPicPr>
            <a:picLocks noChangeAspect="1"/>
          </p:cNvPicPr>
          <p:nvPr/>
        </p:nvPicPr>
        <p:blipFill>
          <a:blip r:embed="rId4" cstate="print">
            <a:extLst>
              <a:ext uri="{28A0092B-C50C-407E-A947-70E740481C1C}">
                <a14:useLocalDpi xmlns:a14="http://schemas.microsoft.com/office/drawing/2010/main" val="0"/>
              </a:ext>
            </a:extLst>
          </a:blip>
          <a:srcRect l="10264" r="29116"/>
          <a:stretch>
            <a:fillRect/>
          </a:stretch>
        </p:blipFill>
        <p:spPr>
          <a:xfrm>
            <a:off x="2918319" y="1328820"/>
            <a:ext cx="5812024" cy="5393113"/>
          </a:xfrm>
          <a:prstGeom prst="rect">
            <a:avLst/>
          </a:prstGeom>
          <a:ln>
            <a:solidFill>
              <a:sysClr val="windowText" lastClr="000000"/>
            </a:solidFill>
          </a:ln>
        </p:spPr>
      </p:pic>
      <p:sp>
        <p:nvSpPr>
          <p:cNvPr id="2" name="Text Box 22">
            <a:extLst>
              <a:ext uri="{FF2B5EF4-FFF2-40B4-BE49-F238E27FC236}">
                <a16:creationId xmlns:a16="http://schemas.microsoft.com/office/drawing/2014/main" id="{9C99FB65-155D-A898-0570-1B0B19C4EB33}"/>
              </a:ext>
            </a:extLst>
          </p:cNvPr>
          <p:cNvSpPr txBox="1">
            <a:spLocks noChangeArrowheads="1"/>
          </p:cNvSpPr>
          <p:nvPr/>
        </p:nvSpPr>
        <p:spPr bwMode="auto">
          <a:xfrm>
            <a:off x="1251857" y="221717"/>
            <a:ext cx="9525000" cy="1015663"/>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000" b="1" dirty="0">
                <a:solidFill>
                  <a:schemeClr val="bg2"/>
                </a:solidFill>
                <a:latin typeface="Comic Sans MS" pitchFamily="66" charset="0"/>
              </a:rPr>
              <a:t>WELCOME BACK MASS</a:t>
            </a:r>
            <a:endParaRPr lang="en-US" altLang="en-US" sz="6000" b="1" dirty="0">
              <a:solidFill>
                <a:schemeClr val="bg2"/>
              </a:solidFill>
              <a:latin typeface="Comic Sans MS" pitchFamily="66" charset="0"/>
            </a:endParaRPr>
          </a:p>
        </p:txBody>
      </p:sp>
      <p:pic>
        <p:nvPicPr>
          <p:cNvPr id="4" name="Picture 8" descr="E:\New BEO Badge.png">
            <a:extLst>
              <a:ext uri="{FF2B5EF4-FFF2-40B4-BE49-F238E27FC236}">
                <a16:creationId xmlns:a16="http://schemas.microsoft.com/office/drawing/2014/main" id="{C3D7AD0F-01F5-C4F2-9EFA-C85A91CA1F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08B260FB-9CAD-2B18-879F-1F122B89A6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405236"/>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98" name="Picture 2" descr="offertor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10" y="104056"/>
            <a:ext cx="11747779" cy="6398344"/>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E:\New BEO Badge.png">
            <a:extLst>
              <a:ext uri="{FF2B5EF4-FFF2-40B4-BE49-F238E27FC236}">
                <a16:creationId xmlns:a16="http://schemas.microsoft.com/office/drawing/2014/main" id="{6634D144-FBF4-657A-CEB0-20F7465FB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285" y="3429000"/>
            <a:ext cx="1664815" cy="20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457084" y="6207918"/>
            <a:ext cx="3755687" cy="5889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THE OFFERTORY</a:t>
            </a:r>
            <a:endPar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4008120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40A2E675-58A1-13F4-B888-E658FDF7E288}"/>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EF021DE-4800-6AE6-B360-39C90AD15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212DED-A0C0-650A-080B-23961781A244}"/>
              </a:ext>
            </a:extLst>
          </p:cNvPr>
          <p:cNvSpPr txBox="1">
            <a:spLocks noChangeArrowheads="1"/>
          </p:cNvSpPr>
          <p:nvPr/>
        </p:nvSpPr>
        <p:spPr bwMode="auto">
          <a:xfrm>
            <a:off x="4138986" y="6319808"/>
            <a:ext cx="413970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A9C5EDB-C7FD-1853-0B79-41FDA697F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E77C3A21-917B-AFC9-14F1-A35156C4F2CE}"/>
              </a:ext>
            </a:extLst>
          </p:cNvPr>
          <p:cNvSpPr txBox="1">
            <a:spLocks noChangeArrowheads="1"/>
          </p:cNvSpPr>
          <p:nvPr/>
        </p:nvSpPr>
        <p:spPr bwMode="auto">
          <a:xfrm>
            <a:off x="1935480" y="391229"/>
            <a:ext cx="8321039" cy="1261884"/>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7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OFFERTORY</a:t>
            </a:r>
          </a:p>
        </p:txBody>
      </p:sp>
      <p:sp>
        <p:nvSpPr>
          <p:cNvPr id="5" name="Rectangle 1">
            <a:extLst>
              <a:ext uri="{FF2B5EF4-FFF2-40B4-BE49-F238E27FC236}">
                <a16:creationId xmlns:a16="http://schemas.microsoft.com/office/drawing/2014/main" id="{1DA8B944-05E9-497B-A136-EC187B6886BD}"/>
              </a:ext>
            </a:extLst>
          </p:cNvPr>
          <p:cNvSpPr>
            <a:spLocks noChangeArrowheads="1"/>
          </p:cNvSpPr>
          <p:nvPr/>
        </p:nvSpPr>
        <p:spPr bwMode="auto">
          <a:xfrm>
            <a:off x="1667317" y="2189705"/>
            <a:ext cx="9083040" cy="3693319"/>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gifts of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bread</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and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wine</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                                        are brought to the altar.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Priest blesses the bread and wine so that          they become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the body and blood of Jesus</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Together, we approach Calvary and the Upper Room,                      we come to Christ’s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Real Presence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as he comes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Tree>
    <p:extLst>
      <p:ext uri="{BB962C8B-B14F-4D97-AF65-F5344CB8AC3E}">
        <p14:creationId xmlns:p14="http://schemas.microsoft.com/office/powerpoint/2010/main" val="319545023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75393"/>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F9B90FE0-82D1-4B0D-8DA2-455B4E4ACA95}"/>
              </a:ext>
            </a:extLst>
          </p:cNvPr>
          <p:cNvSpPr>
            <a:spLocks noChangeArrowheads="1"/>
          </p:cNvSpPr>
          <p:nvPr/>
        </p:nvSpPr>
        <p:spPr bwMode="auto">
          <a:xfrm>
            <a:off x="1699282" y="1851600"/>
            <a:ext cx="8768480" cy="428425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0" u="sng" strike="noStrike" kern="1200" cap="none" spc="0" normalizeH="0" baseline="0" noProof="0" dirty="0">
              <a:ln>
                <a:noFill/>
              </a:ln>
              <a:solidFill>
                <a:srgbClr val="0000FF"/>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Welcome</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 to our Mass,                                                            as we prepare ourselves to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get closer to God</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As we gather in worship, we are reminded                        of our unity as God’s chosen people.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We praise and thank God as we celebrate                       the life of our vibrant community.</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We pray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that our school will continue to flourish helping to develop people </a:t>
            </a:r>
            <a:r>
              <a:rPr kumimoji="0" lang="en-GB" sz="28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of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good character</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a:t>
            </a:r>
          </a:p>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4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p:txBody>
      </p:sp>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214948" y="6382263"/>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3C68712-84DA-94E9-BE2A-92417BAE6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91226"/>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2934696" y="880127"/>
            <a:ext cx="6388266"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6000" u="sng" dirty="0">
                <a:solidFill>
                  <a:srgbClr val="C00000"/>
                </a:solidFill>
                <a:latin typeface="Comic Sans MS" panose="030F0702030302020204" pitchFamily="66" charset="0"/>
              </a:rPr>
              <a:t>REMEMBRANCE</a:t>
            </a:r>
            <a:endParaRPr lang="en-US" altLang="en-US" sz="60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5440799" y="2931601"/>
            <a:ext cx="5210509"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rPr>
              <a:t>I take the bread of life</a:t>
            </a:r>
            <a:br>
              <a:rPr lang="en-GB" i="1" dirty="0">
                <a:solidFill>
                  <a:srgbClr val="0000FF"/>
                </a:solidFill>
                <a:latin typeface="Comic Sans MS" panose="030F0702030302020204" pitchFamily="66" charset="0"/>
                <a:ea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rPr>
              <a:t>Broken for all my sin</a:t>
            </a:r>
            <a:br>
              <a:rPr lang="en-GB" i="1" dirty="0">
                <a:solidFill>
                  <a:srgbClr val="0000FF"/>
                </a:solidFill>
                <a:latin typeface="Comic Sans MS" panose="030F0702030302020204" pitchFamily="66" charset="0"/>
                <a:ea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rPr>
              <a:t>Your body crucified</a:t>
            </a:r>
            <a:br>
              <a:rPr lang="en-GB" i="1" dirty="0">
                <a:solidFill>
                  <a:srgbClr val="0000FF"/>
                </a:solidFill>
                <a:latin typeface="Comic Sans MS" panose="030F0702030302020204" pitchFamily="66" charset="0"/>
                <a:ea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rPr>
              <a:t>To make me whole again.</a:t>
            </a:r>
            <a:endParaRPr lang="en-GB" i="1" dirty="0">
              <a:solidFill>
                <a:srgbClr val="0000FF"/>
              </a:solidFill>
              <a:latin typeface="Comic Sans MS" panose="030F0702030302020204" pitchFamily="66" charset="0"/>
              <a:ea typeface="Calibri"/>
              <a:cs typeface="Times New Roman"/>
            </a:endParaRPr>
          </a:p>
        </p:txBody>
      </p:sp>
      <p:sp>
        <p:nvSpPr>
          <p:cNvPr id="7" name="TextBox 4"/>
          <p:cNvSpPr txBox="1">
            <a:spLocks noChangeArrowheads="1"/>
          </p:cNvSpPr>
          <p:nvPr/>
        </p:nvSpPr>
        <p:spPr bwMode="auto">
          <a:xfrm>
            <a:off x="3758373" y="6409546"/>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1" descr="Eucharist">
            <a:extLst>
              <a:ext uri="{FF2B5EF4-FFF2-40B4-BE49-F238E27FC236}">
                <a16:creationId xmlns:a16="http://schemas.microsoft.com/office/drawing/2014/main" id="{67D7B1B1-8F74-0A9B-7385-7A7AB94840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415" y="2429918"/>
            <a:ext cx="4366908" cy="317479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4007769" y="108646"/>
            <a:ext cx="4038285" cy="584775"/>
          </a:xfrm>
          <a:prstGeom prst="rect">
            <a:avLst/>
          </a:prstGeom>
          <a:noFill/>
          <a:ln w="9525">
            <a:noFill/>
            <a:miter lim="800000"/>
            <a:headEnd/>
            <a:tailEnd/>
          </a:ln>
          <a:effec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US" altLang="en-US" dirty="0">
                <a:solidFill>
                  <a:srgbClr val="000000"/>
                </a:solidFill>
                <a:latin typeface="Comic Sans MS" panose="030F0702030302020204" pitchFamily="66" charset="0"/>
              </a:rPr>
              <a:t>OFFERTORY HYMN</a:t>
            </a:r>
          </a:p>
        </p:txBody>
      </p:sp>
      <p:pic>
        <p:nvPicPr>
          <p:cNvPr id="3" name="Picture 8" descr="E:\New BEO Badge.png">
            <a:extLst>
              <a:ext uri="{FF2B5EF4-FFF2-40B4-BE49-F238E27FC236}">
                <a16:creationId xmlns:a16="http://schemas.microsoft.com/office/drawing/2014/main" id="{F7B70723-6CAF-A376-E379-746FD28FE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13F8119-F1C6-3664-E9E9-CBFA36CA3E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2954830615"/>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3121156" y="476672"/>
            <a:ext cx="5511621"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 will recall the cup</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Poured out in sacrifice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To trade this sinner's end</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For Your new covenant.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608430" y="653654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3" name="Picture 2">
            <a:extLst>
              <a:ext uri="{FF2B5EF4-FFF2-40B4-BE49-F238E27FC236}">
                <a16:creationId xmlns:a16="http://schemas.microsoft.com/office/drawing/2014/main" id="{B916EDB7-7D9B-55ED-3E99-36031CDEAA5D}"/>
              </a:ext>
            </a:extLst>
          </p:cNvPr>
          <p:cNvPicPr>
            <a:picLocks noChangeAspect="1"/>
          </p:cNvPicPr>
          <p:nvPr/>
        </p:nvPicPr>
        <p:blipFill rotWithShape="1">
          <a:blip r:embed="rId4"/>
          <a:srcRect t="6312" b="7421"/>
          <a:stretch/>
        </p:blipFill>
        <p:spPr>
          <a:xfrm>
            <a:off x="2834883" y="3216868"/>
            <a:ext cx="6084168" cy="2952328"/>
          </a:xfrm>
          <a:prstGeom prst="rect">
            <a:avLst/>
          </a:prstGeom>
          <a:ln>
            <a:solidFill>
              <a:schemeClr val="bg2"/>
            </a:solidFill>
          </a:ln>
        </p:spPr>
      </p:pic>
      <p:pic>
        <p:nvPicPr>
          <p:cNvPr id="2" name="Picture 8" descr="E:\New BEO Badge.png">
            <a:extLst>
              <a:ext uri="{FF2B5EF4-FFF2-40B4-BE49-F238E27FC236}">
                <a16:creationId xmlns:a16="http://schemas.microsoft.com/office/drawing/2014/main" id="{AE31CF8E-7927-8722-4A6E-FC3A8DD5D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44C50FA-B087-1516-2F7D-848DB6C088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3114807602"/>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744897" y="2492896"/>
            <a:ext cx="6454017"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my life in remembrance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Your promise I won't forget.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575721" y="6331829"/>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8" descr="E:\New BEO Badge.png">
            <a:extLst>
              <a:ext uri="{FF2B5EF4-FFF2-40B4-BE49-F238E27FC236}">
                <a16:creationId xmlns:a16="http://schemas.microsoft.com/office/drawing/2014/main" id="{B54531BD-6282-4F90-8736-540A94FEB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7AE7C2A-3B5F-E5C3-DA8D-B7377E9CA3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2431683474"/>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extBox 4"/>
          <p:cNvSpPr txBox="1">
            <a:spLocks noChangeArrowheads="1"/>
          </p:cNvSpPr>
          <p:nvPr/>
        </p:nvSpPr>
        <p:spPr bwMode="auto">
          <a:xfrm>
            <a:off x="3608430" y="6453338"/>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3" name="Picture 2">
            <a:extLst>
              <a:ext uri="{FF2B5EF4-FFF2-40B4-BE49-F238E27FC236}">
                <a16:creationId xmlns:a16="http://schemas.microsoft.com/office/drawing/2014/main" id="{B916EDB7-7D9B-55ED-3E99-36031CDEAA5D}"/>
              </a:ext>
            </a:extLst>
          </p:cNvPr>
          <p:cNvPicPr>
            <a:picLocks noChangeAspect="1"/>
          </p:cNvPicPr>
          <p:nvPr/>
        </p:nvPicPr>
        <p:blipFill rotWithShape="1">
          <a:blip r:embed="rId4"/>
          <a:srcRect t="6312" b="7421"/>
          <a:stretch/>
        </p:blipFill>
        <p:spPr>
          <a:xfrm>
            <a:off x="2834883" y="3216868"/>
            <a:ext cx="6084168" cy="2952328"/>
          </a:xfrm>
          <a:prstGeom prst="rect">
            <a:avLst/>
          </a:prstGeom>
          <a:ln>
            <a:solidFill>
              <a:schemeClr val="bg2"/>
            </a:solidFill>
          </a:ln>
        </p:spPr>
      </p:pic>
      <p:sp>
        <p:nvSpPr>
          <p:cNvPr id="2" name="Text Box 2"/>
          <p:cNvSpPr txBox="1">
            <a:spLocks noChangeArrowheads="1"/>
          </p:cNvSpPr>
          <p:nvPr/>
        </p:nvSpPr>
        <p:spPr bwMode="auto">
          <a:xfrm>
            <a:off x="3165409" y="476672"/>
            <a:ext cx="5423114"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walk salvation's road</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With fear and trembling</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Your way borne as my own</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As Christ is formed in me</a:t>
            </a:r>
            <a:r>
              <a:rPr lang="en-GB"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t>
            </a:r>
            <a:endParaRPr lang="en-GB"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Picture 8" descr="E:\New BEO Badge.png">
            <a:extLst>
              <a:ext uri="{FF2B5EF4-FFF2-40B4-BE49-F238E27FC236}">
                <a16:creationId xmlns:a16="http://schemas.microsoft.com/office/drawing/2014/main" id="{AECCB171-657A-5203-EC45-B6BF1D5AF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2D3CFF0-1FA1-544D-F267-B30AE0659C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3209371742"/>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814655" y="2564904"/>
            <a:ext cx="6314499"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my life in remembrance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Your promise I won't forget.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703368" y="6453337"/>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8" descr="E:\New BEO Badge.png">
            <a:extLst>
              <a:ext uri="{FF2B5EF4-FFF2-40B4-BE49-F238E27FC236}">
                <a16:creationId xmlns:a16="http://schemas.microsoft.com/office/drawing/2014/main" id="{68E2E3DE-89BA-F76C-9979-1A220783B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4B6B1C2-F46E-9095-BCCF-99EBA82512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2117230326"/>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2562262" y="332657"/>
            <a:ext cx="6629406" cy="269836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ever I should lose my way</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ever I deny Your grace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Remind me of the price You paid</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in remembrance.</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608429" y="6501767"/>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3" name="Picture 2">
            <a:extLst>
              <a:ext uri="{FF2B5EF4-FFF2-40B4-BE49-F238E27FC236}">
                <a16:creationId xmlns:a16="http://schemas.microsoft.com/office/drawing/2014/main" id="{88801F35-F465-AE23-A659-B67D128EFD11}"/>
              </a:ext>
            </a:extLst>
          </p:cNvPr>
          <p:cNvPicPr>
            <a:picLocks noChangeAspect="1"/>
          </p:cNvPicPr>
          <p:nvPr/>
        </p:nvPicPr>
        <p:blipFill rotWithShape="1">
          <a:blip r:embed="rId4"/>
          <a:srcRect t="6312" b="7421"/>
          <a:stretch/>
        </p:blipFill>
        <p:spPr>
          <a:xfrm>
            <a:off x="2834882" y="3429000"/>
            <a:ext cx="6084168" cy="2952328"/>
          </a:xfrm>
          <a:prstGeom prst="rect">
            <a:avLst/>
          </a:prstGeom>
          <a:ln>
            <a:solidFill>
              <a:schemeClr val="bg2"/>
            </a:solidFill>
          </a:ln>
        </p:spPr>
      </p:pic>
      <p:pic>
        <p:nvPicPr>
          <p:cNvPr id="2" name="Picture 8" descr="E:\New BEO Badge.png">
            <a:extLst>
              <a:ext uri="{FF2B5EF4-FFF2-40B4-BE49-F238E27FC236}">
                <a16:creationId xmlns:a16="http://schemas.microsoft.com/office/drawing/2014/main" id="{1CD3AD03-BA1C-F632-13EA-E6494D8DE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EBD4723-6DBE-4174-7A75-83835B3E2D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2870998057"/>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889188" y="2204865"/>
            <a:ext cx="6278495" cy="327717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You've been so, so good to me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You've been so, so good to me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Oh to think where I would be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not for You</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not for You</a:t>
            </a:r>
            <a:r>
              <a:rPr lang="en-GB" i="1" dirty="0">
                <a:solidFill>
                  <a:srgbClr val="202124"/>
                </a:solidFill>
                <a:latin typeface="Comic Sans MS" panose="030F0702030302020204" pitchFamily="66" charset="0"/>
                <a:ea typeface="Times New Roman" panose="02020603050405020304" pitchFamily="18" charset="0"/>
                <a:cs typeface="Times New Roman" panose="02020603050405020304" pitchFamily="18" charset="0"/>
              </a:rPr>
              <a:t>. </a:t>
            </a:r>
          </a:p>
          <a:p>
            <a:pPr eaLnBrk="0" fontAlgn="base" hangingPunct="0">
              <a:lnSpc>
                <a:spcPct val="107000"/>
              </a:lnSpc>
              <a:spcAft>
                <a:spcPts val="800"/>
              </a:spcAft>
              <a:buClr>
                <a:srgbClr val="33CCCC"/>
              </a:buClr>
              <a:buNone/>
              <a:defRPr/>
            </a:pPr>
            <a:r>
              <a:rPr lang="en-GB" sz="2400" i="1" dirty="0">
                <a:solidFill>
                  <a:srgbClr val="202124"/>
                </a:solidFill>
                <a:latin typeface="Comic Sans MS" panose="030F0702030302020204" pitchFamily="66" charset="0"/>
                <a:ea typeface="Times New Roman" panose="02020603050405020304" pitchFamily="18" charset="0"/>
                <a:cs typeface="Times New Roman" panose="02020603050405020304" pitchFamily="18" charset="0"/>
              </a:rPr>
              <a:t>x3</a:t>
            </a:r>
            <a:endParaRPr lang="en-GB" sz="2400" dirty="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8" descr="E:\New BEO Badge.png">
            <a:extLst>
              <a:ext uri="{FF2B5EF4-FFF2-40B4-BE49-F238E27FC236}">
                <a16:creationId xmlns:a16="http://schemas.microsoft.com/office/drawing/2014/main" id="{08610BB8-5F59-88BB-688B-4E0D2CE3A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B2623ED-8690-2DCE-5EAF-6F1D2934B9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722659879"/>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1919537" y="531188"/>
            <a:ext cx="8085689" cy="164448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As far as heights reach from the depths</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As far as east is from the west</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So far Your grace has carried me.</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827463" y="639633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1">
            <a:extLst>
              <a:ext uri="{FF2B5EF4-FFF2-40B4-BE49-F238E27FC236}">
                <a16:creationId xmlns:a16="http://schemas.microsoft.com/office/drawing/2014/main" id="{8D25ECD3-7BF8-8C22-98AE-5CA9B649E673}"/>
              </a:ext>
            </a:extLst>
          </p:cNvPr>
          <p:cNvPicPr>
            <a:picLocks noChangeAspect="1"/>
          </p:cNvPicPr>
          <p:nvPr/>
        </p:nvPicPr>
        <p:blipFill rotWithShape="1">
          <a:blip r:embed="rId4"/>
          <a:srcRect t="6312" b="7421"/>
          <a:stretch/>
        </p:blipFill>
        <p:spPr>
          <a:xfrm>
            <a:off x="2855640" y="2812461"/>
            <a:ext cx="6084168" cy="2952328"/>
          </a:xfrm>
          <a:prstGeom prst="rect">
            <a:avLst/>
          </a:prstGeom>
          <a:ln>
            <a:solidFill>
              <a:schemeClr val="bg2"/>
            </a:solidFill>
          </a:ln>
        </p:spPr>
      </p:pic>
      <p:pic>
        <p:nvPicPr>
          <p:cNvPr id="3" name="Picture 8" descr="E:\New BEO Badge.png">
            <a:extLst>
              <a:ext uri="{FF2B5EF4-FFF2-40B4-BE49-F238E27FC236}">
                <a16:creationId xmlns:a16="http://schemas.microsoft.com/office/drawing/2014/main" id="{D65952AB-0672-1BBF-B399-BFE7C89A0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E3CB934-9EF8-41A0-48CF-369F8C52B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1634405132"/>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711909" y="2708921"/>
            <a:ext cx="6984776" cy="164448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Until I see You face to face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Until at last I've won my race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Remind me You're not finished yet.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949" y="351593"/>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9054623" y="196359"/>
            <a:ext cx="1296144" cy="1399835"/>
          </a:xfrm>
          <a:prstGeom prst="rect">
            <a:avLst/>
          </a:prstGeom>
          <a:ln>
            <a:solidFill>
              <a:schemeClr val="bg2"/>
            </a:solidFill>
          </a:ln>
        </p:spPr>
      </p:pic>
      <p:sp>
        <p:nvSpPr>
          <p:cNvPr id="7" name="TextBox 4"/>
          <p:cNvSpPr txBox="1">
            <a:spLocks noChangeArrowheads="1"/>
          </p:cNvSpPr>
          <p:nvPr/>
        </p:nvSpPr>
        <p:spPr bwMode="auto">
          <a:xfrm>
            <a:off x="3935761" y="6331829"/>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spTree>
    <p:extLst>
      <p:ext uri="{BB962C8B-B14F-4D97-AF65-F5344CB8AC3E}">
        <p14:creationId xmlns:p14="http://schemas.microsoft.com/office/powerpoint/2010/main" val="3693452802"/>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3505214" y="548680"/>
            <a:ext cx="4968552"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in remembrance.</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720954" y="6490401"/>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1">
            <a:extLst>
              <a:ext uri="{FF2B5EF4-FFF2-40B4-BE49-F238E27FC236}">
                <a16:creationId xmlns:a16="http://schemas.microsoft.com/office/drawing/2014/main" id="{783DBA1F-88D7-8A3C-D3DA-F171FEAA8798}"/>
              </a:ext>
            </a:extLst>
          </p:cNvPr>
          <p:cNvPicPr>
            <a:picLocks noChangeAspect="1"/>
          </p:cNvPicPr>
          <p:nvPr/>
        </p:nvPicPr>
        <p:blipFill rotWithShape="1">
          <a:blip r:embed="rId4"/>
          <a:srcRect t="6312" b="7421"/>
          <a:stretch/>
        </p:blipFill>
        <p:spPr>
          <a:xfrm>
            <a:off x="2947407" y="3171733"/>
            <a:ext cx="6084168" cy="2952328"/>
          </a:xfrm>
          <a:prstGeom prst="rect">
            <a:avLst/>
          </a:prstGeom>
          <a:ln>
            <a:solidFill>
              <a:schemeClr val="bg2"/>
            </a:solidFill>
          </a:ln>
        </p:spPr>
      </p:pic>
      <p:pic>
        <p:nvPicPr>
          <p:cNvPr id="3" name="Picture 8" descr="E:\New BEO Badge.png">
            <a:extLst>
              <a:ext uri="{FF2B5EF4-FFF2-40B4-BE49-F238E27FC236}">
                <a16:creationId xmlns:a16="http://schemas.microsoft.com/office/drawing/2014/main" id="{5358237D-F01C-7A13-9B38-47665A2D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9" y="250618"/>
            <a:ext cx="1296143" cy="15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9643CCB-1BC7-5252-97CD-6015E145DC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51" t="8000" r="10100" b="6951"/>
          <a:stretch/>
        </p:blipFill>
        <p:spPr>
          <a:xfrm>
            <a:off x="10399384" y="250618"/>
            <a:ext cx="1477086" cy="1595252"/>
          </a:xfrm>
          <a:prstGeom prst="rect">
            <a:avLst/>
          </a:prstGeom>
          <a:ln>
            <a:solidFill>
              <a:schemeClr val="bg2"/>
            </a:solidFill>
          </a:ln>
        </p:spPr>
      </p:pic>
    </p:spTree>
    <p:extLst>
      <p:ext uri="{BB962C8B-B14F-4D97-AF65-F5344CB8AC3E}">
        <p14:creationId xmlns:p14="http://schemas.microsoft.com/office/powerpoint/2010/main" val="4158302240"/>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07587"/>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051661" y="6491459"/>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3C68712-84DA-94E9-BE2A-92417BAE6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
            <a:extLst>
              <a:ext uri="{FF2B5EF4-FFF2-40B4-BE49-F238E27FC236}">
                <a16:creationId xmlns:a16="http://schemas.microsoft.com/office/drawing/2014/main" id="{1AC3178E-251B-4FD6-9384-F3102F70A2F6}"/>
              </a:ext>
            </a:extLst>
          </p:cNvPr>
          <p:cNvSpPr>
            <a:spLocks noChangeArrowheads="1"/>
          </p:cNvSpPr>
          <p:nvPr/>
        </p:nvSpPr>
        <p:spPr bwMode="auto">
          <a:xfrm>
            <a:off x="2180309" y="1662718"/>
            <a:ext cx="7831381" cy="4801314"/>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also gather today,                                                     to begin the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New School Year</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celebrate the uniqueness and vitality                of all children and pray that Jesus, our Lord,            will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guide and protect us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throughout the coming academic year.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May God’s blessings fall                                                            upon all who are part of our school community                              as we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celebrate this Eucharist</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p>
        </p:txBody>
      </p:sp>
    </p:spTree>
    <p:extLst>
      <p:ext uri="{BB962C8B-B14F-4D97-AF65-F5344CB8AC3E}">
        <p14:creationId xmlns:p14="http://schemas.microsoft.com/office/powerpoint/2010/main" val="3227829793"/>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eucharist0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4451" name="Text Box 4"/>
          <p:cNvSpPr txBox="1">
            <a:spLocks noChangeArrowheads="1"/>
          </p:cNvSpPr>
          <p:nvPr/>
        </p:nvSpPr>
        <p:spPr bwMode="auto">
          <a:xfrm>
            <a:off x="1045663" y="6005346"/>
            <a:ext cx="6626225" cy="5889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LITURGY OF THE EUCHARIST</a:t>
            </a:r>
            <a:endParaRPr lang="en-US" altLang="en-US">
              <a:solidFill>
                <a:srgbClr val="000000"/>
              </a:solidFill>
              <a:latin typeface="Comic Sans MS" pitchFamily="66" charset="0"/>
            </a:endParaRPr>
          </a:p>
        </p:txBody>
      </p:sp>
      <p:pic>
        <p:nvPicPr>
          <p:cNvPr id="104452"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323" y="181063"/>
            <a:ext cx="922088" cy="121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98690" name="Rectangle 2"/>
          <p:cNvSpPr>
            <a:spLocks noGrp="1" noChangeArrowheads="1"/>
          </p:cNvSpPr>
          <p:nvPr>
            <p:ph type="body" idx="1"/>
          </p:nvPr>
        </p:nvSpPr>
        <p:spPr>
          <a:xfrm>
            <a:off x="615272" y="1022011"/>
            <a:ext cx="5480728" cy="1895360"/>
          </a:xfrm>
          <a:solidFill>
            <a:schemeClr val="tx1"/>
          </a:solidFill>
          <a:ln>
            <a:solidFill>
              <a:schemeClr val="bg2"/>
            </a:solidFill>
          </a:ln>
        </p:spPr>
        <p:txBody>
          <a:bodyPr/>
          <a:lstStyle/>
          <a:p>
            <a:pPr eaLnBrk="1" hangingPunct="1">
              <a:buFontTx/>
              <a:buNone/>
              <a:defRPr/>
            </a:pPr>
            <a:r>
              <a:rPr lang="en-GB" sz="2400" dirty="0"/>
              <a:t>   </a:t>
            </a:r>
            <a:r>
              <a:rPr lang="en-GB" sz="2800" dirty="0">
                <a:solidFill>
                  <a:srgbClr val="000010"/>
                </a:solidFill>
                <a:effectLst/>
                <a:latin typeface="Comic Sans MS" pitchFamily="66" charset="0"/>
              </a:rPr>
              <a:t>Pray my brothers and sisters                                                that my sacrifice and yours                                         may be acceptable to God,                                               the almighty Father.</a:t>
            </a:r>
          </a:p>
          <a:p>
            <a:pPr eaLnBrk="1" hangingPunct="1">
              <a:buFontTx/>
              <a:buNone/>
              <a:defRPr/>
            </a:pPr>
            <a:endParaRPr lang="en-GB" sz="2800" dirty="0">
              <a:solidFill>
                <a:srgbClr val="000010"/>
              </a:solidFill>
              <a:effectLst/>
              <a:latin typeface="Comic Sans MS" pitchFamily="66" charset="0"/>
            </a:endParaRPr>
          </a:p>
        </p:txBody>
      </p:sp>
      <p:sp>
        <p:nvSpPr>
          <p:cNvPr id="106499" name="Rectangle 3"/>
          <p:cNvSpPr>
            <a:spLocks noChangeArrowheads="1"/>
          </p:cNvSpPr>
          <p:nvPr/>
        </p:nvSpPr>
        <p:spPr bwMode="auto">
          <a:xfrm>
            <a:off x="2155371" y="4506006"/>
            <a:ext cx="7200900" cy="20621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srgbClr val="33CCCC"/>
              </a:buClr>
              <a:buSzPct val="120000"/>
            </a:pPr>
            <a:r>
              <a:rPr lang="en-GB" altLang="en-US" sz="3200" i="1">
                <a:solidFill>
                  <a:srgbClr val="0000FF"/>
                </a:solidFill>
                <a:latin typeface="Comic Sans MS" pitchFamily="66" charset="0"/>
                <a:cs typeface="Arial" charset="0"/>
              </a:rPr>
              <a:t>May the Lord accept the sacrifice at your hands, for the praise and glory of his name, for our good and the good of all his holy Church.       </a:t>
            </a:r>
          </a:p>
        </p:txBody>
      </p:sp>
      <p:pic>
        <p:nvPicPr>
          <p:cNvPr id="106500" name="Picture 4" descr="eucharist07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315" y="554266"/>
            <a:ext cx="4122055" cy="309154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2">
            <a:extLst>
              <a:ext uri="{FF2B5EF4-FFF2-40B4-BE49-F238E27FC236}">
                <a16:creationId xmlns:a16="http://schemas.microsoft.com/office/drawing/2014/main" id="{AAEBB989-BBFF-862E-61CA-225253656570}"/>
              </a:ext>
            </a:extLst>
          </p:cNvPr>
          <p:cNvSpPr txBox="1">
            <a:spLocks noChangeArrowheads="1"/>
          </p:cNvSpPr>
          <p:nvPr/>
        </p:nvSpPr>
        <p:spPr bwMode="auto">
          <a:xfrm>
            <a:off x="1251857" y="221717"/>
            <a:ext cx="9525000" cy="1015663"/>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000" b="1" dirty="0">
                <a:solidFill>
                  <a:schemeClr val="bg2"/>
                </a:solidFill>
                <a:latin typeface="Comic Sans MS" pitchFamily="66" charset="0"/>
              </a:rPr>
              <a:t>WELCOME BACK MASS</a:t>
            </a:r>
            <a:endParaRPr lang="en-US" altLang="en-US" sz="6000" b="1" dirty="0">
              <a:solidFill>
                <a:schemeClr val="bg2"/>
              </a:solidFill>
              <a:latin typeface="Comic Sans MS" pitchFamily="66" charset="0"/>
            </a:endParaRPr>
          </a:p>
        </p:txBody>
      </p:sp>
      <p:pic>
        <p:nvPicPr>
          <p:cNvPr id="5" name="Picture 8" descr="E:\New BEO Badge.png">
            <a:extLst>
              <a:ext uri="{FF2B5EF4-FFF2-40B4-BE49-F238E27FC236}">
                <a16:creationId xmlns:a16="http://schemas.microsoft.com/office/drawing/2014/main" id="{F650A55D-46DF-39F8-51BE-EB151461A0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858D40B9-016A-B5D6-BD6A-6DFA85E820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124390BB-7138-439B-56CE-C575F0D603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541" y="1524001"/>
            <a:ext cx="5246521" cy="500144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440694"/>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2135189" y="1412875"/>
            <a:ext cx="8027987" cy="4897438"/>
          </a:xfrm>
          <a:solidFill>
            <a:schemeClr val="tx1"/>
          </a:solidFill>
          <a:ln>
            <a:solidFill>
              <a:schemeClr val="bg2"/>
            </a:solidFill>
          </a:ln>
        </p:spPr>
        <p:txBody>
          <a:bodyPr/>
          <a:lstStyle/>
          <a:p>
            <a:pPr eaLnBrk="1" hangingPunct="1">
              <a:buFontTx/>
              <a:buNone/>
              <a:defRPr/>
            </a:pPr>
            <a:r>
              <a:rPr lang="en-GB" sz="2800" dirty="0"/>
              <a:t>   </a:t>
            </a:r>
            <a:r>
              <a:rPr lang="en-GB" sz="4000" dirty="0">
                <a:solidFill>
                  <a:srgbClr val="000010"/>
                </a:solidFill>
                <a:effectLst/>
                <a:latin typeface="Comic Sans MS" pitchFamily="66" charset="0"/>
              </a:rPr>
              <a:t>The Lord be with you.                   </a:t>
            </a:r>
            <a:r>
              <a:rPr lang="en-GB" sz="4000" i="1" dirty="0">
                <a:solidFill>
                  <a:srgbClr val="0000FF"/>
                </a:solidFill>
                <a:effectLst/>
                <a:latin typeface="Comic Sans MS" pitchFamily="66" charset="0"/>
              </a:rPr>
              <a:t>And with your spirit</a:t>
            </a:r>
            <a:endParaRPr lang="en-GB" sz="2800" i="1" dirty="0">
              <a:solidFill>
                <a:srgbClr val="0000FF"/>
              </a:solidFill>
              <a:effectLst/>
              <a:latin typeface="Comic Sans MS" pitchFamily="66" charset="0"/>
            </a:endParaRPr>
          </a:p>
          <a:p>
            <a:pPr eaLnBrk="1" hangingPunct="1">
              <a:buFontTx/>
              <a:buNone/>
              <a:defRPr/>
            </a:pPr>
            <a:r>
              <a:rPr lang="en-GB" sz="4000" dirty="0">
                <a:solidFill>
                  <a:srgbClr val="000010"/>
                </a:solidFill>
                <a:effectLst/>
                <a:latin typeface="Comic Sans MS" pitchFamily="66" charset="0"/>
              </a:rPr>
              <a:t>	Lift up your hearts.                      </a:t>
            </a:r>
            <a:r>
              <a:rPr lang="en-GB" sz="4000" i="1" dirty="0">
                <a:solidFill>
                  <a:srgbClr val="0000FF"/>
                </a:solidFill>
                <a:effectLst/>
                <a:latin typeface="Comic Sans MS" pitchFamily="66" charset="0"/>
              </a:rPr>
              <a:t>We lift them up to the Lord</a:t>
            </a:r>
            <a:r>
              <a:rPr lang="en-GB" sz="4000" dirty="0">
                <a:solidFill>
                  <a:srgbClr val="0000FF"/>
                </a:solidFill>
                <a:effectLst/>
                <a:latin typeface="Comic Sans MS" pitchFamily="66" charset="0"/>
              </a:rPr>
              <a:t>.</a:t>
            </a:r>
          </a:p>
          <a:p>
            <a:pPr eaLnBrk="1" hangingPunct="1">
              <a:buFontTx/>
              <a:buNone/>
              <a:defRPr/>
            </a:pPr>
            <a:r>
              <a:rPr lang="en-GB" sz="4000" b="1" i="1" dirty="0">
                <a:solidFill>
                  <a:srgbClr val="FF0000"/>
                </a:solidFill>
                <a:effectLst/>
                <a:latin typeface="Comic Sans MS" pitchFamily="66" charset="0"/>
              </a:rPr>
              <a:t>	</a:t>
            </a:r>
            <a:r>
              <a:rPr lang="en-GB" sz="4000" dirty="0">
                <a:solidFill>
                  <a:schemeClr val="bg2"/>
                </a:solidFill>
                <a:effectLst/>
                <a:latin typeface="Comic Sans MS" pitchFamily="66" charset="0"/>
              </a:rPr>
              <a:t>Let us give thanks to the Lord  our God.                                            </a:t>
            </a:r>
            <a:r>
              <a:rPr lang="en-GB" sz="4000" i="1" dirty="0">
                <a:solidFill>
                  <a:srgbClr val="0000FF"/>
                </a:solidFill>
                <a:effectLst/>
                <a:latin typeface="Comic Sans MS" pitchFamily="66" charset="0"/>
              </a:rPr>
              <a:t>It is right and just.</a:t>
            </a:r>
            <a:endParaRPr lang="en-GB" sz="2800" i="1" dirty="0">
              <a:solidFill>
                <a:srgbClr val="0000FF"/>
              </a:solidFill>
            </a:endParaRPr>
          </a:p>
        </p:txBody>
      </p:sp>
      <p:sp>
        <p:nvSpPr>
          <p:cNvPr id="110595" name="Text Box 4"/>
          <p:cNvSpPr txBox="1">
            <a:spLocks noChangeArrowheads="1"/>
          </p:cNvSpPr>
          <p:nvPr/>
        </p:nvSpPr>
        <p:spPr bwMode="auto">
          <a:xfrm>
            <a:off x="2782888" y="404814"/>
            <a:ext cx="5905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u="sng">
                <a:solidFill>
                  <a:srgbClr val="000000"/>
                </a:solidFill>
                <a:latin typeface="Comic Sans MS" pitchFamily="66" charset="0"/>
              </a:rPr>
              <a:t>THE EUCHARISTIC PRAYER</a:t>
            </a:r>
          </a:p>
        </p:txBody>
      </p:sp>
      <p:pic>
        <p:nvPicPr>
          <p:cNvPr id="11059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147638"/>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444746-2A77-4CDC-8C6F-594A9BDA7D94}"/>
              </a:ext>
            </a:extLst>
          </p:cNvPr>
          <p:cNvSpPr/>
          <p:nvPr/>
        </p:nvSpPr>
        <p:spPr>
          <a:xfrm>
            <a:off x="3602089" y="6436228"/>
            <a:ext cx="4824536" cy="400110"/>
          </a:xfrm>
          <a:prstGeom prst="rect">
            <a:avLst/>
          </a:prstGeom>
          <a:noFill/>
        </p:spPr>
        <p:txBody>
          <a:bodyPr wrap="square">
            <a:spAutoFit/>
          </a:bodyPr>
          <a:lstStyle/>
          <a:p>
            <a:pPr algn="ctr">
              <a:spcBef>
                <a:spcPct val="0"/>
              </a:spcBef>
            </a:pPr>
            <a:r>
              <a:rPr lang="en-GB" altLang="en-US" sz="2000" i="1" kern="0" dirty="0">
                <a:solidFill>
                  <a:srgbClr val="000000"/>
                </a:solidFill>
                <a:latin typeface="Comic Sans MS" pitchFamily="66" charset="0"/>
                <a:cs typeface="Arial" panose="020B0604020202020204" pitchFamily="34" charset="0"/>
              </a:rPr>
              <a:t>A.M.D.G. For the Greater Glory of God</a:t>
            </a:r>
          </a:p>
        </p:txBody>
      </p:sp>
      <p:sp>
        <p:nvSpPr>
          <p:cNvPr id="2" name="Text Box 22">
            <a:extLst>
              <a:ext uri="{FF2B5EF4-FFF2-40B4-BE49-F238E27FC236}">
                <a16:creationId xmlns:a16="http://schemas.microsoft.com/office/drawing/2014/main" id="{638772EF-1468-4573-4013-5A649C5D0550}"/>
              </a:ext>
            </a:extLst>
          </p:cNvPr>
          <p:cNvSpPr txBox="1">
            <a:spLocks noChangeArrowheads="1"/>
          </p:cNvSpPr>
          <p:nvPr/>
        </p:nvSpPr>
        <p:spPr bwMode="auto">
          <a:xfrm>
            <a:off x="1251857" y="221717"/>
            <a:ext cx="9525000" cy="1015663"/>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000" b="1" dirty="0">
                <a:solidFill>
                  <a:schemeClr val="bg2"/>
                </a:solidFill>
                <a:latin typeface="Comic Sans MS" pitchFamily="66" charset="0"/>
              </a:rPr>
              <a:t>WELCOME BACK MASS</a:t>
            </a:r>
            <a:endParaRPr lang="en-US" altLang="en-US" sz="6000" b="1" dirty="0">
              <a:solidFill>
                <a:schemeClr val="bg2"/>
              </a:solidFill>
              <a:latin typeface="Comic Sans MS" pitchFamily="66" charset="0"/>
            </a:endParaRPr>
          </a:p>
        </p:txBody>
      </p:sp>
      <p:pic>
        <p:nvPicPr>
          <p:cNvPr id="3" name="Picture 8" descr="E:\New BEO Badge.png">
            <a:extLst>
              <a:ext uri="{FF2B5EF4-FFF2-40B4-BE49-F238E27FC236}">
                <a16:creationId xmlns:a16="http://schemas.microsoft.com/office/drawing/2014/main" id="{35023BE2-6DAD-8817-3010-83DC6EBA13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CA27EA6C-BFB1-D1B8-B8C0-02BA4277A6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a:extLst>
              <a:ext uri="{FF2B5EF4-FFF2-40B4-BE49-F238E27FC236}">
                <a16:creationId xmlns:a16="http://schemas.microsoft.com/office/drawing/2014/main" id="{417C7FBE-FD26-A0A0-8A07-EBE32443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602" t="3680" r="9776" b="29427"/>
          <a:stretch>
            <a:fillRect/>
          </a:stretch>
        </p:blipFill>
        <p:spPr bwMode="auto">
          <a:xfrm>
            <a:off x="2047207" y="1237380"/>
            <a:ext cx="8121650" cy="5089525"/>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009923"/>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12A21AF2-8A4F-0C56-5459-F4B81628AF1D}"/>
              </a:ext>
            </a:extLst>
          </p:cNvPr>
          <p:cNvSpPr txBox="1">
            <a:spLocks noChangeArrowheads="1"/>
          </p:cNvSpPr>
          <p:nvPr/>
        </p:nvSpPr>
        <p:spPr bwMode="auto">
          <a:xfrm>
            <a:off x="5375593" y="1916112"/>
            <a:ext cx="6192837" cy="30257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Holy, holy, holy is the Lord,                             holy is the Lord God almighty!            Holy, holy, holy is the Lord,                             holy is the Lord God almighty!                     Who was and is, and is to come;                   holy, holy, holy is the Lord.</a:t>
            </a:r>
            <a:endParaRPr lang="en-US" altLang="en-US" sz="3200" dirty="0">
              <a:solidFill>
                <a:srgbClr val="0000FF"/>
              </a:solidFill>
            </a:endParaRPr>
          </a:p>
        </p:txBody>
      </p:sp>
      <p:sp>
        <p:nvSpPr>
          <p:cNvPr id="23555" name="Text Box 3">
            <a:extLst>
              <a:ext uri="{FF2B5EF4-FFF2-40B4-BE49-F238E27FC236}">
                <a16:creationId xmlns:a16="http://schemas.microsoft.com/office/drawing/2014/main" id="{3AD2A614-4895-5BDE-09B0-BD5D1CF425EC}"/>
              </a:ext>
            </a:extLst>
          </p:cNvPr>
          <p:cNvSpPr txBox="1">
            <a:spLocks noChangeArrowheads="1"/>
          </p:cNvSpPr>
          <p:nvPr/>
        </p:nvSpPr>
        <p:spPr bwMode="auto">
          <a:xfrm>
            <a:off x="2208214" y="404814"/>
            <a:ext cx="7775575"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600">
                <a:solidFill>
                  <a:srgbClr val="000000"/>
                </a:solidFill>
              </a:rPr>
              <a:t>HOLY, HOLY, HOLY IS THE LORD</a:t>
            </a:r>
            <a:endParaRPr lang="en-US" altLang="en-US" sz="3600">
              <a:solidFill>
                <a:srgbClr val="000000"/>
              </a:solidFill>
            </a:endParaRPr>
          </a:p>
        </p:txBody>
      </p:sp>
      <p:pic>
        <p:nvPicPr>
          <p:cNvPr id="3" name="Picture 2" descr="A cross with lights in the background&#10;&#10;AI-generated content may be incorrect.">
            <a:extLst>
              <a:ext uri="{FF2B5EF4-FFF2-40B4-BE49-F238E27FC236}">
                <a16:creationId xmlns:a16="http://schemas.microsoft.com/office/drawing/2014/main" id="{9997A342-3BA4-8BA1-E77D-4404F2B7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
          <a:stretch/>
        </p:blipFill>
        <p:spPr bwMode="auto">
          <a:xfrm>
            <a:off x="409550" y="2125770"/>
            <a:ext cx="4633703" cy="2606459"/>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82811919"/>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0D763E6-41F3-EE56-8A46-96A176D1B272}"/>
              </a:ext>
            </a:extLst>
          </p:cNvPr>
          <p:cNvSpPr txBox="1">
            <a:spLocks noChangeArrowheads="1"/>
          </p:cNvSpPr>
          <p:nvPr/>
        </p:nvSpPr>
        <p:spPr bwMode="auto">
          <a:xfrm>
            <a:off x="1847057" y="260649"/>
            <a:ext cx="8497887" cy="35147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Hosanna in the heights of </a:t>
            </a:r>
            <a:r>
              <a:rPr lang="en-GB" altLang="en-US" sz="3200" dirty="0" err="1">
                <a:solidFill>
                  <a:srgbClr val="0000FF"/>
                </a:solidFill>
              </a:rPr>
              <a:t>heav’n</a:t>
            </a:r>
            <a:r>
              <a:rPr lang="en-GB" altLang="en-US" sz="3200" dirty="0">
                <a:solidFill>
                  <a:srgbClr val="0000FF"/>
                </a:solidFill>
              </a:rPr>
              <a:t>.     Blessed, blessed, blessed is the Lord.</a:t>
            </a:r>
            <a:endParaRPr lang="en-US" altLang="en-US" sz="3200" dirty="0">
              <a:solidFill>
                <a:srgbClr val="0000FF"/>
              </a:solidFill>
            </a:endParaRPr>
          </a:p>
        </p:txBody>
      </p:sp>
      <p:pic>
        <p:nvPicPr>
          <p:cNvPr id="2" name="Picture 7" descr="http://3.bp.blogspot.com/-ztS9mX81xSk/T5tdMGLnphI/AAAAAAAAGrI/X5fRibqAli4/s1600/psalm+118v26a.jpg">
            <a:extLst>
              <a:ext uri="{FF2B5EF4-FFF2-40B4-BE49-F238E27FC236}">
                <a16:creationId xmlns:a16="http://schemas.microsoft.com/office/drawing/2014/main" id="{5B47B6BD-10BE-9D8D-2661-8DAFF2632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4077073"/>
            <a:ext cx="3985515" cy="2669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1301"/>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2">
            <a:extLst>
              <a:ext uri="{FF2B5EF4-FFF2-40B4-BE49-F238E27FC236}">
                <a16:creationId xmlns:a16="http://schemas.microsoft.com/office/drawing/2014/main" id="{95AF4EE9-2732-A860-AE80-341050204B33}"/>
              </a:ext>
            </a:extLst>
          </p:cNvPr>
          <p:cNvSpPr txBox="1">
            <a:spLocks noChangeArrowheads="1"/>
          </p:cNvSpPr>
          <p:nvPr/>
        </p:nvSpPr>
        <p:spPr bwMode="auto">
          <a:xfrm>
            <a:off x="1251857" y="221717"/>
            <a:ext cx="9525000" cy="1015663"/>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000" b="1" dirty="0">
                <a:solidFill>
                  <a:schemeClr val="bg2"/>
                </a:solidFill>
                <a:latin typeface="Comic Sans MS" pitchFamily="66" charset="0"/>
              </a:rPr>
              <a:t>WELCOME BACK MASS</a:t>
            </a:r>
            <a:endParaRPr lang="en-US" altLang="en-US" sz="6000" b="1" dirty="0">
              <a:solidFill>
                <a:schemeClr val="bg2"/>
              </a:solidFill>
              <a:latin typeface="Comic Sans MS" pitchFamily="66" charset="0"/>
            </a:endParaRPr>
          </a:p>
        </p:txBody>
      </p:sp>
      <p:pic>
        <p:nvPicPr>
          <p:cNvPr id="4" name="Picture 8" descr="E:\New BEO Badge.png">
            <a:extLst>
              <a:ext uri="{FF2B5EF4-FFF2-40B4-BE49-F238E27FC236}">
                <a16:creationId xmlns:a16="http://schemas.microsoft.com/office/drawing/2014/main" id="{40BE02BF-564F-5B46-E8D7-7195519DF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374B41A-63A2-6D16-2458-DF3BCFAF9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527E419E-813B-EDF0-F9DC-6F6722DDD3F7}"/>
              </a:ext>
            </a:extLst>
          </p:cNvPr>
          <p:cNvPicPr>
            <a:picLocks noChangeAspect="1"/>
          </p:cNvPicPr>
          <p:nvPr/>
        </p:nvPicPr>
        <p:blipFill>
          <a:blip r:embed="rId6"/>
          <a:stretch>
            <a:fillRect/>
          </a:stretch>
        </p:blipFill>
        <p:spPr>
          <a:xfrm>
            <a:off x="3134037" y="1373153"/>
            <a:ext cx="5760640" cy="5263130"/>
          </a:xfrm>
          <a:prstGeom prst="rect">
            <a:avLst/>
          </a:prstGeom>
        </p:spPr>
      </p:pic>
    </p:spTree>
    <p:extLst>
      <p:ext uri="{BB962C8B-B14F-4D97-AF65-F5344CB8AC3E}">
        <p14:creationId xmlns:p14="http://schemas.microsoft.com/office/powerpoint/2010/main" val="3601124863"/>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0834" name="Text Box 5"/>
          <p:cNvSpPr txBox="1">
            <a:spLocks noChangeArrowheads="1"/>
          </p:cNvSpPr>
          <p:nvPr/>
        </p:nvSpPr>
        <p:spPr bwMode="auto">
          <a:xfrm>
            <a:off x="4440238" y="1125538"/>
            <a:ext cx="792162"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sp>
        <p:nvSpPr>
          <p:cNvPr id="120835" name="Text Box 6"/>
          <p:cNvSpPr txBox="1">
            <a:spLocks noChangeArrowheads="1"/>
          </p:cNvSpPr>
          <p:nvPr/>
        </p:nvSpPr>
        <p:spPr bwMode="auto">
          <a:xfrm>
            <a:off x="5016500" y="1773238"/>
            <a:ext cx="215900"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000000"/>
              </a:solidFill>
              <a:latin typeface="Comic Sans MS" pitchFamily="66" charset="0"/>
            </a:endParaRPr>
          </a:p>
        </p:txBody>
      </p:sp>
      <p:sp>
        <p:nvSpPr>
          <p:cNvPr id="120836" name="Text Box 7"/>
          <p:cNvSpPr txBox="1">
            <a:spLocks noChangeArrowheads="1"/>
          </p:cNvSpPr>
          <p:nvPr/>
        </p:nvSpPr>
        <p:spPr bwMode="auto">
          <a:xfrm>
            <a:off x="4943476" y="2565401"/>
            <a:ext cx="288925" cy="8239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pic>
        <p:nvPicPr>
          <p:cNvPr id="120837" name="Picture 3" descr="eucharistWallpaper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15889"/>
            <a:ext cx="8837612"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3"/>
          <p:cNvSpPr txBox="1">
            <a:spLocks noChangeArrowheads="1"/>
          </p:cNvSpPr>
          <p:nvPr/>
        </p:nvSpPr>
        <p:spPr bwMode="auto">
          <a:xfrm>
            <a:off x="1936750" y="5664201"/>
            <a:ext cx="8064500" cy="107791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FOR THIS IS MY BODY                      WHICH WILL BE GIVEN UP FOR YOU.</a:t>
            </a:r>
            <a:endParaRPr lang="en-US" altLang="en-US">
              <a:solidFill>
                <a:srgbClr val="000000"/>
              </a:solidFill>
              <a:latin typeface="Comic Sans MS" pitchFamily="66" charset="0"/>
            </a:endParaRPr>
          </a:p>
        </p:txBody>
      </p:sp>
      <p:sp>
        <p:nvSpPr>
          <p:cNvPr id="120839" name="Text Box 3"/>
          <p:cNvSpPr txBox="1">
            <a:spLocks noChangeArrowheads="1"/>
          </p:cNvSpPr>
          <p:nvPr/>
        </p:nvSpPr>
        <p:spPr bwMode="auto">
          <a:xfrm>
            <a:off x="1919288" y="85725"/>
            <a:ext cx="8551862" cy="5842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TAKE THIS ALL OF YOU AND EAT OF IT:</a:t>
            </a:r>
          </a:p>
        </p:txBody>
      </p:sp>
    </p:spTree>
  </p:cSld>
  <p:clrMapOvr>
    <a:masterClrMapping/>
  </p:clrMapOvr>
  <p:transition spd="slow">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653B2-564E-4EBC-B829-115DAE21E578}"/>
              </a:ext>
            </a:extLst>
          </p:cNvPr>
          <p:cNvSpPr/>
          <p:nvPr/>
        </p:nvSpPr>
        <p:spPr>
          <a:xfrm>
            <a:off x="5101103" y="4902013"/>
            <a:ext cx="6218873" cy="400110"/>
          </a:xfrm>
          <a:prstGeom prst="rect">
            <a:avLst/>
          </a:prstGeom>
          <a:noFill/>
        </p:spPr>
        <p:txBody>
          <a:bodyPr wrap="square">
            <a:spAutoFit/>
          </a:bodyPr>
          <a:lstStyle/>
          <a:p>
            <a:pPr algn="ctr">
              <a:spcBef>
                <a:spcPct val="0"/>
              </a:spcBef>
            </a:pPr>
            <a:r>
              <a:rPr lang="en-GB" altLang="en-US" sz="2000" i="1" kern="0" dirty="0">
                <a:solidFill>
                  <a:srgbClr val="000000"/>
                </a:solidFill>
                <a:latin typeface="Comic Sans MS" pitchFamily="66" charset="0"/>
                <a:cs typeface="Arial" panose="020B0604020202020204" pitchFamily="34" charset="0"/>
              </a:rPr>
              <a:t>A.M.D.G. - For the Greater Glory of God</a:t>
            </a:r>
          </a:p>
        </p:txBody>
      </p:sp>
      <p:sp>
        <p:nvSpPr>
          <p:cNvPr id="3" name="Text Box 22">
            <a:extLst>
              <a:ext uri="{FF2B5EF4-FFF2-40B4-BE49-F238E27FC236}">
                <a16:creationId xmlns:a16="http://schemas.microsoft.com/office/drawing/2014/main" id="{EFE08A9A-0017-C03E-CFCA-F0E9BD7500BA}"/>
              </a:ext>
            </a:extLst>
          </p:cNvPr>
          <p:cNvSpPr txBox="1">
            <a:spLocks noChangeArrowheads="1"/>
          </p:cNvSpPr>
          <p:nvPr/>
        </p:nvSpPr>
        <p:spPr bwMode="auto">
          <a:xfrm>
            <a:off x="5101103" y="2654780"/>
            <a:ext cx="6488376" cy="1938992"/>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000" b="1" dirty="0">
                <a:solidFill>
                  <a:schemeClr val="bg2"/>
                </a:solidFill>
                <a:latin typeface="Comic Sans MS" pitchFamily="66" charset="0"/>
              </a:rPr>
              <a:t>WELCOME BACK MASS</a:t>
            </a:r>
            <a:endParaRPr lang="en-US" altLang="en-US" sz="6000" b="1" dirty="0">
              <a:solidFill>
                <a:schemeClr val="bg2"/>
              </a:solidFill>
              <a:latin typeface="Comic Sans MS" pitchFamily="66" charset="0"/>
            </a:endParaRPr>
          </a:p>
        </p:txBody>
      </p:sp>
      <p:pic>
        <p:nvPicPr>
          <p:cNvPr id="4" name="Picture 8" descr="E:\New BEO Badge.png">
            <a:extLst>
              <a:ext uri="{FF2B5EF4-FFF2-40B4-BE49-F238E27FC236}">
                <a16:creationId xmlns:a16="http://schemas.microsoft.com/office/drawing/2014/main" id="{2393B7A7-927D-2E9E-E1A3-A0386ADBD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232" y="495253"/>
            <a:ext cx="1381997" cy="17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1010009">
            <a:extLst>
              <a:ext uri="{FF2B5EF4-FFF2-40B4-BE49-F238E27FC236}">
                <a16:creationId xmlns:a16="http://schemas.microsoft.com/office/drawing/2014/main" id="{EC56FFA5-7960-99F9-216A-CE25F95452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46" t="17116" r="19848" b="10334"/>
          <a:stretch/>
        </p:blipFill>
        <p:spPr bwMode="auto">
          <a:xfrm>
            <a:off x="132941" y="192183"/>
            <a:ext cx="4156030" cy="6566531"/>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50399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034F526-918B-A366-77F0-E179E2DB96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6A58D0-3E87-8D7C-594D-DC589312B43A}"/>
              </a:ext>
            </a:extLst>
          </p:cNvPr>
          <p:cNvSpPr txBox="1"/>
          <p:nvPr/>
        </p:nvSpPr>
        <p:spPr>
          <a:xfrm>
            <a:off x="2712185" y="349950"/>
            <a:ext cx="7240870"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rPr>
              <a:t>OUR GOD IS HERE</a:t>
            </a:r>
          </a:p>
        </p:txBody>
      </p:sp>
      <p:pic>
        <p:nvPicPr>
          <p:cNvPr id="2" name="Picture 1">
            <a:extLst>
              <a:ext uri="{FF2B5EF4-FFF2-40B4-BE49-F238E27FC236}">
                <a16:creationId xmlns:a16="http://schemas.microsoft.com/office/drawing/2014/main" id="{096A1A8C-8716-FFEE-EEA0-3912FDE08599}"/>
              </a:ext>
            </a:extLst>
          </p:cNvPr>
          <p:cNvPicPr>
            <a:picLocks noChangeAspect="1"/>
          </p:cNvPicPr>
          <p:nvPr/>
        </p:nvPicPr>
        <p:blipFill>
          <a:blip r:embed="rId3"/>
          <a:srcRect l="1594" r="1480" b="1812"/>
          <a:stretch>
            <a:fillRect/>
          </a:stretch>
        </p:blipFill>
        <p:spPr>
          <a:xfrm>
            <a:off x="330789" y="1841065"/>
            <a:ext cx="5320981" cy="4704912"/>
          </a:xfrm>
          <a:prstGeom prst="rect">
            <a:avLst/>
          </a:prstGeom>
          <a:ln w="28575">
            <a:solidFill>
              <a:schemeClr val="tx1"/>
            </a:solidFill>
          </a:ln>
        </p:spPr>
      </p:pic>
      <p:sp>
        <p:nvSpPr>
          <p:cNvPr id="5" name="TextBox 4">
            <a:extLst>
              <a:ext uri="{FF2B5EF4-FFF2-40B4-BE49-F238E27FC236}">
                <a16:creationId xmlns:a16="http://schemas.microsoft.com/office/drawing/2014/main" id="{3A9B8FAF-C797-7B74-A1E0-91F826A04B38}"/>
              </a:ext>
            </a:extLst>
          </p:cNvPr>
          <p:cNvSpPr txBox="1"/>
          <p:nvPr/>
        </p:nvSpPr>
        <p:spPr>
          <a:xfrm>
            <a:off x="5957709" y="1841065"/>
            <a:ext cx="6012779" cy="3354765"/>
          </a:xfrm>
          <a:prstGeom prst="rect">
            <a:avLst/>
          </a:prstGeom>
          <a:solidFill>
            <a:schemeClr val="bg1"/>
          </a:solidFill>
          <a:ln>
            <a:solidFill>
              <a:schemeClr val="tx1"/>
            </a:solidFill>
          </a:ln>
        </p:spPr>
        <p:txBody>
          <a:bodyPr wrap="square">
            <a:spAutoFit/>
          </a:bodyPr>
          <a:lstStyle/>
          <a:p>
            <a:endParaRPr lang="en-US" sz="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this time,                                               here in this place,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we are standing face to face.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endParaRPr lang="en-GB" sz="800" dirty="0">
              <a:solidFill>
                <a:srgbClr val="0000FF"/>
              </a:solidFill>
              <a:latin typeface="Comic Sans MS" panose="030F0702030302020204" pitchFamily="66" charset="0"/>
            </a:endParaRPr>
          </a:p>
        </p:txBody>
      </p:sp>
      <p:sp>
        <p:nvSpPr>
          <p:cNvPr id="6" name="Text Box 5">
            <a:extLst>
              <a:ext uri="{FF2B5EF4-FFF2-40B4-BE49-F238E27FC236}">
                <a16:creationId xmlns:a16="http://schemas.microsoft.com/office/drawing/2014/main" id="{B104B37E-4ECC-184E-AB9A-B4CDD6D6F6BC}"/>
              </a:ext>
            </a:extLst>
          </p:cNvPr>
          <p:cNvSpPr txBox="1">
            <a:spLocks noChangeArrowheads="1"/>
          </p:cNvSpPr>
          <p:nvPr/>
        </p:nvSpPr>
        <p:spPr bwMode="auto">
          <a:xfrm>
            <a:off x="234635" y="182275"/>
            <a:ext cx="114033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STAND</a:t>
            </a:r>
            <a:endParaRPr lang="en-US" altLang="en-US" sz="2000" i="1"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953100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4930" name="Text Box 3"/>
          <p:cNvSpPr txBox="1">
            <a:spLocks noChangeArrowheads="1"/>
          </p:cNvSpPr>
          <p:nvPr/>
        </p:nvSpPr>
        <p:spPr bwMode="auto">
          <a:xfrm>
            <a:off x="2154239" y="188914"/>
            <a:ext cx="8027987" cy="28924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US" altLang="en-US" sz="2800">
                <a:solidFill>
                  <a:srgbClr val="000000"/>
                </a:solidFill>
                <a:latin typeface="Comic Sans MS" pitchFamily="66" charset="0"/>
              </a:rPr>
              <a:t>Take this all of you and drink from it:                 For this is the chalice of my blood,                                    the blood of the new and eternal covenant,                                                         which will be poured out for you and for many for the forgiveness of sins.</a:t>
            </a:r>
          </a:p>
          <a:p>
            <a:pPr fontAlgn="base">
              <a:spcBef>
                <a:spcPct val="50000"/>
              </a:spcBef>
              <a:spcAft>
                <a:spcPct val="0"/>
              </a:spcAft>
            </a:pPr>
            <a:r>
              <a:rPr lang="en-US" altLang="en-US" sz="2800">
                <a:solidFill>
                  <a:srgbClr val="000000"/>
                </a:solidFill>
                <a:latin typeface="Comic Sans MS" pitchFamily="66" charset="0"/>
              </a:rPr>
              <a:t>Do this in memory of me.</a:t>
            </a:r>
          </a:p>
        </p:txBody>
      </p:sp>
      <p:pic>
        <p:nvPicPr>
          <p:cNvPr id="124931" name="Picture 6" descr="http://stjohncolton.net/media/images/OurWindows/fullsize/Chalice-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3306763"/>
            <a:ext cx="27289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4868863"/>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BD72-908B-6400-3B29-979165DBED18}"/>
            </a:ext>
          </a:extLst>
        </p:cNvPr>
        <p:cNvGrpSpPr/>
        <p:nvPr/>
      </p:nvGrpSpPr>
      <p:grpSpPr>
        <a:xfrm>
          <a:off x="0" y="0"/>
          <a:ext cx="0" cy="0"/>
          <a:chOff x="0" y="0"/>
          <a:chExt cx="0" cy="0"/>
        </a:xfrm>
      </p:grpSpPr>
      <p:pic>
        <p:nvPicPr>
          <p:cNvPr id="2" name="Picture 1" descr="A blue and white cross on a white surface&#10;&#10;AI-generated content may be incorrect.">
            <a:extLst>
              <a:ext uri="{FF2B5EF4-FFF2-40B4-BE49-F238E27FC236}">
                <a16:creationId xmlns:a16="http://schemas.microsoft.com/office/drawing/2014/main" id="{8145BF5E-34AB-1C17-71DC-C44616752941}"/>
              </a:ext>
            </a:extLst>
          </p:cNvPr>
          <p:cNvPicPr>
            <a:picLocks noChangeAspect="1"/>
          </p:cNvPicPr>
          <p:nvPr/>
        </p:nvPicPr>
        <p:blipFill>
          <a:blip r:embed="rId3">
            <a:extLst>
              <a:ext uri="{28A0092B-C50C-407E-A947-70E740481C1C}">
                <a14:useLocalDpi xmlns:a14="http://schemas.microsoft.com/office/drawing/2010/main" val="0"/>
              </a:ext>
            </a:extLst>
          </a:blip>
          <a:srcRect t="20520" r="1" b="31528"/>
          <a:stretch/>
        </p:blipFill>
        <p:spPr>
          <a:xfrm>
            <a:off x="0" y="-14616"/>
            <a:ext cx="12191980" cy="6857990"/>
          </a:xfrm>
          <a:prstGeom prst="rect">
            <a:avLst/>
          </a:prstGeom>
          <a:noFill/>
        </p:spPr>
      </p:pic>
      <p:pic>
        <p:nvPicPr>
          <p:cNvPr id="4" name="Picture 2" descr="http://www.itinerantpreacher.org/wp-content/uploads/2012/05/Mystery-of-Fai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02" y="129196"/>
            <a:ext cx="4100893" cy="1503661"/>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pic>
        <p:nvPicPr>
          <p:cNvPr id="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885" y="14626"/>
            <a:ext cx="1446095" cy="178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80CA95BD-CD86-B69C-ED50-0A169B723829}"/>
              </a:ext>
            </a:extLst>
          </p:cNvPr>
          <p:cNvSpPr txBox="1">
            <a:spLocks noChangeArrowheads="1"/>
          </p:cNvSpPr>
          <p:nvPr/>
        </p:nvSpPr>
        <p:spPr bwMode="auto">
          <a:xfrm>
            <a:off x="3335334" y="4756292"/>
            <a:ext cx="5521311"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FF"/>
                </a:solidFill>
                <a:latin typeface="Comic Sans MS" panose="030F0702030302020204" pitchFamily="66" charset="0"/>
              </a:rPr>
              <a:t>We proclaim your death O Lord              and profess your resurrection                until you come again,                              until you come again</a:t>
            </a:r>
            <a:r>
              <a:rPr lang="en-GB" altLang="en-US" sz="2800" i="1" dirty="0">
                <a:solidFill>
                  <a:srgbClr val="000099"/>
                </a:solidFill>
                <a:latin typeface="Comic Sans MS" panose="030F0702030302020204" pitchFamily="66" charset="0"/>
              </a:rPr>
              <a:t>. </a:t>
            </a:r>
          </a:p>
        </p:txBody>
      </p:sp>
      <p:sp>
        <p:nvSpPr>
          <p:cNvPr id="8" name="Text Box 3">
            <a:extLst>
              <a:ext uri="{FF2B5EF4-FFF2-40B4-BE49-F238E27FC236}">
                <a16:creationId xmlns:a16="http://schemas.microsoft.com/office/drawing/2014/main" id="{4DC66AC6-ECF4-9C40-6592-A283017FCBB9}"/>
              </a:ext>
            </a:extLst>
          </p:cNvPr>
          <p:cNvSpPr txBox="1">
            <a:spLocks noChangeArrowheads="1"/>
          </p:cNvSpPr>
          <p:nvPr/>
        </p:nvSpPr>
        <p:spPr bwMode="auto">
          <a:xfrm>
            <a:off x="9751120" y="6326603"/>
            <a:ext cx="2297112" cy="400050"/>
          </a:xfrm>
          <a:prstGeom prst="rect">
            <a:avLst/>
          </a:prstGeom>
          <a:solidFill>
            <a:schemeClr val="accent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000">
                <a:solidFill>
                  <a:srgbClr val="000000"/>
                </a:solidFill>
                <a:latin typeface="Comic Sans MS" panose="030F0702030302020204" pitchFamily="66" charset="0"/>
              </a:rPr>
              <a:t>First verse = solo</a:t>
            </a:r>
            <a:endParaRPr lang="en-US" altLang="en-US" sz="2000">
              <a:solidFill>
                <a:srgbClr val="000000"/>
              </a:solidFill>
              <a:latin typeface="Comic Sans MS" panose="030F0702030302020204" pitchFamily="66" charset="0"/>
            </a:endParaRPr>
          </a:p>
        </p:txBody>
      </p:sp>
      <p:sp>
        <p:nvSpPr>
          <p:cNvPr id="9" name="Text Box 3">
            <a:extLst>
              <a:ext uri="{FF2B5EF4-FFF2-40B4-BE49-F238E27FC236}">
                <a16:creationId xmlns:a16="http://schemas.microsoft.com/office/drawing/2014/main" id="{38EBF2E2-73C9-B9DD-3DA8-0BFD02C1C297}"/>
              </a:ext>
            </a:extLst>
          </p:cNvPr>
          <p:cNvSpPr txBox="1">
            <a:spLocks noChangeArrowheads="1"/>
          </p:cNvSpPr>
          <p:nvPr/>
        </p:nvSpPr>
        <p:spPr bwMode="auto">
          <a:xfrm>
            <a:off x="3335333" y="4495273"/>
            <a:ext cx="5521311" cy="223138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00"/>
                </a:solidFill>
                <a:latin typeface="Comic Sans MS" panose="030F0702030302020204" pitchFamily="66" charset="0"/>
              </a:rPr>
              <a:t>We proclaim your death O Lord               and profess your resurrection                 until you come again,                                until you come again. </a:t>
            </a:r>
          </a:p>
          <a:p>
            <a:pPr fontAlgn="base">
              <a:spcBef>
                <a:spcPct val="50000"/>
              </a:spcBef>
              <a:spcAft>
                <a:spcPct val="0"/>
              </a:spcAft>
              <a:buClrTx/>
              <a:buSzTx/>
              <a:buNone/>
            </a:pPr>
            <a:r>
              <a:rPr lang="en-GB" altLang="en-US" sz="1800" i="1" dirty="0">
                <a:solidFill>
                  <a:srgbClr val="000000"/>
                </a:solidFill>
                <a:latin typeface="Comic Sans MS" panose="030F0702030302020204" pitchFamily="66" charset="0"/>
              </a:rPr>
              <a:t>(Repeat)</a:t>
            </a:r>
            <a:endParaRPr lang="en-US" altLang="en-US" sz="18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79576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866F0A9-8E4F-A866-3A59-837579F206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54FE08-84C3-9E49-D77A-E8364BA8CD2A}"/>
              </a:ext>
            </a:extLst>
          </p:cNvPr>
          <p:cNvSpPr/>
          <p:nvPr/>
        </p:nvSpPr>
        <p:spPr>
          <a:xfrm>
            <a:off x="5540654" y="4784268"/>
            <a:ext cx="6218873" cy="400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itchFamily="66" charset="0"/>
                <a:ea typeface="+mn-ea"/>
                <a:cs typeface="Arial" panose="020B0604020202020204" pitchFamily="34" charset="0"/>
              </a:rPr>
              <a:t>A.M.D.G. - For the Greater Glory of God</a:t>
            </a:r>
          </a:p>
        </p:txBody>
      </p:sp>
      <p:sp>
        <p:nvSpPr>
          <p:cNvPr id="3" name="Text Box 22">
            <a:extLst>
              <a:ext uri="{FF2B5EF4-FFF2-40B4-BE49-F238E27FC236}">
                <a16:creationId xmlns:a16="http://schemas.microsoft.com/office/drawing/2014/main" id="{8768AE88-9D1A-7DF2-FEC9-E77CFF7F1D92}"/>
              </a:ext>
            </a:extLst>
          </p:cNvPr>
          <p:cNvSpPr txBox="1">
            <a:spLocks noChangeArrowheads="1"/>
          </p:cNvSpPr>
          <p:nvPr/>
        </p:nvSpPr>
        <p:spPr bwMode="auto">
          <a:xfrm>
            <a:off x="5405903" y="2654780"/>
            <a:ext cx="6488376" cy="1938992"/>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000" b="1" i="0" u="none" strike="noStrike" kern="1200" cap="none" spc="0" normalizeH="0" baseline="0" noProof="0" dirty="0">
                <a:ln>
                  <a:noFill/>
                </a:ln>
                <a:solidFill>
                  <a:srgbClr val="000000"/>
                </a:solidFill>
                <a:effectLst/>
                <a:uLnTx/>
                <a:uFillTx/>
                <a:latin typeface="Comic Sans MS" pitchFamily="66" charset="0"/>
                <a:ea typeface="+mn-ea"/>
                <a:cs typeface="Arial" charset="0"/>
              </a:rPr>
              <a:t>WELCOME BACK MASS</a:t>
            </a:r>
            <a:endParaRPr kumimoji="0" lang="en-US" altLang="en-US" sz="6000" b="1"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4" name="Picture 8" descr="E:\New BEO Badge.png">
            <a:extLst>
              <a:ext uri="{FF2B5EF4-FFF2-40B4-BE49-F238E27FC236}">
                <a16:creationId xmlns:a16="http://schemas.microsoft.com/office/drawing/2014/main" id="{EDDBDE45-76FF-3372-AC82-76F73D6CA8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9975" y="527910"/>
            <a:ext cx="1381997" cy="17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A9D6C92-F5B6-4478-BDCD-CBA1E3F9EF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a:ln>
            <a:solidFill>
              <a:schemeClr val="bg2"/>
            </a:solidFill>
          </a:ln>
        </p:spPr>
      </p:pic>
    </p:spTree>
    <p:extLst>
      <p:ext uri="{BB962C8B-B14F-4D97-AF65-F5344CB8AC3E}">
        <p14:creationId xmlns:p14="http://schemas.microsoft.com/office/powerpoint/2010/main" val="860138826"/>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696120" y="200041"/>
            <a:ext cx="6767512" cy="35385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a:solidFill>
                  <a:srgbClr val="000000"/>
                </a:solidFill>
                <a:latin typeface="Comic Sans MS" pitchFamily="66" charset="0"/>
              </a:rPr>
              <a:t>Through him,                                   and with him,                                       and in him,                                          O God, almighty Father,                         in the unity of the Holy Spirit,    all glory and honour is yours,      for ever and ever. </a:t>
            </a:r>
            <a:endParaRPr lang="en-US" altLang="en-US">
              <a:solidFill>
                <a:srgbClr val="000000"/>
              </a:solidFill>
              <a:latin typeface="Comic Sans MS" pitchFamily="66" charset="0"/>
            </a:endParaRPr>
          </a:p>
        </p:txBody>
      </p:sp>
      <p:pic>
        <p:nvPicPr>
          <p:cNvPr id="131075" name="Picture 3"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00040"/>
            <a:ext cx="3397251" cy="382549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1076" name="Text Box 4"/>
          <p:cNvSpPr txBox="1">
            <a:spLocks noChangeArrowheads="1"/>
          </p:cNvSpPr>
          <p:nvPr/>
        </p:nvSpPr>
        <p:spPr bwMode="auto">
          <a:xfrm>
            <a:off x="668089" y="4103671"/>
            <a:ext cx="7167562" cy="255428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Amen.                                                   We lift our hearts and voices to you,</a:t>
            </a:r>
            <a:r>
              <a:rPr lang="en-US" altLang="en-US" i="1" dirty="0">
                <a:solidFill>
                  <a:srgbClr val="0000FF"/>
                </a:solidFill>
                <a:latin typeface="Comic Sans MS" pitchFamily="66" charset="0"/>
              </a:rPr>
              <a:t> as we sing,                                          Amen,                                                     so shall it be forever Amen</a:t>
            </a:r>
            <a:r>
              <a:rPr lang="en-US" altLang="en-US" dirty="0">
                <a:solidFill>
                  <a:srgbClr val="0000FF"/>
                </a:solidFill>
                <a:latin typeface="Comic Sans MS" pitchFamily="66" charset="0"/>
              </a:rPr>
              <a:t>.</a:t>
            </a:r>
            <a:r>
              <a:rPr lang="en-GB" altLang="en-US" sz="2400" i="1" dirty="0">
                <a:solidFill>
                  <a:srgbClr val="000000"/>
                </a:solidFill>
                <a:latin typeface="Comic Sans MS" pitchFamily="66" charset="0"/>
              </a:rPr>
              <a:t>     (Repeat)</a:t>
            </a:r>
            <a:endParaRPr lang="en-US" altLang="en-US" sz="2400" i="1" dirty="0">
              <a:solidFill>
                <a:srgbClr val="000000"/>
              </a:solidFill>
              <a:latin typeface="Comic Sans MS" pitchFamily="66" charset="0"/>
            </a:endParaRPr>
          </a:p>
        </p:txBody>
      </p:sp>
      <p:pic>
        <p:nvPicPr>
          <p:cNvPr id="13107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798" y="4685967"/>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421418" y="4025535"/>
            <a:ext cx="997744" cy="400110"/>
          </a:xfrm>
          <a:prstGeom prst="rect">
            <a:avLst/>
          </a:prstGeom>
          <a:solidFill>
            <a:schemeClr val="accent1"/>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000" dirty="0">
                <a:solidFill>
                  <a:srgbClr val="000000"/>
                </a:solidFill>
                <a:latin typeface="Comic Sans MS" pitchFamily="66" charset="0"/>
              </a:rPr>
              <a:t>SUNG</a:t>
            </a:r>
            <a:endParaRPr lang="en-US" altLang="en-US" sz="2000" dirty="0">
              <a:solidFill>
                <a:srgbClr val="000000"/>
              </a:solidFill>
              <a:latin typeface="Comic Sans MS" pitchFamily="66"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82465" y="1538505"/>
            <a:ext cx="5715563" cy="489364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i="1" dirty="0">
                <a:solidFill>
                  <a:srgbClr val="0000FF"/>
                </a:solidFill>
                <a:latin typeface="Comic Sans MS" pitchFamily="66" charset="0"/>
              </a:rPr>
              <a:t>Our Father, who art in heaven,                     hallowed be thy name;                                          thy Kingdom come;                                               thy will be done on earth                                          as it is in heaven.                                                        Give us this day our daily bread,                         and forgive us our trespasses                               as we forgive those                                           who trespass against us,                                                    and lead us not into temptation,                          but deliver us from evil.</a:t>
            </a:r>
            <a:r>
              <a:rPr lang="en-GB" altLang="en-US" i="1" dirty="0">
                <a:solidFill>
                  <a:srgbClr val="0000FF"/>
                </a:solidFill>
                <a:latin typeface="Comic Sans MS" pitchFamily="66" charset="0"/>
              </a:rPr>
              <a:t>                                 </a:t>
            </a:r>
          </a:p>
        </p:txBody>
      </p:sp>
      <p:sp>
        <p:nvSpPr>
          <p:cNvPr id="133124" name="Text Box 6"/>
          <p:cNvSpPr txBox="1">
            <a:spLocks noChangeArrowheads="1"/>
          </p:cNvSpPr>
          <p:nvPr/>
        </p:nvSpPr>
        <p:spPr bwMode="auto">
          <a:xfrm>
            <a:off x="2606676" y="355884"/>
            <a:ext cx="6264275" cy="83026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At the Saviour’s command and formed by divine teaching, we dare to say:</a:t>
            </a:r>
            <a:endParaRPr lang="en-US" altLang="en-US" sz="2400">
              <a:solidFill>
                <a:srgbClr val="000000"/>
              </a:solidFill>
              <a:latin typeface="Comic Sans MS" pitchFamily="66" charset="0"/>
            </a:endParaRPr>
          </a:p>
        </p:txBody>
      </p:sp>
      <p:sp>
        <p:nvSpPr>
          <p:cNvPr id="133125" name="Text Box 7"/>
          <p:cNvSpPr txBox="1">
            <a:spLocks noChangeArrowheads="1"/>
          </p:cNvSpPr>
          <p:nvPr/>
        </p:nvSpPr>
        <p:spPr bwMode="auto">
          <a:xfrm>
            <a:off x="173608" y="120710"/>
            <a:ext cx="1407204" cy="830997"/>
          </a:xfrm>
          <a:prstGeom prst="rect">
            <a:avLst/>
          </a:prstGeom>
          <a:solidFill>
            <a:srgbClr val="FFFF00"/>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chemeClr val="bg2"/>
                </a:solidFill>
                <a:latin typeface="Comic Sans MS" pitchFamily="66" charset="0"/>
              </a:rPr>
              <a:t>PLEASE STAND</a:t>
            </a:r>
            <a:endParaRPr lang="en-US" altLang="en-US" sz="2400">
              <a:solidFill>
                <a:schemeClr val="bg2"/>
              </a:solidFill>
              <a:latin typeface="Comic Sans MS" pitchFamily="66" charset="0"/>
            </a:endParaRPr>
          </a:p>
        </p:txBody>
      </p:sp>
      <p:pic>
        <p:nvPicPr>
          <p:cNvPr id="13312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457" y="30832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ainting of person surrounded by people&#10;&#10;AI-generated content may be incorrect.">
            <a:extLst>
              <a:ext uri="{FF2B5EF4-FFF2-40B4-BE49-F238E27FC236}">
                <a16:creationId xmlns:a16="http://schemas.microsoft.com/office/drawing/2014/main" id="{91149975-2636-CAAD-6451-53E1C98F7BD6}"/>
              </a:ext>
            </a:extLst>
          </p:cNvPr>
          <p:cNvPicPr>
            <a:picLocks noChangeAspect="1"/>
          </p:cNvPicPr>
          <p:nvPr/>
        </p:nvPicPr>
        <p:blipFill>
          <a:blip r:embed="rId5">
            <a:extLst>
              <a:ext uri="{28A0092B-C50C-407E-A947-70E740481C1C}">
                <a14:useLocalDpi xmlns:a14="http://schemas.microsoft.com/office/drawing/2010/main" val="0"/>
              </a:ext>
            </a:extLst>
          </a:blip>
          <a:srcRect t="17174" b="2469"/>
          <a:stretch/>
        </p:blipFill>
        <p:spPr>
          <a:xfrm>
            <a:off x="6417579" y="2440717"/>
            <a:ext cx="5491956" cy="3089225"/>
          </a:xfrm>
          <a:prstGeom prst="rect">
            <a:avLst/>
          </a:prstGeom>
          <a:noFill/>
          <a:ln>
            <a:solidFill>
              <a:schemeClr val="bg2"/>
            </a:solidFill>
          </a:ln>
        </p:spPr>
      </p:pic>
    </p:spTree>
  </p:cSld>
  <p:clrMapOvr>
    <a:masterClrMapping/>
  </p:clrMapOvr>
  <p:transition spd="slow">
    <p:pull/>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2432855" y="5128727"/>
            <a:ext cx="6830888" cy="15700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i="1" dirty="0">
                <a:solidFill>
                  <a:srgbClr val="0000FF"/>
                </a:solidFill>
                <a:latin typeface="Comic Sans MS" pitchFamily="66" charset="0"/>
              </a:rPr>
              <a:t>FOR THE KINGDOM,THE POWER AND THE GLORY ARE YOURS,    NOW AND FOREVER</a:t>
            </a:r>
            <a:r>
              <a:rPr lang="en-GB" altLang="en-US" dirty="0">
                <a:solidFill>
                  <a:srgbClr val="0000FF"/>
                </a:solidFill>
                <a:latin typeface="Comic Sans MS" pitchFamily="66" charset="0"/>
              </a:rPr>
              <a:t>.</a:t>
            </a:r>
            <a:endParaRPr lang="en-US" altLang="en-US" dirty="0">
              <a:solidFill>
                <a:srgbClr val="0000FF"/>
              </a:solidFill>
              <a:latin typeface="Comic Sans MS" pitchFamily="66" charset="0"/>
            </a:endParaRPr>
          </a:p>
        </p:txBody>
      </p:sp>
      <p:sp>
        <p:nvSpPr>
          <p:cNvPr id="135171" name="Text Box 3"/>
          <p:cNvSpPr txBox="1">
            <a:spLocks noChangeArrowheads="1"/>
          </p:cNvSpPr>
          <p:nvPr/>
        </p:nvSpPr>
        <p:spPr bwMode="auto">
          <a:xfrm>
            <a:off x="2290763" y="260351"/>
            <a:ext cx="7632700" cy="19399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Deliver us Lord, we pray, from every evil, graciously grant peace in our days, that, by the help of your mercy, we may be always free from sin and safe from all distress as we await the blessed hope and the coming of our Saviour, Jesus Christ.</a:t>
            </a:r>
            <a:endParaRPr lang="en-US" altLang="en-US" sz="2400">
              <a:solidFill>
                <a:srgbClr val="000000"/>
              </a:solidFill>
              <a:latin typeface="Comic Sans MS" pitchFamily="66" charset="0"/>
            </a:endParaRPr>
          </a:p>
        </p:txBody>
      </p:sp>
      <p:pic>
        <p:nvPicPr>
          <p:cNvPr id="135173" name="Picture 8" descr="E:\New BEO Ba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01" y="249693"/>
            <a:ext cx="1303511" cy="17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8A2F745-2756-7982-E148-BA9CD3C0F882}"/>
              </a:ext>
            </a:extLst>
          </p:cNvPr>
          <p:cNvPicPr>
            <a:picLocks noChangeAspect="1"/>
          </p:cNvPicPr>
          <p:nvPr/>
        </p:nvPicPr>
        <p:blipFill>
          <a:blip r:embed="rId5"/>
          <a:srcRect l="11126" r="9545"/>
          <a:stretch>
            <a:fillRect/>
          </a:stretch>
        </p:blipFill>
        <p:spPr>
          <a:xfrm>
            <a:off x="4185928" y="2411869"/>
            <a:ext cx="3599116" cy="2552016"/>
          </a:xfrm>
          <a:prstGeom prst="rect">
            <a:avLst/>
          </a:prstGeom>
          <a:ln>
            <a:solidFill>
              <a:srgbClr val="000000"/>
            </a:solidFill>
          </a:ln>
        </p:spPr>
      </p:pic>
    </p:spTree>
  </p:cSld>
  <p:clrMapOvr>
    <a:masterClrMapping/>
  </p:clrMapOvr>
  <p:transition spd="slow">
    <p:pull/>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7218" name="Text Box 3"/>
          <p:cNvSpPr txBox="1">
            <a:spLocks noChangeArrowheads="1"/>
          </p:cNvSpPr>
          <p:nvPr/>
        </p:nvSpPr>
        <p:spPr bwMode="auto">
          <a:xfrm>
            <a:off x="3641428" y="165893"/>
            <a:ext cx="8220075" cy="36004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800">
                <a:solidFill>
                  <a:srgbClr val="000000"/>
                </a:solidFill>
                <a:latin typeface="Comic Sans MS" pitchFamily="66" charset="0"/>
              </a:rPr>
              <a:t>Lord Jesus Christ, who said to your apostles: Peace I leave you, my peace I give you; look not on our sins, but on the faith of your Church and graciously grant her peace and unity in accordance with your will.                                      Who live and reign for ever and ever.</a:t>
            </a:r>
          </a:p>
          <a:p>
            <a:pPr algn="ctr" fontAlgn="base">
              <a:spcBef>
                <a:spcPct val="50000"/>
              </a:spcBef>
              <a:spcAft>
                <a:spcPct val="0"/>
              </a:spcAft>
            </a:pPr>
            <a:r>
              <a:rPr lang="en-GB" altLang="en-US" sz="4000" i="1">
                <a:solidFill>
                  <a:srgbClr val="0000FF"/>
                </a:solidFill>
                <a:latin typeface="Comic Sans MS" pitchFamily="66" charset="0"/>
              </a:rPr>
              <a:t>AMEN.</a:t>
            </a:r>
            <a:endParaRPr lang="en-US" altLang="en-US" sz="4000" i="1">
              <a:solidFill>
                <a:srgbClr val="0000FF"/>
              </a:solidFill>
              <a:latin typeface="Comic Sans MS" pitchFamily="66" charset="0"/>
            </a:endParaRPr>
          </a:p>
        </p:txBody>
      </p:sp>
      <p:pic>
        <p:nvPicPr>
          <p:cNvPr id="137219" name="Picture 8" descr="http://trinitynewberg.org/wp-content/uploads/2013/04/peace1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82" y="1816668"/>
            <a:ext cx="3419475" cy="48754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7220"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353" y="5031582"/>
            <a:ext cx="1258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962275" y="201614"/>
            <a:ext cx="6026150" cy="1139825"/>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hangingPunct="1">
              <a:spcBef>
                <a:spcPct val="50000"/>
              </a:spcBef>
              <a:buClrTx/>
              <a:buSzTx/>
              <a:buNone/>
              <a:defRPr/>
            </a:pPr>
            <a:r>
              <a:rPr lang="en-GB" altLang="en-US" sz="2000" kern="0" dirty="0">
                <a:solidFill>
                  <a:srgbClr val="000000"/>
                </a:solidFill>
                <a:latin typeface="Comic Sans MS" pitchFamily="66" charset="0"/>
              </a:rPr>
              <a:t>The peace of the Lord be with you always.</a:t>
            </a:r>
          </a:p>
          <a:p>
            <a:pPr algn="ctr" eaLnBrk="1" hangingPunct="1">
              <a:spcBef>
                <a:spcPct val="50000"/>
              </a:spcBef>
              <a:buClrTx/>
              <a:buSzTx/>
              <a:buNone/>
              <a:defRPr/>
            </a:pPr>
            <a:r>
              <a:rPr lang="en-GB" altLang="en-US" i="1" kern="0" dirty="0">
                <a:solidFill>
                  <a:srgbClr val="0000FF"/>
                </a:solidFill>
                <a:latin typeface="Comic Sans MS" pitchFamily="66" charset="0"/>
              </a:rPr>
              <a:t>AND WITH YOUR SPIRIT.</a:t>
            </a:r>
            <a:endParaRPr lang="en-US" altLang="en-US" i="1" kern="0" dirty="0">
              <a:solidFill>
                <a:srgbClr val="0000FF"/>
              </a:solidFill>
              <a:latin typeface="Comic Sans MS" pitchFamily="66" charset="0"/>
            </a:endParaRPr>
          </a:p>
        </p:txBody>
      </p:sp>
      <p:pic>
        <p:nvPicPr>
          <p:cNvPr id="2426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1307420"/>
            <a:ext cx="65817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718631"/>
      </p:ext>
    </p:extLst>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D4301478-1C99-26C5-5EB6-9658779645BA}"/>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F4EECE5B-E01B-E99D-8464-68DF49F8D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64AC8365-F77E-BDE4-159E-8B4283B3A87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122527494"/>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4A968C4-47E2-EA34-BB08-264EB0DB9390}"/>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11B38A4-B251-5879-10B8-9402682E36FD}"/>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3EE312B5-9957-DD19-D4B1-FEA02415C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B02EA7A4-C9A3-54E2-6230-16B4D80ADD9D}"/>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825705550"/>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EBC96B-9C99-97AA-02C2-879670E89C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6C4C06-AB89-EE15-1022-A43F3A1572FC}"/>
              </a:ext>
            </a:extLst>
          </p:cNvPr>
          <p:cNvSpPr txBox="1"/>
          <p:nvPr/>
        </p:nvSpPr>
        <p:spPr>
          <a:xfrm>
            <a:off x="6096000" y="319964"/>
            <a:ext cx="5224364" cy="295465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for the broken,                                            here for the strong,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temple we belong.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B1FCA163-70E3-B4A9-6761-78444A178ED0}"/>
              </a:ext>
            </a:extLst>
          </p:cNvPr>
          <p:cNvSpPr txBox="1"/>
          <p:nvPr/>
        </p:nvSpPr>
        <p:spPr>
          <a:xfrm>
            <a:off x="5551004" y="3429000"/>
            <a:ext cx="6314355" cy="2708434"/>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8" name="Picture 7" descr="A painting of a person with long hair&#10;&#10;AI-generated content may be incorrect.">
            <a:extLst>
              <a:ext uri="{FF2B5EF4-FFF2-40B4-BE49-F238E27FC236}">
                <a16:creationId xmlns:a16="http://schemas.microsoft.com/office/drawing/2014/main" id="{B82DC225-9A08-72E7-5BCD-D01B77922DCA}"/>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296416" y="830834"/>
            <a:ext cx="4750690" cy="4764460"/>
          </a:xfrm>
          <a:prstGeom prst="rect">
            <a:avLst/>
          </a:prstGeom>
          <a:ln w="28575">
            <a:solidFill>
              <a:srgbClr val="000000"/>
            </a:solidFill>
          </a:ln>
        </p:spPr>
      </p:pic>
    </p:spTree>
    <p:extLst>
      <p:ext uri="{BB962C8B-B14F-4D97-AF65-F5344CB8AC3E}">
        <p14:creationId xmlns:p14="http://schemas.microsoft.com/office/powerpoint/2010/main" val="3112832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C015BFD-1F0F-5EA8-BB0F-760649C96E7B}"/>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F6F9EB4-DB6F-FEA8-1025-63BFCCB2D853}"/>
              </a:ext>
            </a:extLst>
          </p:cNvPr>
          <p:cNvSpPr txBox="1">
            <a:spLocks noChangeArrowheads="1"/>
          </p:cNvSpPr>
          <p:nvPr/>
        </p:nvSpPr>
        <p:spPr bwMode="auto">
          <a:xfrm>
            <a:off x="197323" y="1967061"/>
            <a:ext cx="6670405" cy="236988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Dona Nobis Pacem,</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Dona Nobis Pacem</a:t>
            </a: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endPar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4CF96519-2D2C-D422-DA37-BB0B361C1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5479278F-E3B6-7A15-9C42-BD9565B070E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259635931"/>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458108" y="309109"/>
            <a:ext cx="8856663" cy="13843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a:solidFill>
                  <a:srgbClr val="000000"/>
                </a:solidFill>
                <a:latin typeface="Comic Sans MS" pitchFamily="66" charset="0"/>
              </a:rPr>
              <a:t>Behold the Lamb of God,                                 behold him who takes away the sins of the world.                                                            Blessed are those called to the supper of the Lamb.</a:t>
            </a:r>
            <a:endParaRPr lang="en-US" altLang="en-US" sz="2800">
              <a:solidFill>
                <a:srgbClr val="000000"/>
              </a:solidFill>
              <a:latin typeface="Comic Sans MS" pitchFamily="66" charset="0"/>
            </a:endParaRPr>
          </a:p>
        </p:txBody>
      </p:sp>
      <p:sp>
        <p:nvSpPr>
          <p:cNvPr id="143363" name="Text Box 4"/>
          <p:cNvSpPr txBox="1">
            <a:spLocks noChangeArrowheads="1"/>
          </p:cNvSpPr>
          <p:nvPr/>
        </p:nvSpPr>
        <p:spPr bwMode="auto">
          <a:xfrm>
            <a:off x="458108" y="2172039"/>
            <a:ext cx="8424863"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Lord, I am not worthy                                that you should enter under my roof               but only say the word                                    and my soul shall be healed.</a:t>
            </a:r>
            <a:endParaRPr lang="en-US" altLang="en-US" i="1" dirty="0">
              <a:solidFill>
                <a:srgbClr val="0000FF"/>
              </a:solidFill>
              <a:latin typeface="Comic Sans MS" pitchFamily="66" charset="0"/>
            </a:endParaRPr>
          </a:p>
        </p:txBody>
      </p:sp>
      <p:pic>
        <p:nvPicPr>
          <p:cNvPr id="143364" name="Picture 2"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733" y="2274095"/>
            <a:ext cx="3893459" cy="43758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36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9574" y="20809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373A63E6-E00B-06DA-115A-8832C2734046}"/>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2DE5C3FE-D6C5-9AC2-808E-896602ECB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9E15523-8EAB-4A48-766D-526096B78DB5}"/>
              </a:ext>
            </a:extLst>
          </p:cNvPr>
          <p:cNvSpPr txBox="1">
            <a:spLocks noChangeArrowheads="1"/>
          </p:cNvSpPr>
          <p:nvPr/>
        </p:nvSpPr>
        <p:spPr bwMode="auto">
          <a:xfrm>
            <a:off x="4041388" y="6382352"/>
            <a:ext cx="41092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266451F-4290-5BA1-AB87-BA13A63BD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9A10BAB8-5FBF-BFC2-D17C-ED20313C17E5}"/>
              </a:ext>
            </a:extLst>
          </p:cNvPr>
          <p:cNvSpPr txBox="1">
            <a:spLocks noChangeArrowheads="1"/>
          </p:cNvSpPr>
          <p:nvPr/>
        </p:nvSpPr>
        <p:spPr bwMode="auto">
          <a:xfrm>
            <a:off x="2125979" y="306371"/>
            <a:ext cx="794004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COMMUNION</a:t>
            </a:r>
          </a:p>
        </p:txBody>
      </p:sp>
      <p:sp>
        <p:nvSpPr>
          <p:cNvPr id="5" name="Rectangle 1">
            <a:extLst>
              <a:ext uri="{FF2B5EF4-FFF2-40B4-BE49-F238E27FC236}">
                <a16:creationId xmlns:a16="http://schemas.microsoft.com/office/drawing/2014/main" id="{F2E1AE14-1081-428D-BF96-8CA81124B3FA}"/>
              </a:ext>
            </a:extLst>
          </p:cNvPr>
          <p:cNvSpPr>
            <a:spLocks noChangeArrowheads="1"/>
          </p:cNvSpPr>
          <p:nvPr/>
        </p:nvSpPr>
        <p:spPr bwMode="auto">
          <a:xfrm>
            <a:off x="1992628" y="2018375"/>
            <a:ext cx="8690611"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will now share communion together by either receiving the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Body of Jesus or a blessing</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This symbolises spiritual nourishment                    and forgiveness of sins through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Christ’s sacrifice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Mr. McCormack will now                                         outline the arrangements                                        and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how we should respond</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during communion.</a:t>
            </a: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
        <p:nvSpPr>
          <p:cNvPr id="7" name="Text Box 5">
            <a:extLst>
              <a:ext uri="{FF2B5EF4-FFF2-40B4-BE49-F238E27FC236}">
                <a16:creationId xmlns:a16="http://schemas.microsoft.com/office/drawing/2014/main" id="{246227D9-2363-818E-05C7-F0FF48AE37C9}"/>
              </a:ext>
            </a:extLst>
          </p:cNvPr>
          <p:cNvSpPr txBox="1">
            <a:spLocks noChangeArrowheads="1"/>
          </p:cNvSpPr>
          <p:nvPr/>
        </p:nvSpPr>
        <p:spPr bwMode="auto">
          <a:xfrm>
            <a:off x="172694" y="5634750"/>
            <a:ext cx="1322316"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SIT DOWN</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982680466"/>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9CE0-61D5-19DE-23DF-8A9419E7AF69}"/>
            </a:ext>
          </a:extLst>
        </p:cNvPr>
        <p:cNvGrpSpPr/>
        <p:nvPr/>
      </p:nvGrpSpPr>
      <p:grpSpPr>
        <a:xfrm>
          <a:off x="0" y="0"/>
          <a:ext cx="0" cy="0"/>
          <a:chOff x="0" y="0"/>
          <a:chExt cx="0" cy="0"/>
        </a:xfrm>
      </p:grpSpPr>
      <p:pic>
        <p:nvPicPr>
          <p:cNvPr id="2" name="Picture 5" descr="eucharistWallpaper1024">
            <a:extLst>
              <a:ext uri="{FF2B5EF4-FFF2-40B4-BE49-F238E27FC236}">
                <a16:creationId xmlns:a16="http://schemas.microsoft.com/office/drawing/2014/main" id="{0C63322C-0C67-CDD4-0203-3B2F5D725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45" b="9755"/>
          <a:stretch/>
        </p:blipFill>
        <p:spPr bwMode="auto">
          <a:xfrm>
            <a:off x="20" y="10"/>
            <a:ext cx="12191980" cy="6857990"/>
          </a:xfrm>
          <a:prstGeom prst="rect">
            <a:avLst/>
          </a:prstGeom>
          <a:solidFill>
            <a:srgbClr val="FFFFFF"/>
          </a:solidFill>
          <a:ln w="9525">
            <a:noFill/>
            <a:miter lim="800000"/>
            <a:headEnd/>
            <a:tailEnd/>
          </a:ln>
        </p:spPr>
      </p:pic>
      <p:sp>
        <p:nvSpPr>
          <p:cNvPr id="3" name="Text Box 6"/>
          <p:cNvSpPr txBox="1">
            <a:spLocks noChangeArrowheads="1"/>
          </p:cNvSpPr>
          <p:nvPr/>
        </p:nvSpPr>
        <p:spPr bwMode="auto">
          <a:xfrm>
            <a:off x="201253" y="165520"/>
            <a:ext cx="3189647"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0" i="0" u="sng" strike="noStrike" kern="1200" cap="none" spc="0" normalizeH="0" baseline="0" noProof="0" dirty="0">
                <a:ln>
                  <a:noFill/>
                </a:ln>
                <a:solidFill>
                  <a:srgbClr val="FFFF00"/>
                </a:solidFill>
                <a:effectLst/>
                <a:uLnTx/>
                <a:uFillTx/>
                <a:latin typeface="Comic Sans MS" pitchFamily="66" charset="0"/>
                <a:ea typeface="+mn-ea"/>
                <a:cs typeface="Arial" charset="0"/>
              </a:rPr>
              <a:t>Everyone</a:t>
            </a:r>
            <a:r>
              <a:rPr kumimoji="0" lang="en-GB" altLang="en-US" sz="2400" b="0" i="0" u="none" strike="noStrike" kern="1200" cap="none" spc="0" normalizeH="0" baseline="0" noProof="0" dirty="0">
                <a:ln>
                  <a:noFill/>
                </a:ln>
                <a:solidFill>
                  <a:srgbClr val="FFFF00"/>
                </a:solidFill>
                <a:effectLst/>
                <a:uLnTx/>
                <a:uFillTx/>
                <a:latin typeface="Comic Sans MS" pitchFamily="66" charset="0"/>
                <a:ea typeface="+mn-ea"/>
                <a:cs typeface="Arial" charset="0"/>
              </a:rPr>
              <a:t> </a:t>
            </a:r>
            <a:r>
              <a:rPr kumimoji="0" lang="en-GB"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rPr>
              <a:t>is invited          to come forward and receive either                 Holy Communion                            or a blessing.                             </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816374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4E6A50A8-606D-4515-AF87-55883CE69F3B}"/>
            </a:ext>
          </a:extLst>
        </p:cNvPr>
        <p:cNvGrpSpPr/>
        <p:nvPr/>
      </p:nvGrpSpPr>
      <p:grpSpPr>
        <a:xfrm>
          <a:off x="0" y="0"/>
          <a:ext cx="0" cy="0"/>
          <a:chOff x="0" y="0"/>
          <a:chExt cx="0" cy="0"/>
        </a:xfrm>
      </p:grpSpPr>
      <p:pic>
        <p:nvPicPr>
          <p:cNvPr id="2" name="Picture 5">
            <a:extLst>
              <a:ext uri="{FF2B5EF4-FFF2-40B4-BE49-F238E27FC236}">
                <a16:creationId xmlns:a16="http://schemas.microsoft.com/office/drawing/2014/main" id="{984EFFC7-6916-9218-D79E-912FA7BE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571"/>
          <a:stretch>
            <a:fillRect/>
          </a:stretch>
        </p:blipFill>
        <p:spPr bwMode="auto">
          <a:xfrm>
            <a:off x="12700" y="15874"/>
            <a:ext cx="6946928" cy="684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7434684" y="903293"/>
            <a:ext cx="4389015" cy="1569660"/>
          </a:xfrm>
          <a:prstGeom prst="rect">
            <a:avLst/>
          </a:prstGeom>
          <a:no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rPr>
              <a:t>COMMUNION HYMNS</a:t>
            </a:r>
            <a:endParaRPr kumimoji="0" lang="en-US"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
        <p:nvSpPr>
          <p:cNvPr id="5" name="Text Box 3">
            <a:extLst>
              <a:ext uri="{FF2B5EF4-FFF2-40B4-BE49-F238E27FC236}">
                <a16:creationId xmlns:a16="http://schemas.microsoft.com/office/drawing/2014/main" id="{3BFB707A-771C-3EC4-38B8-82231DCC5434}"/>
              </a:ext>
            </a:extLst>
          </p:cNvPr>
          <p:cNvSpPr txBox="1">
            <a:spLocks noChangeArrowheads="1"/>
          </p:cNvSpPr>
          <p:nvPr/>
        </p:nvSpPr>
        <p:spPr bwMode="auto">
          <a:xfrm>
            <a:off x="7612484" y="3052446"/>
            <a:ext cx="4033414" cy="10156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rPr>
              <a:t>MAKE ME HOLY LORD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rPr>
              <a:t>THIS COMMUNION</a:t>
            </a:r>
            <a:endParaRPr kumimoji="0" lang="en-US"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52915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35F4CC-0870-2DC0-D544-7660AAC36F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A4D8C9-5F9C-E0FF-1868-D317147C70C9}"/>
              </a:ext>
            </a:extLst>
          </p:cNvPr>
          <p:cNvSpPr txBox="1"/>
          <p:nvPr/>
        </p:nvSpPr>
        <p:spPr>
          <a:xfrm>
            <a:off x="2890119" y="312023"/>
            <a:ext cx="6411762"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MAKE ME HOLY</a:t>
            </a:r>
          </a:p>
        </p:txBody>
      </p:sp>
      <p:sp>
        <p:nvSpPr>
          <p:cNvPr id="5" name="TextBox 4">
            <a:extLst>
              <a:ext uri="{FF2B5EF4-FFF2-40B4-BE49-F238E27FC236}">
                <a16:creationId xmlns:a16="http://schemas.microsoft.com/office/drawing/2014/main" id="{E88948CB-50DD-98DD-D34F-E91CB32E9DA1}"/>
              </a:ext>
            </a:extLst>
          </p:cNvPr>
          <p:cNvSpPr txBox="1"/>
          <p:nvPr/>
        </p:nvSpPr>
        <p:spPr>
          <a:xfrm>
            <a:off x="2599968" y="1719740"/>
            <a:ext cx="6992063" cy="1600438"/>
          </a:xfrm>
          <a:prstGeom prst="rect">
            <a:avLst/>
          </a:prstGeom>
          <a:solidFill>
            <a:schemeClr val="bg1"/>
          </a:solidFill>
          <a:ln>
            <a:solidFill>
              <a:schemeClr val="tx1"/>
            </a:solidFill>
          </a:ln>
        </p:spPr>
        <p:txBody>
          <a:bodyPr wrap="square">
            <a:spAutoFit/>
          </a:bodyPr>
          <a:lstStyle/>
          <a:p>
            <a:pPr fontAlgn="base"/>
            <a:endParaRPr lang="en-GB" sz="200" kern="1200" dirty="0">
              <a:solidFill>
                <a:srgbClr val="0000FF"/>
              </a:solidFill>
              <a:effectLst/>
              <a:latin typeface="Comic Sans MS" panose="030F0702030302020204" pitchFamily="66" charset="0"/>
            </a:endParaRPr>
          </a:p>
          <a:p>
            <a:pPr fontAlgn="base"/>
            <a:endParaRPr lang="en-GB" sz="200" dirty="0">
              <a:solidFill>
                <a:srgbClr val="0000FF"/>
              </a:solidFill>
              <a:latin typeface="Comic Sans MS" panose="030F0702030302020204" pitchFamily="66" charset="0"/>
            </a:endParaRPr>
          </a:p>
          <a:p>
            <a:pPr fontAlgn="base"/>
            <a:endParaRPr lang="en-GB" sz="200" kern="1200" dirty="0">
              <a:solidFill>
                <a:srgbClr val="0000FF"/>
              </a:solidFill>
              <a:effectLst/>
              <a:latin typeface="Comic Sans MS" panose="030F0702030302020204" pitchFamily="66" charset="0"/>
            </a:endParaRPr>
          </a:p>
          <a:p>
            <a:pPr fontAlgn="base"/>
            <a:r>
              <a:rPr lang="en-GB" sz="2800" kern="1200" dirty="0">
                <a:solidFill>
                  <a:srgbClr val="0000FF"/>
                </a:solidFill>
                <a:effectLst/>
                <a:latin typeface="Comic Sans MS" panose="030F0702030302020204" pitchFamily="66" charset="0"/>
              </a:rPr>
              <a:t>Prepare my mind, prepare my soul,                                                                                                    prepare my heart and make me whole,                                                                                                 prepare me for the awesomeness of you.     </a:t>
            </a:r>
          </a:p>
          <a:p>
            <a:pPr fontAlgn="base"/>
            <a:endParaRPr lang="en-GB" sz="800" dirty="0">
              <a:solidFill>
                <a:srgbClr val="0000FF"/>
              </a:solidFill>
              <a:latin typeface="Comic Sans MS" panose="030F0702030302020204" pitchFamily="66" charset="0"/>
            </a:endParaRPr>
          </a:p>
        </p:txBody>
      </p:sp>
      <p:pic>
        <p:nvPicPr>
          <p:cNvPr id="7" name="Picture 1">
            <a:extLst>
              <a:ext uri="{FF2B5EF4-FFF2-40B4-BE49-F238E27FC236}">
                <a16:creationId xmlns:a16="http://schemas.microsoft.com/office/drawing/2014/main" id="{697E7A0C-C25A-732A-EC09-813DB6D6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E11E9D-4A90-9F60-F76C-F7712A1C9184}"/>
              </a:ext>
            </a:extLst>
          </p:cNvPr>
          <p:cNvSpPr txBox="1"/>
          <p:nvPr/>
        </p:nvSpPr>
        <p:spPr>
          <a:xfrm>
            <a:off x="2890119" y="3964864"/>
            <a:ext cx="6534863" cy="1384995"/>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Renew in me a spirit strong,                                                                                                        remind me Lord of all that’s wrong,                                                                                create in me complete desire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1130534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D8E733C-30FF-B984-FFB5-FBA07EA26F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63F0FA-BEA6-1824-566D-00D2ADAE0A19}"/>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eaLnBrk="0" fontAlgn="base" hangingPunct="0">
              <a:lnSpc>
                <a:spcPct val="106000"/>
              </a:lnSpc>
            </a:pPr>
            <a:r>
              <a:rPr lang="en-GB" sz="2800" kern="1200" dirty="0">
                <a:solidFill>
                  <a:srgbClr val="0000FF"/>
                </a:solidFill>
                <a:effectLst/>
                <a:latin typeface="Comic Sans MS" panose="030F0702030302020204" pitchFamily="66" charset="0"/>
              </a:rPr>
              <a:t>Make me Holy Lord,</a:t>
            </a:r>
            <a:r>
              <a:rPr lang="en-US" sz="2800" kern="1200" dirty="0">
                <a:solidFill>
                  <a:srgbClr val="0000FF"/>
                </a:solidFill>
                <a:effectLst/>
                <a:latin typeface="Comic Sans MS" panose="030F0702030302020204" pitchFamily="66" charset="0"/>
              </a:rPr>
              <a:t>                                                                                                                    Make me Holy Lord,                                                                                                                       Make me Holy Lord,                                                                                                                  Like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7" name="Picture 1">
            <a:extLst>
              <a:ext uri="{FF2B5EF4-FFF2-40B4-BE49-F238E27FC236}">
                <a16:creationId xmlns:a16="http://schemas.microsoft.com/office/drawing/2014/main" id="{F689A4FB-F49A-63D7-9E47-A7A5FD91C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 name="Picture 3" descr="A group of people with a cross&#10;&#10;AI-generated content may be incorrect.">
            <a:extLst>
              <a:ext uri="{FF2B5EF4-FFF2-40B4-BE49-F238E27FC236}">
                <a16:creationId xmlns:a16="http://schemas.microsoft.com/office/drawing/2014/main" id="{C4AE13AC-2573-BF29-A6C5-EC20C88CF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960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7EC96AB7-EB22-FC59-B58B-A6B5D6C75A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BE9A4D-E9EB-9D97-D892-B08E152ACB7C}"/>
              </a:ext>
            </a:extLst>
          </p:cNvPr>
          <p:cNvSpPr txBox="1"/>
          <p:nvPr/>
        </p:nvSpPr>
        <p:spPr>
          <a:xfrm>
            <a:off x="4682169" y="780326"/>
            <a:ext cx="7157395" cy="1815882"/>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Consume my mind,                                               consume my soul,                                                                                                 consume my heart and make me whole,                                                                              consume me with the awesomeness of you. </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7" name="Picture 1">
            <a:extLst>
              <a:ext uri="{FF2B5EF4-FFF2-40B4-BE49-F238E27FC236}">
                <a16:creationId xmlns:a16="http://schemas.microsoft.com/office/drawing/2014/main" id="{600FA9C9-5E51-F806-4FC4-67777724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AB8DE3-057A-2190-5B05-63D5F3C5DD6E}"/>
              </a:ext>
            </a:extLst>
          </p:cNvPr>
          <p:cNvSpPr txBox="1"/>
          <p:nvPr/>
        </p:nvSpPr>
        <p:spPr>
          <a:xfrm>
            <a:off x="4771235" y="3314008"/>
            <a:ext cx="6927122" cy="138499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ts val="1680"/>
              </a:spcBef>
              <a:spcAft>
                <a:spcPts val="0"/>
              </a:spcAft>
              <a:buClrTx/>
              <a:buSzTx/>
              <a:buFontTx/>
              <a:buNone/>
              <a:tabLst/>
              <a:defRPr/>
            </a:pPr>
            <a:r>
              <a:rPr lang="en-US" sz="2800" kern="1200" dirty="0">
                <a:solidFill>
                  <a:srgbClr val="0000FF"/>
                </a:solidFill>
                <a:effectLst/>
                <a:latin typeface="Comic Sans MS" panose="030F0702030302020204" pitchFamily="66" charset="0"/>
              </a:rPr>
              <a:t>Destroy the pride, destroy the hate,                                                                                                 destroy the things that separate                                                                                                                    and keep me from returning back to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p:txBody>
      </p:sp>
      <p:pic>
        <p:nvPicPr>
          <p:cNvPr id="4" name="Picture 3" descr="A close up of water&#10;&#10;AI-generated content may be incorrect.">
            <a:extLst>
              <a:ext uri="{FF2B5EF4-FFF2-40B4-BE49-F238E27FC236}">
                <a16:creationId xmlns:a16="http://schemas.microsoft.com/office/drawing/2014/main" id="{3DCD3BF1-221B-DED5-0DAE-9C80418B3B5F}"/>
              </a:ext>
            </a:extLst>
          </p:cNvPr>
          <p:cNvPicPr>
            <a:picLocks noChangeAspect="1"/>
          </p:cNvPicPr>
          <p:nvPr/>
        </p:nvPicPr>
        <p:blipFill>
          <a:blip r:embed="rId4">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35711957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2C4C88A0-CA5F-51F1-BC5D-81328852E6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500157-1C73-D7A4-8F90-75840A8E088F}"/>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mn-cs"/>
            </a:endParaRPr>
          </a:p>
        </p:txBody>
      </p:sp>
      <p:pic>
        <p:nvPicPr>
          <p:cNvPr id="7" name="Picture 1">
            <a:extLst>
              <a:ext uri="{FF2B5EF4-FFF2-40B4-BE49-F238E27FC236}">
                <a16:creationId xmlns:a16="http://schemas.microsoft.com/office/drawing/2014/main" id="{F7CC737D-4954-9DB1-A0C6-5DDD65B2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 name="Picture 3" descr="A group of people with a cross&#10;&#10;AI-generated content may be incorrect.">
            <a:extLst>
              <a:ext uri="{FF2B5EF4-FFF2-40B4-BE49-F238E27FC236}">
                <a16:creationId xmlns:a16="http://schemas.microsoft.com/office/drawing/2014/main" id="{C065B9FB-D333-9C70-1B23-B87442AB0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18206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1481CFF3-9E2B-267F-BED1-580E7407DA2C}"/>
            </a:ext>
          </a:extLst>
        </p:cNvPr>
        <p:cNvGrpSpPr/>
        <p:nvPr/>
      </p:nvGrpSpPr>
      <p:grpSpPr>
        <a:xfrm>
          <a:off x="0" y="0"/>
          <a:ext cx="0" cy="0"/>
          <a:chOff x="0" y="0"/>
          <a:chExt cx="0" cy="0"/>
        </a:xfrm>
      </p:grpSpPr>
      <p:pic>
        <p:nvPicPr>
          <p:cNvPr id="7" name="Picture 1">
            <a:extLst>
              <a:ext uri="{FF2B5EF4-FFF2-40B4-BE49-F238E27FC236}">
                <a16:creationId xmlns:a16="http://schemas.microsoft.com/office/drawing/2014/main" id="{DA8326B5-3401-FC9E-6F25-853AD47FD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28EC6-723B-BD3C-074D-CB049E1F5F0B}"/>
              </a:ext>
            </a:extLst>
          </p:cNvPr>
          <p:cNvSpPr txBox="1"/>
          <p:nvPr/>
        </p:nvSpPr>
        <p:spPr>
          <a:xfrm>
            <a:off x="4338046" y="3708693"/>
            <a:ext cx="6927122" cy="1432508"/>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Redecorate me from within,                                                                                                   refurnish me with sacredness,                                                                                                     rebuild me with a yearning love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
        <p:nvSpPr>
          <p:cNvPr id="9" name="TextBox 8">
            <a:extLst>
              <a:ext uri="{FF2B5EF4-FFF2-40B4-BE49-F238E27FC236}">
                <a16:creationId xmlns:a16="http://schemas.microsoft.com/office/drawing/2014/main" id="{AE40C0B8-69FC-457A-13FF-45A3AE2C9AE5}"/>
              </a:ext>
            </a:extLst>
          </p:cNvPr>
          <p:cNvSpPr txBox="1"/>
          <p:nvPr/>
        </p:nvSpPr>
        <p:spPr>
          <a:xfrm>
            <a:off x="4363166" y="770312"/>
            <a:ext cx="6523592" cy="2351926"/>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Restore my mind                                                                                                                      Restore my soul,                                                                                                                               restore my heart and make it whole,                                                                                                           restore me with                                                  the awesomeness of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2" name="Picture 1" descr="A close up of water&#10;&#10;AI-generated content may be incorrect.">
            <a:extLst>
              <a:ext uri="{FF2B5EF4-FFF2-40B4-BE49-F238E27FC236}">
                <a16:creationId xmlns:a16="http://schemas.microsoft.com/office/drawing/2014/main" id="{D3F733A1-EBCF-31AD-FB8F-FB956A072641}"/>
              </a:ext>
            </a:extLst>
          </p:cNvPr>
          <p:cNvPicPr>
            <a:picLocks noChangeAspect="1"/>
          </p:cNvPicPr>
          <p:nvPr/>
        </p:nvPicPr>
        <p:blipFill>
          <a:blip r:embed="rId4">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4206648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0F08C37E-1227-A534-85F8-BAAB13B767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630507-A7F1-8F4D-E122-23D2271780F3}"/>
              </a:ext>
            </a:extLst>
          </p:cNvPr>
          <p:cNvPicPr>
            <a:picLocks noChangeAspect="1"/>
          </p:cNvPicPr>
          <p:nvPr/>
        </p:nvPicPr>
        <p:blipFill>
          <a:blip r:embed="rId3"/>
          <a:srcRect l="1594" r="1480" b="1812"/>
          <a:stretch>
            <a:fillRect/>
          </a:stretch>
        </p:blipFill>
        <p:spPr>
          <a:xfrm>
            <a:off x="286687" y="1082829"/>
            <a:ext cx="4513913" cy="3991287"/>
          </a:xfrm>
          <a:prstGeom prst="rect">
            <a:avLst/>
          </a:prstGeom>
          <a:ln w="28575">
            <a:solidFill>
              <a:schemeClr val="tx1"/>
            </a:solidFill>
          </a:ln>
        </p:spPr>
      </p:pic>
      <p:sp>
        <p:nvSpPr>
          <p:cNvPr id="5" name="TextBox 4">
            <a:extLst>
              <a:ext uri="{FF2B5EF4-FFF2-40B4-BE49-F238E27FC236}">
                <a16:creationId xmlns:a16="http://schemas.microsoft.com/office/drawing/2014/main" id="{68DE5C92-EAD9-FF6D-FDA8-05908CB5B027}"/>
              </a:ext>
            </a:extLst>
          </p:cNvPr>
          <p:cNvSpPr txBox="1"/>
          <p:nvPr/>
        </p:nvSpPr>
        <p:spPr>
          <a:xfrm>
            <a:off x="5184567" y="828087"/>
            <a:ext cx="6720746" cy="190821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the Word, God is revealed,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where the wounded can be healed.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CA346127-3B32-7239-12AC-B5F3774C1D6D}"/>
              </a:ext>
            </a:extLst>
          </p:cNvPr>
          <p:cNvSpPr txBox="1"/>
          <p:nvPr/>
        </p:nvSpPr>
        <p:spPr>
          <a:xfrm>
            <a:off x="5605103" y="3182980"/>
            <a:ext cx="5879673" cy="187743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we become what we receive,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Eucharistic feast.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We are his body, living as one;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Tree>
    <p:extLst>
      <p:ext uri="{BB962C8B-B14F-4D97-AF65-F5344CB8AC3E}">
        <p14:creationId xmlns:p14="http://schemas.microsoft.com/office/powerpoint/2010/main" val="270765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9DB387B-3B6B-C087-3276-2F1F17A5F9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D87A2E-A5C0-6D47-29BE-B6BF639C70EC}"/>
              </a:ext>
            </a:extLst>
          </p:cNvPr>
          <p:cNvSpPr txBox="1"/>
          <p:nvPr/>
        </p:nvSpPr>
        <p:spPr>
          <a:xfrm>
            <a:off x="4246262" y="193176"/>
            <a:ext cx="3747053" cy="18951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 </a:t>
            </a:r>
            <a:r>
              <a:rPr lang="en-US" sz="2400" dirty="0">
                <a:latin typeface="Comic Sans MS" panose="030F0702030302020204" pitchFamily="66" charset="0"/>
              </a:rPr>
              <a:t>x2</a:t>
            </a:r>
            <a:endParaRPr kumimoji="0" lang="en-GB" sz="2400" b="0" i="0" u="none" strike="noStrike" kern="1200" cap="none" spc="0" normalizeH="0" baseline="0" noProof="0" dirty="0">
              <a:ln>
                <a:noFill/>
              </a:ln>
              <a:effectLst/>
              <a:uLnTx/>
              <a:uFillTx/>
              <a:latin typeface="Comic Sans MS" panose="030F0702030302020204" pitchFamily="66" charset="0"/>
              <a:ea typeface="Times New Roman" panose="02020603050405020304" pitchFamily="18" charset="0"/>
              <a:cs typeface="+mn-cs"/>
            </a:endParaRPr>
          </a:p>
        </p:txBody>
      </p:sp>
      <p:pic>
        <p:nvPicPr>
          <p:cNvPr id="7" name="Picture 1">
            <a:extLst>
              <a:ext uri="{FF2B5EF4-FFF2-40B4-BE49-F238E27FC236}">
                <a16:creationId xmlns:a16="http://schemas.microsoft.com/office/drawing/2014/main" id="{EA99C154-0FC1-6D66-DEB7-C01EBEEB9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3" descr="A group of people with a cross&#10;&#10;AI-generated content may be incorrect.">
            <a:extLst>
              <a:ext uri="{FF2B5EF4-FFF2-40B4-BE49-F238E27FC236}">
                <a16:creationId xmlns:a16="http://schemas.microsoft.com/office/drawing/2014/main" id="{E490B93E-7FE8-8369-02B8-4EF90568A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553" y="2447002"/>
            <a:ext cx="7496893" cy="42010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179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1829448" y="1121388"/>
            <a:ext cx="8622873" cy="373397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pPr>
            <a:r>
              <a:rPr lang="en-GB" sz="2800" i="1" dirty="0">
                <a:solidFill>
                  <a:srgbClr val="0000FF"/>
                </a:solidFill>
                <a:latin typeface="Comic Sans MS" panose="030F0702030302020204" pitchFamily="66" charset="0"/>
                <a:ea typeface="Calibri" panose="020F0502020204030204" pitchFamily="34" charset="0"/>
              </a:rPr>
              <a:t>This is communion, Your body broken</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The cup we're drinking is bittersweet</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The gift of friendship, truest salvation</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Borne of Your suffering on Calvary.</a:t>
            </a:r>
            <a:endParaRPr lang="en-GB" sz="2800" i="1"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07000"/>
              </a:lnSpc>
              <a:spcAft>
                <a:spcPts val="800"/>
              </a:spcAft>
              <a:buClr>
                <a:srgbClr val="33CCCC"/>
              </a:buClr>
              <a:buNone/>
            </a:pPr>
            <a:r>
              <a:rPr lang="en-GB" sz="2800" i="1" dirty="0">
                <a:solidFill>
                  <a:srgbClr val="0000FF"/>
                </a:solidFill>
                <a:latin typeface="Comic Sans MS" panose="030F0702030302020204" pitchFamily="66" charset="0"/>
                <a:ea typeface="Calibri" panose="020F0502020204030204" pitchFamily="34" charset="0"/>
              </a:rPr>
              <a:t>We remember the sacrifice of love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We remember the blood poured out for us</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We remember the only Son of God upon the cross.</a:t>
            </a:r>
            <a:endParaRPr lang="en-GB" sz="2800" i="1" dirty="0">
              <a:solidFill>
                <a:srgbClr val="0000FF"/>
              </a:solidFill>
              <a:latin typeface="Comic Sans MS" panose="030F0702030302020204" pitchFamily="66" charset="0"/>
              <a:ea typeface="Times New Roman" panose="02020603050405020304" pitchFamily="18" charset="0"/>
            </a:endParaRPr>
          </a:p>
          <a:p>
            <a:pPr fontAlgn="base">
              <a:spcBef>
                <a:spcPct val="0"/>
              </a:spcBef>
              <a:spcAft>
                <a:spcPct val="0"/>
              </a:spcAft>
              <a:buClrTx/>
              <a:buSzTx/>
              <a:buNone/>
              <a:defRPr/>
            </a:pPr>
            <a:endParaRPr lang="en-GB" altLang="en-US" sz="800" dirty="0">
              <a:solidFill>
                <a:srgbClr val="000000"/>
              </a:solidFill>
              <a:latin typeface="Comic Sans MS" panose="030F0702030302020204" pitchFamily="66" charset="0"/>
            </a:endParaRPr>
          </a:p>
        </p:txBody>
      </p:sp>
      <p:sp>
        <p:nvSpPr>
          <p:cNvPr id="221188" name="Rectangle 8">
            <a:extLst>
              <a:ext uri="{FF2B5EF4-FFF2-40B4-BE49-F238E27FC236}">
                <a16:creationId xmlns:a16="http://schemas.microsoft.com/office/drawing/2014/main" id="{1CFF5DEC-8AFB-493F-B911-B388B2F9AF34}"/>
              </a:ext>
            </a:extLst>
          </p:cNvPr>
          <p:cNvSpPr>
            <a:spLocks noChangeArrowheads="1"/>
          </p:cNvSpPr>
          <p:nvPr/>
        </p:nvSpPr>
        <p:spPr bwMode="auto">
          <a:xfrm>
            <a:off x="1829448" y="39350"/>
            <a:ext cx="8930650" cy="1015663"/>
          </a:xfrm>
          <a:prstGeom prst="rect">
            <a:avLst/>
          </a:prstGeom>
          <a:noFill/>
          <a:ln w="9525">
            <a:no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GB" altLang="en-US" sz="6000" u="sng" dirty="0">
                <a:solidFill>
                  <a:srgbClr val="000000"/>
                </a:solidFill>
                <a:latin typeface="Comic Sans MS" panose="030F0702030302020204" pitchFamily="66" charset="0"/>
              </a:rPr>
              <a:t>THIS IS COMMUNION</a:t>
            </a:r>
            <a:endParaRPr lang="en-US" altLang="en-US" sz="6000" u="sng" dirty="0">
              <a:solidFill>
                <a:srgbClr val="000000"/>
              </a:solidFill>
              <a:latin typeface="Comic Sans MS" panose="030F0702030302020204" pitchFamily="66" charset="0"/>
            </a:endParaRPr>
          </a:p>
        </p:txBody>
      </p:sp>
      <p:pic>
        <p:nvPicPr>
          <p:cNvPr id="3" name="Picture 2" descr="A stained glass window with a chalice and grapes&#10;&#10;AI-generated content may be incorrect.">
            <a:extLst>
              <a:ext uri="{FF2B5EF4-FFF2-40B4-BE49-F238E27FC236}">
                <a16:creationId xmlns:a16="http://schemas.microsoft.com/office/drawing/2014/main" id="{E351B312-81E2-4B58-6295-C250902B3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980" y="4988109"/>
            <a:ext cx="2557780" cy="1703825"/>
          </a:xfrm>
          <a:prstGeom prst="rect">
            <a:avLst/>
          </a:prstGeom>
          <a:ln>
            <a:solidFill>
              <a:schemeClr val="bg2"/>
            </a:solidFill>
          </a:ln>
        </p:spPr>
      </p:pic>
    </p:spTree>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536949" y="293792"/>
            <a:ext cx="8548127" cy="207640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pPr>
            <a:r>
              <a:rPr lang="en-GB" sz="2800" i="1" dirty="0">
                <a:solidFill>
                  <a:srgbClr val="0000FF"/>
                </a:solidFill>
                <a:latin typeface="Comic Sans MS" panose="030F0702030302020204" pitchFamily="66" charset="0"/>
                <a:ea typeface="Calibri" panose="020F0502020204030204" pitchFamily="34" charset="0"/>
              </a:rPr>
              <a:t>From stained to spotless, from wrath to favour</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Through You our Saviour, the work complete.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In full repentance, led by Your kindness</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Partake of presence as we receive</a:t>
            </a:r>
            <a:r>
              <a:rPr lang="en-GB" sz="2800" dirty="0">
                <a:solidFill>
                  <a:srgbClr val="0000FF"/>
                </a:solidFill>
                <a:latin typeface="Comic Sans MS" panose="030F0702030302020204" pitchFamily="66" charset="0"/>
                <a:ea typeface="Calibri" panose="020F0502020204030204" pitchFamily="34" charset="0"/>
              </a:rPr>
              <a:t>.</a:t>
            </a:r>
          </a:p>
          <a:p>
            <a:pPr eaLnBrk="0" fontAlgn="base" hangingPunct="0">
              <a:lnSpc>
                <a:spcPct val="107000"/>
              </a:lnSpc>
              <a:spcAft>
                <a:spcPts val="800"/>
              </a:spcAft>
              <a:buClr>
                <a:srgbClr val="33CCCC"/>
              </a:buClr>
              <a:buNone/>
            </a:pPr>
            <a:endParaRPr lang="en-GB" sz="200" dirty="0">
              <a:solidFill>
                <a:srgbClr val="0000FF"/>
              </a:solidFill>
              <a:latin typeface="Comic Sans MS" panose="030F0702030302020204" pitchFamily="66" charset="0"/>
              <a:ea typeface="Calibri" panose="020F0502020204030204" pitchFamily="34" charset="0"/>
            </a:endParaRPr>
          </a:p>
        </p:txBody>
      </p:sp>
      <p:sp>
        <p:nvSpPr>
          <p:cNvPr id="4" name="Rectangle 6">
            <a:extLst>
              <a:ext uri="{FF2B5EF4-FFF2-40B4-BE49-F238E27FC236}">
                <a16:creationId xmlns:a16="http://schemas.microsoft.com/office/drawing/2014/main" id="{85946F09-6076-75A8-6CC9-26937BBB887E}"/>
              </a:ext>
            </a:extLst>
          </p:cNvPr>
          <p:cNvSpPr>
            <a:spLocks noChangeArrowheads="1"/>
          </p:cNvSpPr>
          <p:nvPr/>
        </p:nvSpPr>
        <p:spPr bwMode="auto">
          <a:xfrm>
            <a:off x="536949" y="2652277"/>
            <a:ext cx="8568952" cy="329436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Bef>
                <a:spcPct val="0"/>
              </a:spcBef>
              <a:spcAft>
                <a:spcPts val="800"/>
              </a:spcAft>
              <a:buClrTx/>
              <a:buSzTx/>
              <a:buNone/>
            </a:pPr>
            <a:r>
              <a:rPr lang="en-GB" sz="2800" i="1" dirty="0">
                <a:solidFill>
                  <a:srgbClr val="0000FF"/>
                </a:solidFill>
                <a:latin typeface="Comic Sans MS" panose="030F0702030302020204" pitchFamily="66" charset="0"/>
                <a:ea typeface="Calibri" panose="020F0502020204030204" pitchFamily="34" charset="0"/>
                <a:cs typeface="Arial" charset="0"/>
              </a:rPr>
              <a:t>We remember the sacrifice of love</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blood poured out for us</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only Son of God upon the cross</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price You had to pay</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wounds that made a way</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Lamb for all was slain             upon the cross.                                                                                                                       </a:t>
            </a:r>
            <a:endParaRPr lang="en-GB" sz="2800" i="1" dirty="0">
              <a:solidFill>
                <a:srgbClr val="0000FF"/>
              </a:solidFill>
              <a:latin typeface="Comic Sans MS" panose="030F0702030302020204" pitchFamily="66" charset="0"/>
              <a:ea typeface="Times New Roman" panose="02020603050405020304" pitchFamily="18" charset="0"/>
              <a:cs typeface="Arial" charset="0"/>
            </a:endParaRPr>
          </a:p>
        </p:txBody>
      </p:sp>
      <p:pic>
        <p:nvPicPr>
          <p:cNvPr id="5" name="Picture 7" descr="145695">
            <a:extLst>
              <a:ext uri="{FF2B5EF4-FFF2-40B4-BE49-F238E27FC236}">
                <a16:creationId xmlns:a16="http://schemas.microsoft.com/office/drawing/2014/main" id="{4CF1DFA0-B1EB-AAED-0E8A-45928057EA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386" y="2084000"/>
            <a:ext cx="2543046" cy="268999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95367"/>
      </p:ext>
    </p:extLst>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167869" y="203060"/>
            <a:ext cx="8613996" cy="47705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GB" sz="2800" i="1" dirty="0">
                <a:solidFill>
                  <a:srgbClr val="0000FF"/>
                </a:solidFill>
                <a:latin typeface="Comic Sans MS" panose="030F0702030302020204" pitchFamily="66" charset="0"/>
                <a:ea typeface="Calibri" panose="020F0502020204030204" pitchFamily="34" charset="0"/>
              </a:rPr>
              <a:t>How can it be, there is a table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for all who would come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Taste now and see, there is a table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for all who would come</a:t>
            </a:r>
            <a:br>
              <a:rPr lang="en-GB" sz="2800" i="1" dirty="0">
                <a:solidFill>
                  <a:srgbClr val="0000FF"/>
                </a:solidFill>
                <a:latin typeface="Comic Sans MS" panose="030F0702030302020204" pitchFamily="66" charset="0"/>
                <a:ea typeface="Calibri" panose="020F0502020204030204" pitchFamily="34" charset="0"/>
              </a:rPr>
            </a:br>
            <a:endParaRPr lang="en-GB" sz="2800" i="1" dirty="0">
              <a:solidFill>
                <a:srgbClr val="0000FF"/>
              </a:solidFill>
              <a:latin typeface="Comic Sans MS" panose="030F0702030302020204" pitchFamily="66" charset="0"/>
              <a:ea typeface="Calibri" panose="020F0502020204030204" pitchFamily="34" charset="0"/>
            </a:endParaRPr>
          </a:p>
          <a:p>
            <a:pPr fontAlgn="base">
              <a:spcBef>
                <a:spcPct val="0"/>
              </a:spcBef>
              <a:spcAft>
                <a:spcPct val="0"/>
              </a:spcAft>
              <a:buClrTx/>
              <a:buSzTx/>
              <a:buNone/>
              <a:defRPr/>
            </a:pPr>
            <a:endParaRPr lang="en-GB" sz="2800" i="1" dirty="0">
              <a:solidFill>
                <a:srgbClr val="0000FF"/>
              </a:solidFill>
              <a:latin typeface="Comic Sans MS" panose="030F0702030302020204" pitchFamily="66" charset="0"/>
              <a:ea typeface="Calibri" panose="020F0502020204030204" pitchFamily="34" charset="0"/>
            </a:endParaRPr>
          </a:p>
          <a:p>
            <a:pPr fontAlgn="base">
              <a:spcBef>
                <a:spcPct val="0"/>
              </a:spcBef>
              <a:spcAft>
                <a:spcPct val="0"/>
              </a:spcAft>
              <a:buClrTx/>
              <a:buSzTx/>
              <a:buNone/>
              <a:defRPr/>
            </a:pPr>
            <a:r>
              <a:rPr lang="en-GB" sz="2800" i="1" dirty="0">
                <a:solidFill>
                  <a:srgbClr val="0000FF"/>
                </a:solidFill>
                <a:latin typeface="Comic Sans MS" panose="030F0702030302020204" pitchFamily="66" charset="0"/>
                <a:ea typeface="Calibri" panose="020F0502020204030204" pitchFamily="34" charset="0"/>
              </a:rPr>
              <a:t>How can it be, there is a table                                        </a:t>
            </a:r>
            <a:r>
              <a:rPr lang="en-GB" sz="2400" i="1" dirty="0">
                <a:solidFill>
                  <a:srgbClr val="0000FF"/>
                </a:solidFill>
                <a:latin typeface="Comic Sans MS" panose="030F0702030302020204" pitchFamily="66" charset="0"/>
                <a:ea typeface="Calibri" panose="020F0502020204030204" pitchFamily="34" charset="0"/>
              </a:rPr>
              <a:t>(Take of the bread, receive the cup)</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(For His mercy is enough)</a:t>
            </a:r>
            <a:br>
              <a:rPr lang="en-GB" sz="24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(For the many and the one)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(This is communion)</a:t>
            </a:r>
            <a:endParaRPr lang="en-GB" altLang="en-US" sz="2800" i="1" dirty="0">
              <a:solidFill>
                <a:srgbClr val="0000FF"/>
              </a:solidFill>
              <a:latin typeface="Comic Sans MS" panose="030F0702030302020204" pitchFamily="66" charset="0"/>
            </a:endParaRPr>
          </a:p>
        </p:txBody>
      </p:sp>
      <p:pic>
        <p:nvPicPr>
          <p:cNvPr id="2" name="Picture 1" descr="A stained glass window with a chalice and grapes&#10;&#10;AI-generated content may be incorrect.">
            <a:extLst>
              <a:ext uri="{FF2B5EF4-FFF2-40B4-BE49-F238E27FC236}">
                <a16:creationId xmlns:a16="http://schemas.microsoft.com/office/drawing/2014/main" id="{53932575-07F5-0031-4395-7A2E686B0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997" y="4104917"/>
            <a:ext cx="3836134" cy="2555380"/>
          </a:xfrm>
          <a:prstGeom prst="rect">
            <a:avLst/>
          </a:prstGeom>
          <a:ln>
            <a:solidFill>
              <a:schemeClr val="bg2"/>
            </a:solidFill>
          </a:ln>
        </p:spPr>
      </p:pic>
    </p:spTree>
    <p:extLst>
      <p:ext uri="{BB962C8B-B14F-4D97-AF65-F5344CB8AC3E}">
        <p14:creationId xmlns:p14="http://schemas.microsoft.com/office/powerpoint/2010/main" val="1957094764"/>
      </p:ext>
    </p:extLst>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1523347" y="358288"/>
            <a:ext cx="8613996" cy="307071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pPr>
            <a:r>
              <a:rPr lang="en-GB" sz="2600" i="1" dirty="0">
                <a:solidFill>
                  <a:srgbClr val="0000FF"/>
                </a:solidFill>
                <a:latin typeface="Comic Sans MS" panose="030F0702030302020204" pitchFamily="66" charset="0"/>
                <a:ea typeface="Calibri" panose="020F0502020204030204" pitchFamily="34" charset="0"/>
              </a:rPr>
              <a:t>Taste now and see, there is a table                                     </a:t>
            </a:r>
            <a:r>
              <a:rPr lang="en-GB" sz="2400" i="1" dirty="0">
                <a:solidFill>
                  <a:srgbClr val="0000FF"/>
                </a:solidFill>
                <a:latin typeface="Comic Sans MS" panose="030F0702030302020204" pitchFamily="66" charset="0"/>
                <a:ea typeface="Calibri" panose="020F0502020204030204" pitchFamily="34" charset="0"/>
              </a:rPr>
              <a:t>(Take it as often as you will)</a:t>
            </a:r>
            <a:br>
              <a:rPr lang="en-GB" sz="2600" i="1" dirty="0">
                <a:solidFill>
                  <a:srgbClr val="0000FF"/>
                </a:solidFill>
                <a:latin typeface="Comic Sans MS" panose="030F0702030302020204" pitchFamily="66" charset="0"/>
                <a:ea typeface="Calibri" panose="020F0502020204030204" pitchFamily="34" charset="0"/>
              </a:rPr>
            </a:br>
            <a:r>
              <a:rPr lang="en-GB" sz="26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(For His blood has power still)</a:t>
            </a:r>
            <a:br>
              <a:rPr lang="en-GB" sz="2400" i="1" dirty="0">
                <a:solidFill>
                  <a:srgbClr val="0000FF"/>
                </a:solidFill>
                <a:latin typeface="Comic Sans MS" panose="030F0702030302020204" pitchFamily="66" charset="0"/>
                <a:ea typeface="Calibri" panose="020F0502020204030204" pitchFamily="34" charset="0"/>
              </a:rPr>
            </a:br>
            <a:r>
              <a:rPr lang="en-GB" sz="26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(By His wounds we shall be healed)</a:t>
            </a:r>
            <a:br>
              <a:rPr lang="en-GB" sz="2600" i="1" dirty="0">
                <a:solidFill>
                  <a:srgbClr val="0000FF"/>
                </a:solidFill>
                <a:latin typeface="Comic Sans MS" panose="030F0702030302020204" pitchFamily="66" charset="0"/>
                <a:ea typeface="Calibri" panose="020F0502020204030204" pitchFamily="34" charset="0"/>
              </a:rPr>
            </a:br>
            <a:r>
              <a:rPr lang="en-GB" sz="2600" i="1" dirty="0">
                <a:solidFill>
                  <a:srgbClr val="0000FF"/>
                </a:solidFill>
                <a:latin typeface="Comic Sans MS" panose="030F0702030302020204" pitchFamily="66" charset="0"/>
                <a:ea typeface="Calibri" panose="020F0502020204030204" pitchFamily="34" charset="0"/>
              </a:rPr>
              <a:t>This is communion</a:t>
            </a:r>
          </a:p>
          <a:p>
            <a:pPr eaLnBrk="0" fontAlgn="base" hangingPunct="0">
              <a:lnSpc>
                <a:spcPct val="107000"/>
              </a:lnSpc>
              <a:spcAft>
                <a:spcPts val="800"/>
              </a:spcAft>
              <a:buClr>
                <a:srgbClr val="33CCCC"/>
              </a:buClr>
              <a:buNone/>
            </a:pPr>
            <a:r>
              <a:rPr lang="en-GB" sz="2000" i="1" dirty="0">
                <a:solidFill>
                  <a:schemeClr val="bg2"/>
                </a:solidFill>
                <a:latin typeface="Comic Sans MS" panose="030F0702030302020204" pitchFamily="66" charset="0"/>
                <a:ea typeface="Calibri" panose="020F0502020204030204" pitchFamily="34" charset="0"/>
              </a:rPr>
              <a:t>x3</a:t>
            </a:r>
          </a:p>
        </p:txBody>
      </p:sp>
      <p:pic>
        <p:nvPicPr>
          <p:cNvPr id="2" name="Picture 7" descr="145695">
            <a:extLst>
              <a:ext uri="{FF2B5EF4-FFF2-40B4-BE49-F238E27FC236}">
                <a16:creationId xmlns:a16="http://schemas.microsoft.com/office/drawing/2014/main" id="{EE5BA0D7-CE27-B37A-0971-1CD8135C7B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385" y="2540379"/>
            <a:ext cx="3743037" cy="395933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331862"/>
      </p:ext>
    </p:extLst>
  </p:cSld>
  <p:clrMapOvr>
    <a:masterClrMapping/>
  </p:clrMapOvr>
  <p:transition spd="slow">
    <p:zoom/>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5609D20E-E55D-7170-11C2-C8102DECE2BB}"/>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192872F3-7054-260A-27F9-2119995D8AC8}"/>
              </a:ext>
            </a:extLst>
          </p:cNvPr>
          <p:cNvSpPr>
            <a:spLocks noChangeArrowheads="1"/>
          </p:cNvSpPr>
          <p:nvPr/>
        </p:nvSpPr>
        <p:spPr bwMode="auto">
          <a:xfrm>
            <a:off x="1304684" y="317499"/>
            <a:ext cx="9582632" cy="283212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nSpc>
                <a:spcPct val="107000"/>
              </a:lnSpc>
              <a:spcAft>
                <a:spcPts val="800"/>
              </a:spcAft>
              <a:buNone/>
            </a:pPr>
            <a:r>
              <a:rPr lang="en-GB" sz="2800" dirty="0">
                <a:solidFill>
                  <a:srgbClr val="0000FF"/>
                </a:solidFill>
                <a:latin typeface="Comic Sans MS" panose="030F0702030302020204" pitchFamily="66" charset="0"/>
                <a:ea typeface="Calibri" panose="020F0502020204030204" pitchFamily="34" charset="0"/>
              </a:rPr>
              <a:t>We remember the sacrifice of love</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blood poured out for us</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only Son of God upon the cross</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price You had to pay</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wounds that made a way</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Lamb for all was slain upon the cross.                                                                                                </a:t>
            </a:r>
            <a:r>
              <a:rPr lang="en-GB" sz="2800" dirty="0">
                <a:solidFill>
                  <a:srgbClr val="000000"/>
                </a:solidFill>
                <a:latin typeface="Times New Roman" panose="02020603050405020304" pitchFamily="18" charset="0"/>
                <a:ea typeface="Calibri" panose="020F0502020204030204" pitchFamily="34" charset="0"/>
              </a:rPr>
              <a:t>                       </a:t>
            </a:r>
            <a:endParaRPr lang="en-GB" sz="2800" dirty="0">
              <a:latin typeface="Times New Roman" panose="02020603050405020304" pitchFamily="18" charset="0"/>
              <a:ea typeface="Times New Roman" panose="02020603050405020304" pitchFamily="18" charset="0"/>
            </a:endParaRPr>
          </a:p>
        </p:txBody>
      </p:sp>
      <p:pic>
        <p:nvPicPr>
          <p:cNvPr id="2" name="Picture 1" descr="A stained glass window with a chalice and grapes&#10;&#10;AI-generated content may be incorrect.">
            <a:extLst>
              <a:ext uri="{FF2B5EF4-FFF2-40B4-BE49-F238E27FC236}">
                <a16:creationId xmlns:a16="http://schemas.microsoft.com/office/drawing/2014/main" id="{D21059FE-1095-1FD1-1D25-98E7BD09F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340" y="3429000"/>
            <a:ext cx="4941706" cy="3291840"/>
          </a:xfrm>
          <a:prstGeom prst="rect">
            <a:avLst/>
          </a:prstGeom>
          <a:ln>
            <a:solidFill>
              <a:schemeClr val="bg2"/>
            </a:solidFill>
          </a:ln>
        </p:spPr>
      </p:pic>
    </p:spTree>
    <p:extLst>
      <p:ext uri="{BB962C8B-B14F-4D97-AF65-F5344CB8AC3E}">
        <p14:creationId xmlns:p14="http://schemas.microsoft.com/office/powerpoint/2010/main" val="434752843"/>
      </p:ext>
    </p:extLst>
  </p:cSld>
  <p:clrMapOvr>
    <a:masterClrMapping/>
  </p:clrMapOvr>
  <p:transition spd="slow">
    <p:zoom/>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77506" name="Picture 4" descr="Chapel"/>
          <p:cNvPicPr>
            <a:picLocks noChangeAspect="1" noChangeArrowheads="1"/>
          </p:cNvPicPr>
          <p:nvPr/>
        </p:nvPicPr>
        <p:blipFill rotWithShape="1">
          <a:blip r:embed="rId4">
            <a:extLst>
              <a:ext uri="{28A0092B-C50C-407E-A947-70E740481C1C}">
                <a14:useLocalDpi xmlns:a14="http://schemas.microsoft.com/office/drawing/2010/main" val="0"/>
              </a:ext>
            </a:extLst>
          </a:blip>
          <a:srcRect l="22703" t="18530" r="28192" b="2434"/>
          <a:stretch/>
        </p:blipFill>
        <p:spPr bwMode="auto">
          <a:xfrm>
            <a:off x="6302829" y="46462"/>
            <a:ext cx="5889171" cy="67650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7507" name="Text Box 5"/>
          <p:cNvSpPr txBox="1">
            <a:spLocks noChangeArrowheads="1"/>
          </p:cNvSpPr>
          <p:nvPr/>
        </p:nvSpPr>
        <p:spPr bwMode="auto">
          <a:xfrm>
            <a:off x="1436063" y="483505"/>
            <a:ext cx="3436938" cy="1384995"/>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sz="2800" i="1" dirty="0">
                <a:solidFill>
                  <a:srgbClr val="000000"/>
                </a:solidFill>
                <a:latin typeface="Comic Sans MS" pitchFamily="66" charset="0"/>
              </a:rPr>
              <a:t>Sit still and pray for your own private intentions</a:t>
            </a:r>
            <a:endParaRPr lang="en-US" altLang="en-US" sz="2800" i="1" dirty="0">
              <a:solidFill>
                <a:srgbClr val="000000"/>
              </a:solidFill>
              <a:latin typeface="Comic Sans MS" pitchFamily="66" charset="0"/>
            </a:endParaRPr>
          </a:p>
        </p:txBody>
      </p:sp>
      <p:pic>
        <p:nvPicPr>
          <p:cNvPr id="277508"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176" y="38830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759674" y="2758742"/>
            <a:ext cx="2789716" cy="353943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i="1" dirty="0">
                <a:solidFill>
                  <a:srgbClr val="000000"/>
                </a:solidFill>
                <a:latin typeface="Comic Sans MS" pitchFamily="66" charset="0"/>
              </a:rPr>
              <a:t>Think of              one thing                     or                             one person  that you would like                     to </a:t>
            </a:r>
            <a:r>
              <a:rPr lang="en-GB" altLang="en-US" i="1" u="sng" dirty="0">
                <a:solidFill>
                  <a:srgbClr val="0000FF"/>
                </a:solidFill>
                <a:latin typeface="Comic Sans MS" pitchFamily="66" charset="0"/>
              </a:rPr>
              <a:t>pray for</a:t>
            </a:r>
            <a:r>
              <a:rPr lang="en-GB" altLang="en-US" i="1" dirty="0">
                <a:solidFill>
                  <a:srgbClr val="000000"/>
                </a:solidFill>
                <a:latin typeface="Comic Sans MS" pitchFamily="66" charset="0"/>
              </a:rPr>
              <a:t>…</a:t>
            </a:r>
            <a:endParaRPr lang="en-US" altLang="en-US" i="1" dirty="0">
              <a:solidFill>
                <a:srgbClr val="000000"/>
              </a:solidFill>
              <a:latin typeface="Comic Sans MS" pitchFamily="66" charset="0"/>
            </a:endParaRPr>
          </a:p>
        </p:txBody>
      </p:sp>
    </p:spTree>
    <p:extLst>
      <p:ext uri="{BB962C8B-B14F-4D97-AF65-F5344CB8AC3E}">
        <p14:creationId xmlns:p14="http://schemas.microsoft.com/office/powerpoint/2010/main" val="369999939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75B2A01-4170-6919-9496-0545BEBCC5D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43A2877-622F-706A-6D4A-DA714C36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EED95E-A427-E36A-B8D5-0C02257F55A9}"/>
              </a:ext>
            </a:extLst>
          </p:cNvPr>
          <p:cNvSpPr txBox="1">
            <a:spLocks noChangeArrowheads="1"/>
          </p:cNvSpPr>
          <p:nvPr/>
        </p:nvSpPr>
        <p:spPr bwMode="auto">
          <a:xfrm>
            <a:off x="3825240" y="6395645"/>
            <a:ext cx="407874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B28BC93C-FE49-FF11-E03F-4A4EDECFD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047C4186-38D5-7662-C342-D3DA0B481C8B}"/>
              </a:ext>
            </a:extLst>
          </p:cNvPr>
          <p:cNvSpPr txBox="1">
            <a:spLocks noChangeArrowheads="1"/>
          </p:cNvSpPr>
          <p:nvPr/>
        </p:nvSpPr>
        <p:spPr bwMode="auto">
          <a:xfrm>
            <a:off x="3019768" y="346975"/>
            <a:ext cx="585209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MISSION</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6F579E51-4195-C023-238B-63C05BBA5DFA}"/>
              </a:ext>
            </a:extLst>
          </p:cNvPr>
          <p:cNvSpPr txBox="1"/>
          <p:nvPr/>
        </p:nvSpPr>
        <p:spPr>
          <a:xfrm>
            <a:off x="4902997" y="1603681"/>
            <a:ext cx="2085631"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GO FORTH</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
        <p:nvSpPr>
          <p:cNvPr id="9" name="Rectangle 1">
            <a:extLst>
              <a:ext uri="{FF2B5EF4-FFF2-40B4-BE49-F238E27FC236}">
                <a16:creationId xmlns:a16="http://schemas.microsoft.com/office/drawing/2014/main" id="{BDFB69C0-CDCE-4FFB-94DA-368B6CAB13F8}"/>
              </a:ext>
            </a:extLst>
          </p:cNvPr>
          <p:cNvSpPr>
            <a:spLocks noChangeArrowheads="1"/>
          </p:cNvSpPr>
          <p:nvPr/>
        </p:nvSpPr>
        <p:spPr bwMode="auto">
          <a:xfrm>
            <a:off x="1865469" y="2245839"/>
            <a:ext cx="8160685" cy="393954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2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We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thank you Lord</a:t>
            </a:r>
            <a:r>
              <a:rPr kumimoji="0" lang="en-GB" sz="26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for watching over us during                         the summer holidays.  </a:t>
            </a: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1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During this academic year, gift us with open hearts                                                                 to seek you and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proclaim your word</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en-GB" sz="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We are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sent forth</a:t>
            </a:r>
            <a:r>
              <a:rPr kumimoji="0" lang="en-GB" sz="26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from this Mass,                                      taking Christ and his blessing with us                                          into every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encounter</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426802479"/>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33474" name="Picture 2" descr="Jesus 3"/>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00"/>
                </a:solidFill>
                <a:effectLst>
                  <a:outerShdw dist="45791" dir="2021404" algn="ctr" rotWithShape="0">
                    <a:srgbClr val="B2B2B2">
                      <a:alpha val="79999"/>
                    </a:srgbClr>
                  </a:outerShdw>
                </a:effectLst>
                <a:latin typeface="Comic Sans MS" pitchFamily="66" charset="0"/>
                <a:cs typeface="Arial" panose="020B0604020202020204" pitchFamily="34" charset="0"/>
              </a:rPr>
              <a:t>LET US PRAY</a:t>
            </a:r>
          </a:p>
        </p:txBody>
      </p:sp>
      <p:pic>
        <p:nvPicPr>
          <p:cNvPr id="233476"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Text Box 5"/>
          <p:cNvSpPr txBox="1">
            <a:spLocks noChangeArrowheads="1"/>
          </p:cNvSpPr>
          <p:nvPr/>
        </p:nvSpPr>
        <p:spPr bwMode="auto">
          <a:xfrm>
            <a:off x="108655" y="153701"/>
            <a:ext cx="1687367" cy="830997"/>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i="1" dirty="0">
                <a:solidFill>
                  <a:srgbClr val="000000"/>
                </a:solidFill>
                <a:latin typeface="Comic Sans MS" panose="030F0702030302020204" pitchFamily="66" charset="0"/>
              </a:rPr>
              <a:t>PLEASE STAND</a:t>
            </a:r>
            <a:endParaRPr lang="en-US" altLang="en-US" sz="24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957012555"/>
      </p:ext>
    </p:extLst>
  </p:cSld>
  <p:clrMapOvr>
    <a:masterClrMapping/>
  </p:clrMapOvr>
  <p:transition spd="slow">
    <p:pull/>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59"/>
        <p:cNvGrpSpPr/>
        <p:nvPr/>
      </p:nvGrpSpPr>
      <p:grpSpPr>
        <a:xfrm>
          <a:off x="0" y="0"/>
          <a:ext cx="0" cy="0"/>
          <a:chOff x="0" y="0"/>
          <a:chExt cx="0" cy="0"/>
        </a:xfrm>
      </p:grpSpPr>
      <p:sp>
        <p:nvSpPr>
          <p:cNvPr id="363" name="Google Shape;363;p69"/>
          <p:cNvSpPr txBox="1"/>
          <p:nvPr/>
        </p:nvSpPr>
        <p:spPr>
          <a:xfrm>
            <a:off x="3295684" y="215337"/>
            <a:ext cx="5600632" cy="86172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defRPr/>
            </a:pPr>
            <a:r>
              <a:rPr lang="en-GB" sz="4800" kern="0" dirty="0">
                <a:solidFill>
                  <a:srgbClr val="000000"/>
                </a:solidFill>
                <a:latin typeface="Comic Sans MS"/>
                <a:ea typeface="Comic Sans MS"/>
                <a:cs typeface="Comic Sans MS"/>
                <a:sym typeface="Comic Sans MS"/>
              </a:rPr>
              <a:t>COLLEGE PRAYER</a:t>
            </a:r>
            <a:endParaRPr sz="4800" kern="0" dirty="0">
              <a:solidFill>
                <a:srgbClr val="000000"/>
              </a:solidFill>
              <a:latin typeface="Arial"/>
              <a:cs typeface="Arial"/>
              <a:sym typeface="Arial"/>
            </a:endParaRPr>
          </a:p>
        </p:txBody>
      </p:sp>
      <p:pic>
        <p:nvPicPr>
          <p:cNvPr id="5" name="Picture 4" descr="A blue and white text&#10;&#10;AI-generated content may be incorrect.">
            <a:extLst>
              <a:ext uri="{FF2B5EF4-FFF2-40B4-BE49-F238E27FC236}">
                <a16:creationId xmlns:a16="http://schemas.microsoft.com/office/drawing/2014/main" id="{D1C85D4D-0823-DC5C-572D-506A10223F9E}"/>
              </a:ext>
            </a:extLst>
          </p:cNvPr>
          <p:cNvPicPr>
            <a:picLocks noChangeAspect="1"/>
          </p:cNvPicPr>
          <p:nvPr/>
        </p:nvPicPr>
        <p:blipFill>
          <a:blip r:embed="rId4"/>
          <a:stretch>
            <a:fillRect/>
          </a:stretch>
        </p:blipFill>
        <p:spPr>
          <a:xfrm>
            <a:off x="1072163" y="1193571"/>
            <a:ext cx="9687277" cy="5449092"/>
          </a:xfrm>
          <a:prstGeom prst="rect">
            <a:avLst/>
          </a:prstGeom>
          <a:ln>
            <a:solidFill>
              <a:schemeClr val="tx1"/>
            </a:solidFill>
          </a:ln>
        </p:spPr>
      </p:pic>
      <p:pic>
        <p:nvPicPr>
          <p:cNvPr id="6" name="Picture 5">
            <a:extLst>
              <a:ext uri="{FF2B5EF4-FFF2-40B4-BE49-F238E27FC236}">
                <a16:creationId xmlns:a16="http://schemas.microsoft.com/office/drawing/2014/main" id="{19135BA7-B1DE-5946-4FD6-BB4740BC659A}"/>
              </a:ext>
            </a:extLst>
          </p:cNvPr>
          <p:cNvPicPr>
            <a:picLocks noChangeAspect="1"/>
          </p:cNvPicPr>
          <p:nvPr/>
        </p:nvPicPr>
        <p:blipFill>
          <a:blip r:embed="rId5"/>
          <a:stretch>
            <a:fillRect/>
          </a:stretch>
        </p:blipFill>
        <p:spPr>
          <a:xfrm>
            <a:off x="9946484" y="267068"/>
            <a:ext cx="2019432" cy="1845025"/>
          </a:xfrm>
          <a:prstGeom prst="rect">
            <a:avLst/>
          </a:prstGeom>
          <a:ln>
            <a:solidFill>
              <a:srgbClr val="000000"/>
            </a:solidFill>
          </a:ln>
        </p:spPr>
      </p:pic>
      <p:pic>
        <p:nvPicPr>
          <p:cNvPr id="9" name="Picture 8">
            <a:extLst>
              <a:ext uri="{FF2B5EF4-FFF2-40B4-BE49-F238E27FC236}">
                <a16:creationId xmlns:a16="http://schemas.microsoft.com/office/drawing/2014/main" id="{E32BBC10-DA28-95C6-438F-C92BD5FC86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73" y="231613"/>
            <a:ext cx="1900643" cy="1807404"/>
          </a:xfrm>
          <a:prstGeom prst="rect">
            <a:avLst/>
          </a:prstGeom>
          <a:ln>
            <a:solidFill>
              <a:srgbClr val="000000"/>
            </a:solidFill>
          </a:ln>
        </p:spPr>
      </p:pic>
    </p:spTree>
    <p:extLst>
      <p:ext uri="{BB962C8B-B14F-4D97-AF65-F5344CB8AC3E}">
        <p14:creationId xmlns:p14="http://schemas.microsoft.com/office/powerpoint/2010/main" val="1078436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FFC5239-E095-B3A2-EC62-A67823FF45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07F338-6353-E12A-5454-C410F15C5626}"/>
              </a:ext>
            </a:extLst>
          </p:cNvPr>
          <p:cNvSpPr txBox="1"/>
          <p:nvPr/>
        </p:nvSpPr>
        <p:spPr>
          <a:xfrm>
            <a:off x="5472341" y="854182"/>
            <a:ext cx="6263857" cy="267765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4" name="Picture 3" descr="A painting of a person with long hair&#10;&#10;AI-generated content may be incorrect.">
            <a:extLst>
              <a:ext uri="{FF2B5EF4-FFF2-40B4-BE49-F238E27FC236}">
                <a16:creationId xmlns:a16="http://schemas.microsoft.com/office/drawing/2014/main" id="{0271B083-7293-4333-35CE-F77C9373B96C}"/>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533184" y="854182"/>
            <a:ext cx="4466870" cy="4479818"/>
          </a:xfrm>
          <a:prstGeom prst="rect">
            <a:avLst/>
          </a:prstGeom>
          <a:ln w="28575">
            <a:solidFill>
              <a:srgbClr val="000000"/>
            </a:solidFill>
          </a:ln>
        </p:spPr>
      </p:pic>
      <p:pic>
        <p:nvPicPr>
          <p:cNvPr id="2" name="Picture 1">
            <a:extLst>
              <a:ext uri="{FF2B5EF4-FFF2-40B4-BE49-F238E27FC236}">
                <a16:creationId xmlns:a16="http://schemas.microsoft.com/office/drawing/2014/main" id="{0A32D309-3872-E1DE-6B06-F5F4C4C39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182" y="4929294"/>
            <a:ext cx="1416137" cy="1416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10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35522" name="Text Box 3"/>
          <p:cNvSpPr txBox="1">
            <a:spLocks noChangeArrowheads="1"/>
          </p:cNvSpPr>
          <p:nvPr/>
        </p:nvSpPr>
        <p:spPr bwMode="auto">
          <a:xfrm>
            <a:off x="5494652" y="1888692"/>
            <a:ext cx="6225861" cy="424731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dirty="0">
                <a:solidFill>
                  <a:srgbClr val="000000"/>
                </a:solidFill>
                <a:latin typeface="Comic Sans MS" panose="030F0702030302020204" pitchFamily="66" charset="0"/>
              </a:rPr>
              <a:t>The Lord be with you.</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AND WITH YOUR SPIRIT.</a:t>
            </a:r>
          </a:p>
          <a:p>
            <a:pPr algn="ctr" fontAlgn="base">
              <a:spcBef>
                <a:spcPct val="50000"/>
              </a:spcBef>
              <a:spcAft>
                <a:spcPct val="0"/>
              </a:spcAft>
              <a:buClrTx/>
              <a:buSzTx/>
              <a:buNone/>
              <a:defRPr/>
            </a:pPr>
            <a:r>
              <a:rPr lang="en-GB" altLang="en-US" sz="2800" dirty="0">
                <a:solidFill>
                  <a:srgbClr val="000000"/>
                </a:solidFill>
                <a:latin typeface="Comic Sans MS" panose="030F0702030302020204" pitchFamily="66" charset="0"/>
              </a:rPr>
              <a:t>May almighty God bless you,                               the Father,                                                             and the Son,                                                             and the Holy Spirit</a:t>
            </a:r>
            <a:r>
              <a:rPr lang="en-GB" altLang="en-US" dirty="0">
                <a:solidFill>
                  <a:srgbClr val="000000"/>
                </a:solidFill>
                <a:latin typeface="Comic Sans MS" panose="030F0702030302020204" pitchFamily="66" charset="0"/>
              </a:rPr>
              <a:t>. </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AMEN.</a:t>
            </a:r>
            <a:endParaRPr lang="en-US" altLang="en-US" sz="3600" i="1" dirty="0">
              <a:solidFill>
                <a:srgbClr val="0000FF"/>
              </a:solidFill>
              <a:latin typeface="Comic Sans MS" panose="030F0702030302020204" pitchFamily="66" charset="0"/>
            </a:endParaRPr>
          </a:p>
        </p:txBody>
      </p:sp>
      <p:pic>
        <p:nvPicPr>
          <p:cNvPr id="235524"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2769" y="193422"/>
            <a:ext cx="1009629" cy="133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hild in a uniform&#10;&#10;AI-generated content may be incorrect.">
            <a:extLst>
              <a:ext uri="{FF2B5EF4-FFF2-40B4-BE49-F238E27FC236}">
                <a16:creationId xmlns:a16="http://schemas.microsoft.com/office/drawing/2014/main" id="{F3E1B10A-D2BF-625F-2DA0-077FF1E38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74" y="500452"/>
            <a:ext cx="4639322" cy="6163535"/>
          </a:xfrm>
          <a:prstGeom prst="rect">
            <a:avLst/>
          </a:prstGeom>
        </p:spPr>
      </p:pic>
      <p:sp>
        <p:nvSpPr>
          <p:cNvPr id="6" name="TextBox 5">
            <a:extLst>
              <a:ext uri="{FF2B5EF4-FFF2-40B4-BE49-F238E27FC236}">
                <a16:creationId xmlns:a16="http://schemas.microsoft.com/office/drawing/2014/main" id="{901775B9-E97A-ECCF-509F-6FFEAE551CC5}"/>
              </a:ext>
            </a:extLst>
          </p:cNvPr>
          <p:cNvSpPr txBox="1"/>
          <p:nvPr/>
        </p:nvSpPr>
        <p:spPr>
          <a:xfrm>
            <a:off x="1456075" y="331175"/>
            <a:ext cx="2555120" cy="338554"/>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anose="030F0702030302020204" pitchFamily="66" charset="0"/>
                <a:sym typeface="Arial"/>
              </a:rPr>
              <a:t>Olivia Owen - Head Girl</a:t>
            </a:r>
          </a:p>
        </p:txBody>
      </p:sp>
    </p:spTree>
    <p:extLst>
      <p:ext uri="{BB962C8B-B14F-4D97-AF65-F5344CB8AC3E}">
        <p14:creationId xmlns:p14="http://schemas.microsoft.com/office/powerpoint/2010/main" val="1927840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C19F-AF9C-E768-8870-381D7E9E54E8}"/>
            </a:ext>
          </a:extLst>
        </p:cNvPr>
        <p:cNvGrpSpPr/>
        <p:nvPr/>
      </p:nvGrpSpPr>
      <p:grpSpPr>
        <a:xfrm>
          <a:off x="0" y="0"/>
          <a:ext cx="0" cy="0"/>
          <a:chOff x="0" y="0"/>
          <a:chExt cx="0" cy="0"/>
        </a:xfrm>
      </p:grpSpPr>
      <p:pic>
        <p:nvPicPr>
          <p:cNvPr id="3" name="Picture 2" descr="A person in a robe standing in front of a stained glass window&#10;&#10;AI-generated content may be incorrect.">
            <a:extLst>
              <a:ext uri="{FF2B5EF4-FFF2-40B4-BE49-F238E27FC236}">
                <a16:creationId xmlns:a16="http://schemas.microsoft.com/office/drawing/2014/main" id="{0876DC81-35BB-8C27-AD77-2F52AD5E2C00}"/>
              </a:ext>
            </a:extLst>
          </p:cNvPr>
          <p:cNvPicPr>
            <a:picLocks noChangeAspect="1"/>
          </p:cNvPicPr>
          <p:nvPr/>
        </p:nvPicPr>
        <p:blipFill>
          <a:blip r:embed="rId2">
            <a:extLst>
              <a:ext uri="{28A0092B-C50C-407E-A947-70E740481C1C}">
                <a14:useLocalDpi xmlns:a14="http://schemas.microsoft.com/office/drawing/2010/main" val="0"/>
              </a:ext>
            </a:extLst>
          </a:blip>
          <a:srcRect t="12535" b="12465"/>
          <a:stretch/>
        </p:blipFill>
        <p:spPr>
          <a:xfrm>
            <a:off x="20" y="10"/>
            <a:ext cx="12191980" cy="6857990"/>
          </a:xfrm>
          <a:prstGeom prst="rect">
            <a:avLst/>
          </a:prstGeom>
          <a:noFill/>
          <a:ln>
            <a:solidFill>
              <a:sysClr val="window" lastClr="FFFFFF"/>
            </a:solidFill>
          </a:ln>
        </p:spPr>
      </p:pic>
      <p:sp>
        <p:nvSpPr>
          <p:cNvPr id="235523" name="Text Box 3"/>
          <p:cNvSpPr txBox="1">
            <a:spLocks noChangeArrowheads="1"/>
          </p:cNvSpPr>
          <p:nvPr/>
        </p:nvSpPr>
        <p:spPr bwMode="auto">
          <a:xfrm>
            <a:off x="8474867" y="162774"/>
            <a:ext cx="3581958" cy="3262432"/>
          </a:xfrm>
          <a:prstGeom prst="rect">
            <a:avLst/>
          </a:prstGeom>
          <a:solidFill>
            <a:schemeClr val="tx1"/>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FontTx/>
              <a:buNone/>
              <a:defRPr/>
            </a:pPr>
            <a:r>
              <a:rPr lang="en-GB" altLang="en-US" dirty="0">
                <a:solidFill>
                  <a:srgbClr val="000000"/>
                </a:solidFill>
                <a:latin typeface="Comic Sans MS" panose="030F0702030302020204" pitchFamily="66" charset="0"/>
              </a:rPr>
              <a:t>Go in peace,                            glorifying the Lord by your life.</a:t>
            </a:r>
          </a:p>
          <a:p>
            <a:pPr algn="ctr" fontAlgn="base">
              <a:spcBef>
                <a:spcPct val="50000"/>
              </a:spcBef>
              <a:spcAft>
                <a:spcPct val="0"/>
              </a:spcAft>
              <a:buClrTx/>
              <a:buSzTx/>
              <a:buFontTx/>
              <a:buNone/>
              <a:defRPr/>
            </a:pPr>
            <a:r>
              <a:rPr lang="en-GB" altLang="en-US" sz="4400" i="1" dirty="0">
                <a:solidFill>
                  <a:srgbClr val="0000FF"/>
                </a:solidFill>
                <a:latin typeface="Comic Sans MS" panose="030F0702030302020204" pitchFamily="66" charset="0"/>
              </a:rPr>
              <a:t>THANKS BE TO GOD.</a:t>
            </a:r>
            <a:endParaRPr lang="en-US" altLang="en-US" sz="4400" i="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654757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5A13762-6662-4A17-E258-4B257E841B6C}"/>
            </a:ext>
          </a:extLst>
        </p:cNvPr>
        <p:cNvGrpSpPr/>
        <p:nvPr/>
      </p:nvGrpSpPr>
      <p:grpSpPr>
        <a:xfrm>
          <a:off x="0" y="0"/>
          <a:ext cx="0" cy="0"/>
          <a:chOff x="0" y="0"/>
          <a:chExt cx="0" cy="0"/>
        </a:xfrm>
      </p:grpSpPr>
      <p:sp>
        <p:nvSpPr>
          <p:cNvPr id="282626" name="Rectangle 5">
            <a:extLst>
              <a:ext uri="{FF2B5EF4-FFF2-40B4-BE49-F238E27FC236}">
                <a16:creationId xmlns:a16="http://schemas.microsoft.com/office/drawing/2014/main" id="{C7052A5D-046E-C75E-454E-388209EF3411}"/>
              </a:ext>
            </a:extLst>
          </p:cNvPr>
          <p:cNvSpPr>
            <a:spLocks noChangeArrowheads="1"/>
          </p:cNvSpPr>
          <p:nvPr/>
        </p:nvSpPr>
        <p:spPr bwMode="auto">
          <a:xfrm>
            <a:off x="906379" y="214927"/>
            <a:ext cx="1037924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BLESSED BE THE NAME OF THE LORD</a:t>
            </a:r>
          </a:p>
        </p:txBody>
      </p:sp>
      <p:pic>
        <p:nvPicPr>
          <p:cNvPr id="282627" name="Picture 8" descr="E:\New BEO Badge.png">
            <a:extLst>
              <a:ext uri="{FF2B5EF4-FFF2-40B4-BE49-F238E27FC236}">
                <a16:creationId xmlns:a16="http://schemas.microsoft.com/office/drawing/2014/main" id="{51D68099-EBCB-CA93-70EE-BA6C559E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79" y="78597"/>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CDE12D25-A565-3216-0B68-E568C72998D6}"/>
              </a:ext>
            </a:extLst>
          </p:cNvPr>
          <p:cNvSpPr>
            <a:spLocks noChangeArrowheads="1"/>
          </p:cNvSpPr>
          <p:nvPr/>
        </p:nvSpPr>
        <p:spPr bwMode="auto">
          <a:xfrm>
            <a:off x="265979" y="1720007"/>
            <a:ext cx="690554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in a land that is plentiful,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here your streams of abundance flow,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7E12AFA-D11B-A69E-7E4F-B52A43750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976830" y="2065455"/>
            <a:ext cx="3839585" cy="36713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8" descr="E:\New BEO Badge.png">
            <a:extLst>
              <a:ext uri="{FF2B5EF4-FFF2-40B4-BE49-F238E27FC236}">
                <a16:creationId xmlns:a16="http://schemas.microsoft.com/office/drawing/2014/main" id="{BF5B2876-4553-46CF-B3B1-A99EA3D2A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5669" y="121745"/>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565C7E8F-1421-A145-4965-CCFE2DFD4A79}"/>
              </a:ext>
            </a:extLst>
          </p:cNvPr>
          <p:cNvSpPr>
            <a:spLocks noChangeArrowheads="1"/>
          </p:cNvSpPr>
          <p:nvPr/>
        </p:nvSpPr>
        <p:spPr bwMode="auto">
          <a:xfrm>
            <a:off x="244956" y="4173320"/>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hen I’m found in the desert place,                                                                                                        </a:t>
            </a:r>
            <a:r>
              <a:rPr lang="en-GB" sz="2800" dirty="0">
                <a:solidFill>
                  <a:srgbClr val="0000FF"/>
                </a:solidFill>
                <a:latin typeface="Comic Sans MS" panose="030F0702030302020204" pitchFamily="66" charset="0"/>
              </a:rPr>
              <a:t>t</a:t>
            </a:r>
            <a:r>
              <a:rPr lang="en-GB" sz="2800" kern="1200" dirty="0">
                <a:solidFill>
                  <a:srgbClr val="0000FF"/>
                </a:solidFill>
                <a:effectLst/>
                <a:latin typeface="Comic Sans MS" panose="030F0702030302020204" pitchFamily="66" charset="0"/>
              </a:rPr>
              <a:t>hough I walk through wilderness,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163518839"/>
      </p:ext>
    </p:extLst>
  </p:cSld>
  <p:clrMapOvr>
    <a:masterClrMapping/>
  </p:clrMapOvr>
  <p:transition spd="slow">
    <p:zoom/>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BCA3F70A-6E50-501E-685C-06EC199FBB1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1235A9EB-E81E-4AAB-A063-4F1727C92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078" y="4812684"/>
            <a:ext cx="1087877" cy="143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69D4E7C-2665-AAC6-C7A5-28F55378C201}"/>
              </a:ext>
            </a:extLst>
          </p:cNvPr>
          <p:cNvSpPr>
            <a:spLocks noChangeArrowheads="1"/>
          </p:cNvSpPr>
          <p:nvPr/>
        </p:nvSpPr>
        <p:spPr bwMode="auto">
          <a:xfrm>
            <a:off x="97509" y="164113"/>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Every blessing you pour out                                                                                                           I’ll turn back to praise.</a:t>
            </a:r>
            <a:r>
              <a:rPr lang="en-US" sz="2800" kern="1200" dirty="0">
                <a:solidFill>
                  <a:srgbClr val="0000FF"/>
                </a:solidFill>
                <a:effectLst/>
                <a:latin typeface="Comic Sans MS" panose="030F0702030302020204" pitchFamily="66" charset="0"/>
              </a:rPr>
              <a:t>                                                                                                                      When the darkness closes in, Lord,                                                                                                                </a:t>
            </a:r>
            <a:r>
              <a:rPr lang="en-US" sz="2800" dirty="0">
                <a:solidFill>
                  <a:srgbClr val="0000FF"/>
                </a:solidFill>
                <a:latin typeface="Comic Sans MS" panose="030F0702030302020204" pitchFamily="66" charset="0"/>
              </a:rPr>
              <a:t>s</a:t>
            </a:r>
            <a:r>
              <a:rPr lang="en-US" sz="2800" kern="1200" dirty="0">
                <a:solidFill>
                  <a:srgbClr val="0000FF"/>
                </a:solidFill>
                <a:effectLst/>
                <a:latin typeface="Comic Sans MS" panose="030F0702030302020204" pitchFamily="66" charset="0"/>
              </a:rPr>
              <a:t>till I will say</a:t>
            </a:r>
            <a:r>
              <a:rPr lang="en-US" sz="2800" kern="1200" dirty="0">
                <a:effectLst/>
                <a:latin typeface="Times New Roman" panose="02020603050405020304" pitchFamily="18" charset="0"/>
                <a:ea typeface="+mn-ea"/>
              </a:rPr>
              <a:t>,</a:t>
            </a:r>
            <a:endParaRPr lang="en-GB" sz="2800" dirty="0">
              <a:effectLst/>
              <a:latin typeface="Times New Roman" panose="02020603050405020304" pitchFamily="18" charset="0"/>
              <a:ea typeface="Times New Roman" panose="02020603050405020304" pitchFamily="18" charset="0"/>
            </a:endParaRPr>
          </a:p>
        </p:txBody>
      </p:sp>
      <p:sp>
        <p:nvSpPr>
          <p:cNvPr id="4" name="Rectangle 5">
            <a:extLst>
              <a:ext uri="{FF2B5EF4-FFF2-40B4-BE49-F238E27FC236}">
                <a16:creationId xmlns:a16="http://schemas.microsoft.com/office/drawing/2014/main" id="{D6BE16EF-7ECA-D656-72E6-4EF7F64462A2}"/>
              </a:ext>
            </a:extLst>
          </p:cNvPr>
          <p:cNvSpPr>
            <a:spLocks noChangeArrowheads="1"/>
          </p:cNvSpPr>
          <p:nvPr/>
        </p:nvSpPr>
        <p:spPr bwMode="auto">
          <a:xfrm>
            <a:off x="233867" y="2265437"/>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the name of the Lord,                                                                                            Blessed be your name                                                                                                                Blessed be the name of the Lord                                                                                                          Blessed be your glorious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3" name="Picture 2" descr="A body of water with clouds and a sunset&#10;&#10;AI-generated content may be incorrect.">
            <a:extLst>
              <a:ext uri="{FF2B5EF4-FFF2-40B4-BE49-F238E27FC236}">
                <a16:creationId xmlns:a16="http://schemas.microsoft.com/office/drawing/2014/main" id="{FD2E936C-6474-351D-0D72-A56260A7AED1}"/>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476998" y="1562372"/>
            <a:ext cx="5617493" cy="3733255"/>
          </a:xfrm>
          <a:prstGeom prst="rect">
            <a:avLst/>
          </a:prstGeom>
          <a:noFill/>
          <a:ln>
            <a:solidFill>
              <a:schemeClr val="bg2"/>
            </a:solidFill>
          </a:ln>
        </p:spPr>
      </p:pic>
    </p:spTree>
    <p:extLst>
      <p:ext uri="{BB962C8B-B14F-4D97-AF65-F5344CB8AC3E}">
        <p14:creationId xmlns:p14="http://schemas.microsoft.com/office/powerpoint/2010/main" val="3531714882"/>
      </p:ext>
    </p:extLst>
  </p:cSld>
  <p:clrMapOvr>
    <a:masterClrMapping/>
  </p:clrMapOvr>
  <p:transition spd="slow">
    <p:zoom/>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9776648A-6E9B-C873-DA68-1490CFE4F8B2}"/>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BA062612-8C92-8524-1843-C7DB40955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150" y="4491336"/>
            <a:ext cx="1584592" cy="208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F7162C6-E2DE-E8A9-CAF2-7BD41E645448}"/>
              </a:ext>
            </a:extLst>
          </p:cNvPr>
          <p:cNvSpPr>
            <a:spLocks noChangeArrowheads="1"/>
          </p:cNvSpPr>
          <p:nvPr/>
        </p:nvSpPr>
        <p:spPr bwMode="auto">
          <a:xfrm>
            <a:off x="124558" y="225288"/>
            <a:ext cx="6210928"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When the sun’s shining down on me                                                                                               When the world’s all as it should be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6919251-6538-C990-A587-9E7B06C7D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95139" y="1936181"/>
            <a:ext cx="4681176" cy="4476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57DA664A-2114-E0C8-4FFB-6A7BA62E9015}"/>
              </a:ext>
            </a:extLst>
          </p:cNvPr>
          <p:cNvSpPr>
            <a:spLocks noChangeArrowheads="1"/>
          </p:cNvSpPr>
          <p:nvPr/>
        </p:nvSpPr>
        <p:spPr bwMode="auto">
          <a:xfrm>
            <a:off x="124558" y="2358312"/>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On the road marked with suffering                                                                                             Though there’s pain in the offering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698378944"/>
      </p:ext>
    </p:extLst>
  </p:cSld>
  <p:clrMapOvr>
    <a:masterClrMapping/>
  </p:clrMapOvr>
  <p:transition spd="slow">
    <p:zoom/>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FE01C417-32E2-6D18-D155-65111A77ACDD}"/>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37E4FB80-707C-357F-F569-7EFF98C9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92" y="4475464"/>
            <a:ext cx="1530094" cy="20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ody of water with clouds and a sunset&#10;&#10;AI-generated content may be incorrect.">
            <a:extLst>
              <a:ext uri="{FF2B5EF4-FFF2-40B4-BE49-F238E27FC236}">
                <a16:creationId xmlns:a16="http://schemas.microsoft.com/office/drawing/2014/main" id="{78AC7DB8-B850-00B7-3DE9-ECBA0ED63FDE}"/>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373298" y="1751031"/>
            <a:ext cx="5617493" cy="3733255"/>
          </a:xfrm>
          <a:prstGeom prst="rect">
            <a:avLst/>
          </a:prstGeom>
          <a:noFill/>
          <a:ln>
            <a:solidFill>
              <a:schemeClr val="bg2"/>
            </a:solidFill>
          </a:ln>
        </p:spPr>
      </p:pic>
      <p:sp>
        <p:nvSpPr>
          <p:cNvPr id="2" name="Rectangle 5">
            <a:extLst>
              <a:ext uri="{FF2B5EF4-FFF2-40B4-BE49-F238E27FC236}">
                <a16:creationId xmlns:a16="http://schemas.microsoft.com/office/drawing/2014/main" id="{5541348B-E487-6387-0F7D-B2953435C723}"/>
              </a:ext>
            </a:extLst>
          </p:cNvPr>
          <p:cNvSpPr>
            <a:spLocks noChangeArrowheads="1"/>
          </p:cNvSpPr>
          <p:nvPr/>
        </p:nvSpPr>
        <p:spPr bwMode="auto">
          <a:xfrm>
            <a:off x="124908" y="120206"/>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Every blessing you pour out                                                                                                           I’ll turn back to praise.</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When the darkness closes in, Lord,                                                                                                                still I will say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endParaRPr kumimoji="0" lang="en-GB"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8ADC8B5E-0CA2-5ECC-7FEB-E6C8C84001F9}"/>
              </a:ext>
            </a:extLst>
          </p:cNvPr>
          <p:cNvSpPr>
            <a:spLocks noChangeArrowheads="1"/>
          </p:cNvSpPr>
          <p:nvPr/>
        </p:nvSpPr>
        <p:spPr bwMode="auto">
          <a:xfrm>
            <a:off x="124908" y="2149104"/>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endParaRPr kumimoji="0" lang="en-GB" sz="2400" b="0" i="0"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0992052"/>
      </p:ext>
    </p:extLst>
  </p:cSld>
  <p:clrMapOvr>
    <a:masterClrMapping/>
  </p:clrMapOvr>
  <p:transition spd="slow">
    <p:zoom/>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B538B34-CC28-C8F4-41AD-4CFBA3F08F9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59C6C221-2576-3656-F15D-518967CA9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474" y="4615958"/>
            <a:ext cx="1452612" cy="19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A294E7D7-AAAC-C97B-24EA-570316981CEE}"/>
              </a:ext>
            </a:extLst>
          </p:cNvPr>
          <p:cNvSpPr>
            <a:spLocks noChangeArrowheads="1"/>
          </p:cNvSpPr>
          <p:nvPr/>
        </p:nvSpPr>
        <p:spPr bwMode="auto">
          <a:xfrm>
            <a:off x="250383" y="182348"/>
            <a:ext cx="621573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None/>
            </a:pPr>
            <a:r>
              <a:rPr lang="en-US" sz="2800" kern="1200" dirty="0">
                <a:solidFill>
                  <a:srgbClr val="0000FF"/>
                </a:solidFill>
                <a:effectLst/>
                <a:latin typeface="Comic Sans MS" panose="030F0702030302020204" pitchFamily="66" charset="0"/>
              </a:rPr>
              <a:t>You give and take away                                                                                                                        You give and take away                                                                                                                            My heart will choose to say                                                                                                                       Lord blessed be your name. </a:t>
            </a:r>
            <a:r>
              <a:rPr lang="en-US" sz="2400" kern="1200" dirty="0">
                <a:solidFill>
                  <a:schemeClr val="bg2"/>
                </a:solidFill>
                <a:effectLst/>
                <a:latin typeface="Comic Sans MS" panose="030F0702030302020204" pitchFamily="66" charset="0"/>
              </a:rPr>
              <a:t>x2</a:t>
            </a:r>
            <a:endParaRPr lang="en-GB" sz="2400" dirty="0">
              <a:solidFill>
                <a:schemeClr val="bg2"/>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854821E7-3C3D-30FC-92A2-EE8B9F06F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00748" y="1902709"/>
            <a:ext cx="4840869" cy="462872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F7184C03-A738-6EC6-8954-3186F50D6669}"/>
              </a:ext>
            </a:extLst>
          </p:cNvPr>
          <p:cNvSpPr>
            <a:spLocks noChangeArrowheads="1"/>
          </p:cNvSpPr>
          <p:nvPr/>
        </p:nvSpPr>
        <p:spPr bwMode="auto">
          <a:xfrm>
            <a:off x="250383" y="2320655"/>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r>
              <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a:rPr>
              <a:t>x2</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317247398"/>
      </p:ext>
    </p:extLst>
  </p:cSld>
  <p:clrMapOvr>
    <a:masterClrMapping/>
  </p:clrMapOvr>
  <p:transition spd="slow">
    <p:zoom/>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3812900" y="-3933608"/>
            <a:ext cx="31640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 name="AutoShape 2">
            <a:extLst>
              <a:ext uri="{FF2B5EF4-FFF2-40B4-BE49-F238E27FC236}">
                <a16:creationId xmlns:a16="http://schemas.microsoft.com/office/drawing/2014/main" id="{1A4B7FBC-6E81-D2BB-CBE9-97E949A30D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charset="0"/>
            </a:endParaRPr>
          </a:p>
        </p:txBody>
      </p:sp>
      <p:pic>
        <p:nvPicPr>
          <p:cNvPr id="3" name="Picture 2" descr="A group of colored pencils on a wood surface&#10;&#10;AI-generated content may be incorrect.">
            <a:extLst>
              <a:ext uri="{FF2B5EF4-FFF2-40B4-BE49-F238E27FC236}">
                <a16:creationId xmlns:a16="http://schemas.microsoft.com/office/drawing/2014/main" id="{2CD872B9-8629-3D00-B004-646F00085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tx1"/>
            </a:solidFill>
          </a:ln>
        </p:spPr>
      </p:pic>
      <p:sp>
        <p:nvSpPr>
          <p:cNvPr id="8" name="Text Box 11">
            <a:extLst>
              <a:ext uri="{FF2B5EF4-FFF2-40B4-BE49-F238E27FC236}">
                <a16:creationId xmlns:a16="http://schemas.microsoft.com/office/drawing/2014/main" id="{6562816A-78CC-43B6-A426-E6F82A2C1F39}"/>
              </a:ext>
            </a:extLst>
          </p:cNvPr>
          <p:cNvSpPr txBox="1">
            <a:spLocks noChangeArrowheads="1"/>
          </p:cNvSpPr>
          <p:nvPr/>
        </p:nvSpPr>
        <p:spPr bwMode="auto">
          <a:xfrm>
            <a:off x="1218085" y="82264"/>
            <a:ext cx="9735474" cy="1107996"/>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6600" b="0" i="0" u="none" strike="noStrike" kern="0" cap="none" spc="0" normalizeH="0" baseline="0" noProof="0" dirty="0">
                <a:ln>
                  <a:noFill/>
                </a:ln>
                <a:solidFill>
                  <a:srgbClr val="0000FF"/>
                </a:solidFill>
                <a:effectLst/>
                <a:uLnTx/>
                <a:uFillTx/>
                <a:latin typeface="Comic Sans MS" pitchFamily="66" charset="0"/>
                <a:ea typeface="+mn-ea"/>
                <a:cs typeface="Arial" charset="0"/>
              </a:rPr>
              <a:t>WELCOME BACK MASS </a:t>
            </a:r>
            <a:endParaRPr kumimoji="0" lang="en-US" altLang="en-US" sz="6600" b="0" i="0" u="none" strike="noStrike" kern="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9" name="Text Box 5">
            <a:extLst>
              <a:ext uri="{FF2B5EF4-FFF2-40B4-BE49-F238E27FC236}">
                <a16:creationId xmlns:a16="http://schemas.microsoft.com/office/drawing/2014/main" id="{AA39E262-3BCA-412D-871C-80375F9E375A}"/>
              </a:ext>
            </a:extLst>
          </p:cNvPr>
          <p:cNvSpPr txBox="1">
            <a:spLocks noChangeArrowheads="1"/>
          </p:cNvSpPr>
          <p:nvPr/>
        </p:nvSpPr>
        <p:spPr bwMode="auto">
          <a:xfrm>
            <a:off x="4215385" y="1272524"/>
            <a:ext cx="3227831"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rPr>
              <a:t>Friday 12</a:t>
            </a:r>
            <a:r>
              <a:rPr kumimoji="0" lang="en-GB" altLang="en-US" sz="1800" b="0" i="0" u="none" strike="noStrike" kern="0" cap="none" spc="0" normalizeH="0" baseline="30000" noProof="0" dirty="0">
                <a:ln>
                  <a:noFill/>
                </a:ln>
                <a:solidFill>
                  <a:prstClr val="black"/>
                </a:solidFill>
                <a:effectLst/>
                <a:uLnTx/>
                <a:uFillTx/>
                <a:latin typeface="Comic Sans MS" pitchFamily="66" charset="0"/>
                <a:ea typeface="+mn-ea"/>
                <a:cs typeface="Arial" charset="0"/>
              </a:rPr>
              <a:t>th</a:t>
            </a:r>
            <a:r>
              <a:rPr kumimoji="0" lang="en-GB"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rPr>
              <a:t> September 2025</a:t>
            </a:r>
            <a:endParaRPr kumimoji="0" lang="en-US"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endParaRPr>
          </a:p>
        </p:txBody>
      </p:sp>
      <p:pic>
        <p:nvPicPr>
          <p:cNvPr id="10" name="Picture 8" descr="E:\New BEO Badge.png">
            <a:extLst>
              <a:ext uri="{FF2B5EF4-FFF2-40B4-BE49-F238E27FC236}">
                <a16:creationId xmlns:a16="http://schemas.microsoft.com/office/drawing/2014/main" id="{1402FF97-2F07-4900-AA9C-CAD62A829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30" y="166198"/>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D8746EC-F76A-BE1E-C12C-8B9F9162D902}"/>
              </a:ext>
            </a:extLst>
          </p:cNvPr>
          <p:cNvPicPr>
            <a:picLocks noChangeAspect="1"/>
          </p:cNvPicPr>
          <p:nvPr/>
        </p:nvPicPr>
        <p:blipFill>
          <a:blip r:embed="rId5"/>
          <a:stretch>
            <a:fillRect/>
          </a:stretch>
        </p:blipFill>
        <p:spPr>
          <a:xfrm>
            <a:off x="11162918" y="167651"/>
            <a:ext cx="1029082" cy="1022609"/>
          </a:xfrm>
          <a:prstGeom prst="rect">
            <a:avLst/>
          </a:prstGeom>
        </p:spPr>
      </p:pic>
    </p:spTree>
    <p:extLst>
      <p:ext uri="{BB962C8B-B14F-4D97-AF65-F5344CB8AC3E}">
        <p14:creationId xmlns:p14="http://schemas.microsoft.com/office/powerpoint/2010/main" val="1893603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240750" y="1141414"/>
            <a:ext cx="3357562"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dirty="0">
                <a:solidFill>
                  <a:schemeClr val="bg2"/>
                </a:solidFill>
                <a:latin typeface="Comic Sans MS" pitchFamily="66" charset="0"/>
              </a:rPr>
              <a:t>All these pieces</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Broken and scattered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In mercy gathered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Mended and whole.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Empty-handed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But not forsaken</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p>
        </p:txBody>
      </p:sp>
      <p:sp>
        <p:nvSpPr>
          <p:cNvPr id="267267" name="Rectangle 3"/>
          <p:cNvSpPr>
            <a:spLocks noChangeArrowheads="1"/>
          </p:cNvSpPr>
          <p:nvPr/>
        </p:nvSpPr>
        <p:spPr bwMode="auto">
          <a:xfrm>
            <a:off x="1774826" y="93663"/>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0" fontAlgn="base" hangingPunct="0">
              <a:spcBef>
                <a:spcPct val="0"/>
              </a:spcBef>
              <a:spcAft>
                <a:spcPct val="0"/>
              </a:spcAft>
              <a:buClrTx/>
              <a:buSzTx/>
              <a:buNone/>
              <a:defRPr/>
            </a:pPr>
            <a:r>
              <a:rPr lang="en-GB" altLang="en-US" sz="4400" u="sng" dirty="0">
                <a:solidFill>
                  <a:srgbClr val="000000"/>
                </a:solidFill>
                <a:latin typeface="Comic Sans MS" pitchFamily="66" charset="0"/>
              </a:rPr>
              <a:t>AMAZING GRACE</a:t>
            </a:r>
          </a:p>
        </p:txBody>
      </p:sp>
      <p:sp>
        <p:nvSpPr>
          <p:cNvPr id="267269" name="Rectangle 1"/>
          <p:cNvSpPr>
            <a:spLocks noChangeArrowheads="1"/>
          </p:cNvSpPr>
          <p:nvPr/>
        </p:nvSpPr>
        <p:spPr bwMode="auto">
          <a:xfrm>
            <a:off x="6180331" y="1141414"/>
            <a:ext cx="428625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Amazing grace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How sweet the sound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That saved a wretch like me, </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 once was lost</a:t>
            </a:r>
            <a:br>
              <a:rPr lang="en-GB" altLang="en-US" sz="2400">
                <a:solidFill>
                  <a:schemeClr val="bg2"/>
                </a:solidFill>
                <a:latin typeface="Comic Sans MS" pitchFamily="66" charset="0"/>
              </a:rPr>
            </a:br>
            <a:r>
              <a:rPr lang="en-GB" altLang="en-US" sz="2400">
                <a:solidFill>
                  <a:schemeClr val="bg2"/>
                </a:solidFill>
                <a:latin typeface="Comic Sans MS" pitchFamily="66" charset="0"/>
              </a:rPr>
              <a:t>But now I'm found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Was blind but now I see.</a:t>
            </a:r>
          </a:p>
        </p:txBody>
      </p:sp>
      <p:sp>
        <p:nvSpPr>
          <p:cNvPr id="267270" name="Rectangle 1"/>
          <p:cNvSpPr>
            <a:spLocks noChangeArrowheads="1"/>
          </p:cNvSpPr>
          <p:nvPr/>
        </p:nvSpPr>
        <p:spPr bwMode="auto">
          <a:xfrm>
            <a:off x="825467" y="4631193"/>
            <a:ext cx="4425950" cy="19399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Oh, I can see it now</a:t>
            </a:r>
            <a:br>
              <a:rPr lang="en-GB" altLang="en-US" sz="2400">
                <a:solidFill>
                  <a:schemeClr val="bg2"/>
                </a:solidFill>
                <a:latin typeface="Comic Sans MS" pitchFamily="66" charset="0"/>
              </a:rPr>
            </a:br>
            <a:r>
              <a:rPr lang="en-GB" altLang="en-US" sz="2400">
                <a:solidFill>
                  <a:schemeClr val="bg2"/>
                </a:solidFill>
                <a:latin typeface="Comic Sans MS" pitchFamily="66" charset="0"/>
              </a:rPr>
              <a:t>Oh, I can see the love in             Your eyes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Laying yourself down</a:t>
            </a:r>
            <a:br>
              <a:rPr lang="en-GB" altLang="en-US" sz="2400">
                <a:solidFill>
                  <a:schemeClr val="bg2"/>
                </a:solidFill>
                <a:latin typeface="Comic Sans MS" pitchFamily="66" charset="0"/>
              </a:rPr>
            </a:br>
            <a:r>
              <a:rPr lang="en-GB" altLang="en-US" sz="2400">
                <a:solidFill>
                  <a:schemeClr val="bg2"/>
                </a:solidFill>
                <a:latin typeface="Comic Sans MS" pitchFamily="66" charset="0"/>
              </a:rPr>
              <a:t>Raising up the broken to life.</a:t>
            </a:r>
          </a:p>
        </p:txBody>
      </p:sp>
      <p:sp>
        <p:nvSpPr>
          <p:cNvPr id="267271" name="Rectangle 1"/>
          <p:cNvSpPr>
            <a:spLocks noChangeArrowheads="1"/>
          </p:cNvSpPr>
          <p:nvPr/>
        </p:nvSpPr>
        <p:spPr bwMode="auto">
          <a:xfrm>
            <a:off x="6721669" y="3716338"/>
            <a:ext cx="3744913"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You take our failure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take our weakness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set Your treasure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In jars of clay.</a:t>
            </a:r>
            <a:br>
              <a:rPr lang="en-GB" altLang="en-US" sz="2400">
                <a:solidFill>
                  <a:schemeClr val="bg2"/>
                </a:solidFill>
                <a:latin typeface="Comic Sans MS" pitchFamily="66" charset="0"/>
              </a:rPr>
            </a:br>
            <a:r>
              <a:rPr lang="en-GB" altLang="en-US" sz="2400">
                <a:solidFill>
                  <a:schemeClr val="bg2"/>
                </a:solidFill>
                <a:latin typeface="Comic Sans MS" pitchFamily="66" charset="0"/>
              </a:rPr>
              <a:t>So take this heart, Lord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I'll be Your vessel</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The world to see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Your life in me.</a:t>
            </a:r>
          </a:p>
        </p:txBody>
      </p:sp>
      <p:sp>
        <p:nvSpPr>
          <p:cNvPr id="282628" name="Rectangle 5">
            <a:extLst>
              <a:ext uri="{FF2B5EF4-FFF2-40B4-BE49-F238E27FC236}">
                <a16:creationId xmlns:a16="http://schemas.microsoft.com/office/drawing/2014/main" id="{04E5F9EA-95F2-C67C-576B-02FC45066AD8}"/>
              </a:ext>
            </a:extLst>
          </p:cNvPr>
          <p:cNvSpPr>
            <a:spLocks noChangeArrowheads="1"/>
          </p:cNvSpPr>
          <p:nvPr/>
        </p:nvSpPr>
        <p:spPr bwMode="auto">
          <a:xfrm>
            <a:off x="9345047" y="93662"/>
            <a:ext cx="2639429" cy="929485"/>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1600" b="0" i="0" u="sng"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CHOIR</a:t>
            </a:r>
          </a:p>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16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SING AMAZING GRACE</a:t>
            </a:r>
          </a:p>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16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ON EXIT</a:t>
            </a:r>
            <a:endParaRPr kumimoji="0" lang="en-GB" sz="16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31850557"/>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8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9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464</TotalTime>
  <Words>4201</Words>
  <Application>Microsoft Office PowerPoint</Application>
  <PresentationFormat>Widescreen</PresentationFormat>
  <Paragraphs>479</Paragraphs>
  <Slides>98</Slides>
  <Notes>76</Notes>
  <HiddenSlides>0</HiddenSlides>
  <MMClips>0</MMClips>
  <ScaleCrop>false</ScaleCrop>
  <HeadingPairs>
    <vt:vector size="6" baseType="variant">
      <vt:variant>
        <vt:lpstr>Fonts Used</vt:lpstr>
      </vt:variant>
      <vt:variant>
        <vt:i4>8</vt:i4>
      </vt:variant>
      <vt:variant>
        <vt:lpstr>Theme</vt:lpstr>
      </vt:variant>
      <vt:variant>
        <vt:i4>23</vt:i4>
      </vt:variant>
      <vt:variant>
        <vt:lpstr>Slide Titles</vt:lpstr>
      </vt:variant>
      <vt:variant>
        <vt:i4>98</vt:i4>
      </vt:variant>
    </vt:vector>
  </HeadingPairs>
  <TitlesOfParts>
    <vt:vector size="129" baseType="lpstr">
      <vt:lpstr>Aptos</vt:lpstr>
      <vt:lpstr>Aptos Display</vt:lpstr>
      <vt:lpstr>Arial</vt:lpstr>
      <vt:lpstr>Calibri</vt:lpstr>
      <vt:lpstr>Comic Sans MS</vt:lpstr>
      <vt:lpstr>Tahoma</vt:lpstr>
      <vt:lpstr>Times New Roman</vt:lpstr>
      <vt:lpstr>Wingdings</vt:lpstr>
      <vt:lpstr>Office Theme</vt:lpstr>
      <vt:lpstr>3_Ocean</vt:lpstr>
      <vt:lpstr>8_Ocean</vt:lpstr>
      <vt:lpstr>15_Office Theme</vt:lpstr>
      <vt:lpstr>27_Ocean</vt:lpstr>
      <vt:lpstr>Ocean</vt:lpstr>
      <vt:lpstr>1_Ocean</vt:lpstr>
      <vt:lpstr>6_Ocean</vt:lpstr>
      <vt:lpstr>41_Ocean</vt:lpstr>
      <vt:lpstr>38_Ocean</vt:lpstr>
      <vt:lpstr>26_Ocean</vt:lpstr>
      <vt:lpstr>40_Ocean</vt:lpstr>
      <vt:lpstr>2_Ocean</vt:lpstr>
      <vt:lpstr>48_Ocean</vt:lpstr>
      <vt:lpstr>50_Ocean</vt:lpstr>
      <vt:lpstr>4_Ocean</vt:lpstr>
      <vt:lpstr>5_Ocean</vt:lpstr>
      <vt:lpstr>17_Ocean</vt:lpstr>
      <vt:lpstr>13_Ocean</vt:lpstr>
      <vt:lpstr>7_Ocean</vt:lpstr>
      <vt:lpstr>Simple Light</vt:lpstr>
      <vt:lpstr>2_Office Theme</vt:lpstr>
      <vt:lpstr>9_Ocean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 McCormack</dc:creator>
  <cp:lastModifiedBy>D McCormack</cp:lastModifiedBy>
  <cp:revision>30</cp:revision>
  <dcterms:created xsi:type="dcterms:W3CDTF">2025-06-08T07:16:27Z</dcterms:created>
  <dcterms:modified xsi:type="dcterms:W3CDTF">2025-09-02T16:04:16Z</dcterms:modified>
</cp:coreProperties>
</file>