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3.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4.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5.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6.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7.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8.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9.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0.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1.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5" r:id="rId4"/>
    <p:sldMasterId id="2147483697" r:id="rId5"/>
    <p:sldMasterId id="2147483709" r:id="rId6"/>
    <p:sldMasterId id="2147483721" r:id="rId7"/>
    <p:sldMasterId id="2147483733" r:id="rId8"/>
    <p:sldMasterId id="2147483746" r:id="rId9"/>
    <p:sldMasterId id="2147483759" r:id="rId10"/>
    <p:sldMasterId id="2147483771" r:id="rId11"/>
    <p:sldMasterId id="2147483784" r:id="rId12"/>
    <p:sldMasterId id="2147483834" r:id="rId13"/>
    <p:sldMasterId id="2147483859" r:id="rId14"/>
    <p:sldMasterId id="2147483872" r:id="rId15"/>
    <p:sldMasterId id="2147483897" r:id="rId16"/>
    <p:sldMasterId id="2147483910" r:id="rId17"/>
    <p:sldMasterId id="2147483925" r:id="rId18"/>
    <p:sldMasterId id="2147483937" r:id="rId19"/>
    <p:sldMasterId id="2147483950" r:id="rId20"/>
    <p:sldMasterId id="2147483962" r:id="rId21"/>
    <p:sldMasterId id="2147483999" r:id="rId22"/>
  </p:sldMasterIdLst>
  <p:notesMasterIdLst>
    <p:notesMasterId r:id="rId134"/>
  </p:notesMasterIdLst>
  <p:sldIdLst>
    <p:sldId id="1404" r:id="rId23"/>
    <p:sldId id="1583" r:id="rId24"/>
    <p:sldId id="1608" r:id="rId25"/>
    <p:sldId id="1620" r:id="rId26"/>
    <p:sldId id="1615" r:id="rId27"/>
    <p:sldId id="1621" r:id="rId28"/>
    <p:sldId id="1618" r:id="rId29"/>
    <p:sldId id="1625" r:id="rId30"/>
    <p:sldId id="1619" r:id="rId31"/>
    <p:sldId id="1622" r:id="rId32"/>
    <p:sldId id="1561" r:id="rId33"/>
    <p:sldId id="1551" r:id="rId34"/>
    <p:sldId id="1552" r:id="rId35"/>
    <p:sldId id="1485" r:id="rId36"/>
    <p:sldId id="1487" r:id="rId37"/>
    <p:sldId id="1488" r:id="rId38"/>
    <p:sldId id="1489" r:id="rId39"/>
    <p:sldId id="1250" r:id="rId40"/>
    <p:sldId id="978" r:id="rId41"/>
    <p:sldId id="259" r:id="rId42"/>
    <p:sldId id="1624" r:id="rId43"/>
    <p:sldId id="1547" r:id="rId44"/>
    <p:sldId id="1148" r:id="rId45"/>
    <p:sldId id="1522" r:id="rId46"/>
    <p:sldId id="1553" r:id="rId47"/>
    <p:sldId id="724" r:id="rId48"/>
    <p:sldId id="1587" r:id="rId49"/>
    <p:sldId id="726" r:id="rId50"/>
    <p:sldId id="727" r:id="rId51"/>
    <p:sldId id="1592" r:id="rId52"/>
    <p:sldId id="1593" r:id="rId53"/>
    <p:sldId id="1024" r:id="rId54"/>
    <p:sldId id="1025" r:id="rId55"/>
    <p:sldId id="1026" r:id="rId56"/>
    <p:sldId id="1018" r:id="rId57"/>
    <p:sldId id="1030" r:id="rId58"/>
    <p:sldId id="264" r:id="rId59"/>
    <p:sldId id="1596" r:id="rId60"/>
    <p:sldId id="736" r:id="rId61"/>
    <p:sldId id="1031" r:id="rId62"/>
    <p:sldId id="647" r:id="rId63"/>
    <p:sldId id="1584" r:id="rId64"/>
    <p:sldId id="1614" r:id="rId65"/>
    <p:sldId id="1215" r:id="rId66"/>
    <p:sldId id="1325" r:id="rId67"/>
    <p:sldId id="1554" r:id="rId68"/>
    <p:sldId id="1254" r:id="rId69"/>
    <p:sldId id="740" r:id="rId70"/>
    <p:sldId id="1598" r:id="rId71"/>
    <p:sldId id="1512" r:id="rId72"/>
    <p:sldId id="1513" r:id="rId73"/>
    <p:sldId id="968" r:id="rId74"/>
    <p:sldId id="742" r:id="rId75"/>
    <p:sldId id="1613" r:id="rId76"/>
    <p:sldId id="267" r:id="rId77"/>
    <p:sldId id="1555" r:id="rId78"/>
    <p:sldId id="1435" r:id="rId79"/>
    <p:sldId id="1436" r:id="rId80"/>
    <p:sldId id="1459" r:id="rId81"/>
    <p:sldId id="1437" r:id="rId82"/>
    <p:sldId id="824" r:id="rId83"/>
    <p:sldId id="825" r:id="rId84"/>
    <p:sldId id="1227" r:id="rId85"/>
    <p:sldId id="827" r:id="rId86"/>
    <p:sldId id="1609" r:id="rId87"/>
    <p:sldId id="668" r:id="rId88"/>
    <p:sldId id="669" r:id="rId89"/>
    <p:sldId id="1610" r:id="rId90"/>
    <p:sldId id="639" r:id="rId91"/>
    <p:sldId id="1611" r:id="rId92"/>
    <p:sldId id="839" r:id="rId93"/>
    <p:sldId id="657" r:id="rId94"/>
    <p:sldId id="1612" r:id="rId95"/>
    <p:sldId id="842" r:id="rId96"/>
    <p:sldId id="843" r:id="rId97"/>
    <p:sldId id="844" r:id="rId98"/>
    <p:sldId id="845" r:id="rId99"/>
    <p:sldId id="1280" r:id="rId100"/>
    <p:sldId id="1548" r:id="rId101"/>
    <p:sldId id="1549" r:id="rId102"/>
    <p:sldId id="1550" r:id="rId103"/>
    <p:sldId id="848" r:id="rId104"/>
    <p:sldId id="1556" r:id="rId105"/>
    <p:sldId id="649" r:id="rId106"/>
    <p:sldId id="648" r:id="rId107"/>
    <p:sldId id="1492" r:id="rId108"/>
    <p:sldId id="1493" r:id="rId109"/>
    <p:sldId id="1494" r:id="rId110"/>
    <p:sldId id="1506" r:id="rId111"/>
    <p:sldId id="1496" r:id="rId112"/>
    <p:sldId id="1497" r:id="rId113"/>
    <p:sldId id="1562" r:id="rId114"/>
    <p:sldId id="1565" r:id="rId115"/>
    <p:sldId id="1566" r:id="rId116"/>
    <p:sldId id="1567" r:id="rId117"/>
    <p:sldId id="1568" r:id="rId118"/>
    <p:sldId id="1580" r:id="rId119"/>
    <p:sldId id="1257" r:id="rId120"/>
    <p:sldId id="1557" r:id="rId121"/>
    <p:sldId id="1258" r:id="rId122"/>
    <p:sldId id="822" r:id="rId123"/>
    <p:sldId id="1454" r:id="rId124"/>
    <p:sldId id="658" r:id="rId125"/>
    <p:sldId id="1499" r:id="rId126"/>
    <p:sldId id="1500" r:id="rId127"/>
    <p:sldId id="1501" r:id="rId128"/>
    <p:sldId id="1507" r:id="rId129"/>
    <p:sldId id="1503" r:id="rId130"/>
    <p:sldId id="1604" r:id="rId131"/>
    <p:sldId id="1343" r:id="rId132"/>
    <p:sldId id="1505" r:id="rId1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D1F211-37D9-460A-B05B-0C3A5DF5AEAB}" v="13" dt="2026-01-23T11:26:28.3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014" autoAdjust="0"/>
    <p:restoredTop sz="94660"/>
  </p:normalViewPr>
  <p:slideViewPr>
    <p:cSldViewPr snapToGrid="0">
      <p:cViewPr varScale="1">
        <p:scale>
          <a:sx n="105" d="100"/>
          <a:sy n="105" d="100"/>
        </p:scale>
        <p:origin x="834" y="96"/>
      </p:cViewPr>
      <p:guideLst/>
    </p:cSldViewPr>
  </p:slideViewPr>
  <p:notesTextViewPr>
    <p:cViewPr>
      <p:scale>
        <a:sx n="3" d="2"/>
        <a:sy n="3" d="2"/>
      </p:scale>
      <p:origin x="0" y="0"/>
    </p:cViewPr>
  </p:notesTextViewPr>
  <p:sorterViewPr>
    <p:cViewPr varScale="1">
      <p:scale>
        <a:sx n="100" d="100"/>
        <a:sy n="100" d="100"/>
      </p:scale>
      <p:origin x="0" y="-1817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5.xml"/><Relationship Id="rId21" Type="http://schemas.openxmlformats.org/officeDocument/2006/relationships/slideMaster" Target="slideMasters/slideMaster21.xml"/><Relationship Id="rId42" Type="http://schemas.openxmlformats.org/officeDocument/2006/relationships/slide" Target="slides/slide20.xml"/><Relationship Id="rId63" Type="http://schemas.openxmlformats.org/officeDocument/2006/relationships/slide" Target="slides/slide41.xml"/><Relationship Id="rId84" Type="http://schemas.openxmlformats.org/officeDocument/2006/relationships/slide" Target="slides/slide62.xml"/><Relationship Id="rId138" Type="http://schemas.openxmlformats.org/officeDocument/2006/relationships/tableStyles" Target="tableStyles.xml"/><Relationship Id="rId16" Type="http://schemas.openxmlformats.org/officeDocument/2006/relationships/slideMaster" Target="slideMasters/slideMaster16.xml"/><Relationship Id="rId107" Type="http://schemas.openxmlformats.org/officeDocument/2006/relationships/slide" Target="slides/slide85.xml"/><Relationship Id="rId11" Type="http://schemas.openxmlformats.org/officeDocument/2006/relationships/slideMaster" Target="slideMasters/slideMaster11.xml"/><Relationship Id="rId32" Type="http://schemas.openxmlformats.org/officeDocument/2006/relationships/slide" Target="slides/slide10.xml"/><Relationship Id="rId37" Type="http://schemas.openxmlformats.org/officeDocument/2006/relationships/slide" Target="slides/slide15.xml"/><Relationship Id="rId53" Type="http://schemas.openxmlformats.org/officeDocument/2006/relationships/slide" Target="slides/slide31.xml"/><Relationship Id="rId58" Type="http://schemas.openxmlformats.org/officeDocument/2006/relationships/slide" Target="slides/slide36.xml"/><Relationship Id="rId74" Type="http://schemas.openxmlformats.org/officeDocument/2006/relationships/slide" Target="slides/slide52.xml"/><Relationship Id="rId79" Type="http://schemas.openxmlformats.org/officeDocument/2006/relationships/slide" Target="slides/slide57.xml"/><Relationship Id="rId102" Type="http://schemas.openxmlformats.org/officeDocument/2006/relationships/slide" Target="slides/slide80.xml"/><Relationship Id="rId123" Type="http://schemas.openxmlformats.org/officeDocument/2006/relationships/slide" Target="slides/slide101.xml"/><Relationship Id="rId128" Type="http://schemas.openxmlformats.org/officeDocument/2006/relationships/slide" Target="slides/slide106.xml"/><Relationship Id="rId5" Type="http://schemas.openxmlformats.org/officeDocument/2006/relationships/slideMaster" Target="slideMasters/slideMaster5.xml"/><Relationship Id="rId90" Type="http://schemas.openxmlformats.org/officeDocument/2006/relationships/slide" Target="slides/slide68.xml"/><Relationship Id="rId95" Type="http://schemas.openxmlformats.org/officeDocument/2006/relationships/slide" Target="slides/slide73.xml"/><Relationship Id="rId22" Type="http://schemas.openxmlformats.org/officeDocument/2006/relationships/slideMaster" Target="slideMasters/slideMaster22.xml"/><Relationship Id="rId27" Type="http://schemas.openxmlformats.org/officeDocument/2006/relationships/slide" Target="slides/slide5.xml"/><Relationship Id="rId43" Type="http://schemas.openxmlformats.org/officeDocument/2006/relationships/slide" Target="slides/slide21.xml"/><Relationship Id="rId48" Type="http://schemas.openxmlformats.org/officeDocument/2006/relationships/slide" Target="slides/slide26.xml"/><Relationship Id="rId64" Type="http://schemas.openxmlformats.org/officeDocument/2006/relationships/slide" Target="slides/slide42.xml"/><Relationship Id="rId69" Type="http://schemas.openxmlformats.org/officeDocument/2006/relationships/slide" Target="slides/slide47.xml"/><Relationship Id="rId113" Type="http://schemas.openxmlformats.org/officeDocument/2006/relationships/slide" Target="slides/slide91.xml"/><Relationship Id="rId118" Type="http://schemas.openxmlformats.org/officeDocument/2006/relationships/slide" Target="slides/slide96.xml"/><Relationship Id="rId134" Type="http://schemas.openxmlformats.org/officeDocument/2006/relationships/notesMaster" Target="notesMasters/notesMaster1.xml"/><Relationship Id="rId139" Type="http://schemas.microsoft.com/office/2016/11/relationships/changesInfo" Target="changesInfos/changesInfo1.xml"/><Relationship Id="rId80" Type="http://schemas.openxmlformats.org/officeDocument/2006/relationships/slide" Target="slides/slide58.xml"/><Relationship Id="rId85" Type="http://schemas.openxmlformats.org/officeDocument/2006/relationships/slide" Target="slides/slide6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1.xml"/><Relationship Id="rId38" Type="http://schemas.openxmlformats.org/officeDocument/2006/relationships/slide" Target="slides/slide16.xml"/><Relationship Id="rId59" Type="http://schemas.openxmlformats.org/officeDocument/2006/relationships/slide" Target="slides/slide37.xml"/><Relationship Id="rId103" Type="http://schemas.openxmlformats.org/officeDocument/2006/relationships/slide" Target="slides/slide81.xml"/><Relationship Id="rId108" Type="http://schemas.openxmlformats.org/officeDocument/2006/relationships/slide" Target="slides/slide86.xml"/><Relationship Id="rId124" Type="http://schemas.openxmlformats.org/officeDocument/2006/relationships/slide" Target="slides/slide102.xml"/><Relationship Id="rId129" Type="http://schemas.openxmlformats.org/officeDocument/2006/relationships/slide" Target="slides/slide107.xml"/><Relationship Id="rId54" Type="http://schemas.openxmlformats.org/officeDocument/2006/relationships/slide" Target="slides/slide32.xml"/><Relationship Id="rId70" Type="http://schemas.openxmlformats.org/officeDocument/2006/relationships/slide" Target="slides/slide48.xml"/><Relationship Id="rId75" Type="http://schemas.openxmlformats.org/officeDocument/2006/relationships/slide" Target="slides/slide53.xml"/><Relationship Id="rId91" Type="http://schemas.openxmlformats.org/officeDocument/2006/relationships/slide" Target="slides/slide69.xml"/><Relationship Id="rId96" Type="http://schemas.openxmlformats.org/officeDocument/2006/relationships/slide" Target="slides/slide74.xml"/><Relationship Id="rId14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xml"/><Relationship Id="rId28" Type="http://schemas.openxmlformats.org/officeDocument/2006/relationships/slide" Target="slides/slide6.xml"/><Relationship Id="rId49" Type="http://schemas.openxmlformats.org/officeDocument/2006/relationships/slide" Target="slides/slide27.xml"/><Relationship Id="rId114" Type="http://schemas.openxmlformats.org/officeDocument/2006/relationships/slide" Target="slides/slide92.xml"/><Relationship Id="rId119" Type="http://schemas.openxmlformats.org/officeDocument/2006/relationships/slide" Target="slides/slide97.xml"/><Relationship Id="rId44" Type="http://schemas.openxmlformats.org/officeDocument/2006/relationships/slide" Target="slides/slide22.xml"/><Relationship Id="rId60" Type="http://schemas.openxmlformats.org/officeDocument/2006/relationships/slide" Target="slides/slide38.xml"/><Relationship Id="rId65" Type="http://schemas.openxmlformats.org/officeDocument/2006/relationships/slide" Target="slides/slide43.xml"/><Relationship Id="rId81" Type="http://schemas.openxmlformats.org/officeDocument/2006/relationships/slide" Target="slides/slide59.xml"/><Relationship Id="rId86" Type="http://schemas.openxmlformats.org/officeDocument/2006/relationships/slide" Target="slides/slide64.xml"/><Relationship Id="rId130" Type="http://schemas.openxmlformats.org/officeDocument/2006/relationships/slide" Target="slides/slide108.xml"/><Relationship Id="rId135" Type="http://schemas.openxmlformats.org/officeDocument/2006/relationships/presProps" Target="pres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7.xml"/><Relationship Id="rId109" Type="http://schemas.openxmlformats.org/officeDocument/2006/relationships/slide" Target="slides/slide87.xml"/><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slide" Target="slides/slide54.xml"/><Relationship Id="rId97" Type="http://schemas.openxmlformats.org/officeDocument/2006/relationships/slide" Target="slides/slide75.xml"/><Relationship Id="rId104" Type="http://schemas.openxmlformats.org/officeDocument/2006/relationships/slide" Target="slides/slide82.xml"/><Relationship Id="rId120" Type="http://schemas.openxmlformats.org/officeDocument/2006/relationships/slide" Target="slides/slide98.xml"/><Relationship Id="rId125" Type="http://schemas.openxmlformats.org/officeDocument/2006/relationships/slide" Target="slides/slide103.xml"/><Relationship Id="rId7" Type="http://schemas.openxmlformats.org/officeDocument/2006/relationships/slideMaster" Target="slideMasters/slideMaster7.xml"/><Relationship Id="rId71" Type="http://schemas.openxmlformats.org/officeDocument/2006/relationships/slide" Target="slides/slide49.xml"/><Relationship Id="rId92" Type="http://schemas.openxmlformats.org/officeDocument/2006/relationships/slide" Target="slides/slide70.xml"/><Relationship Id="rId2" Type="http://schemas.openxmlformats.org/officeDocument/2006/relationships/slideMaster" Target="slideMasters/slideMaster2.xml"/><Relationship Id="rId29" Type="http://schemas.openxmlformats.org/officeDocument/2006/relationships/slide" Target="slides/slide7.xml"/><Relationship Id="rId24" Type="http://schemas.openxmlformats.org/officeDocument/2006/relationships/slide" Target="slides/slide2.xml"/><Relationship Id="rId40" Type="http://schemas.openxmlformats.org/officeDocument/2006/relationships/slide" Target="slides/slide18.xml"/><Relationship Id="rId45" Type="http://schemas.openxmlformats.org/officeDocument/2006/relationships/slide" Target="slides/slide23.xml"/><Relationship Id="rId66" Type="http://schemas.openxmlformats.org/officeDocument/2006/relationships/slide" Target="slides/slide44.xml"/><Relationship Id="rId87" Type="http://schemas.openxmlformats.org/officeDocument/2006/relationships/slide" Target="slides/slide65.xml"/><Relationship Id="rId110" Type="http://schemas.openxmlformats.org/officeDocument/2006/relationships/slide" Target="slides/slide88.xml"/><Relationship Id="rId115" Type="http://schemas.openxmlformats.org/officeDocument/2006/relationships/slide" Target="slides/slide93.xml"/><Relationship Id="rId131" Type="http://schemas.openxmlformats.org/officeDocument/2006/relationships/slide" Target="slides/slide109.xml"/><Relationship Id="rId136" Type="http://schemas.openxmlformats.org/officeDocument/2006/relationships/viewProps" Target="viewProps.xml"/><Relationship Id="rId61" Type="http://schemas.openxmlformats.org/officeDocument/2006/relationships/slide" Target="slides/slide39.xml"/><Relationship Id="rId82" Type="http://schemas.openxmlformats.org/officeDocument/2006/relationships/slide" Target="slides/slide6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8.xml"/><Relationship Id="rId35" Type="http://schemas.openxmlformats.org/officeDocument/2006/relationships/slide" Target="slides/slide13.xml"/><Relationship Id="rId56" Type="http://schemas.openxmlformats.org/officeDocument/2006/relationships/slide" Target="slides/slide34.xml"/><Relationship Id="rId77" Type="http://schemas.openxmlformats.org/officeDocument/2006/relationships/slide" Target="slides/slide55.xml"/><Relationship Id="rId100" Type="http://schemas.openxmlformats.org/officeDocument/2006/relationships/slide" Target="slides/slide78.xml"/><Relationship Id="rId105" Type="http://schemas.openxmlformats.org/officeDocument/2006/relationships/slide" Target="slides/slide83.xml"/><Relationship Id="rId126" Type="http://schemas.openxmlformats.org/officeDocument/2006/relationships/slide" Target="slides/slide104.xml"/><Relationship Id="rId8" Type="http://schemas.openxmlformats.org/officeDocument/2006/relationships/slideMaster" Target="slideMasters/slideMaster8.xml"/><Relationship Id="rId51" Type="http://schemas.openxmlformats.org/officeDocument/2006/relationships/slide" Target="slides/slide29.xml"/><Relationship Id="rId72" Type="http://schemas.openxmlformats.org/officeDocument/2006/relationships/slide" Target="slides/slide50.xml"/><Relationship Id="rId93" Type="http://schemas.openxmlformats.org/officeDocument/2006/relationships/slide" Target="slides/slide71.xml"/><Relationship Id="rId98" Type="http://schemas.openxmlformats.org/officeDocument/2006/relationships/slide" Target="slides/slide76.xml"/><Relationship Id="rId121" Type="http://schemas.openxmlformats.org/officeDocument/2006/relationships/slide" Target="slides/slide99.xml"/><Relationship Id="rId3" Type="http://schemas.openxmlformats.org/officeDocument/2006/relationships/slideMaster" Target="slideMasters/slideMaster3.xml"/><Relationship Id="rId25" Type="http://schemas.openxmlformats.org/officeDocument/2006/relationships/slide" Target="slides/slide3.xml"/><Relationship Id="rId46" Type="http://schemas.openxmlformats.org/officeDocument/2006/relationships/slide" Target="slides/slide24.xml"/><Relationship Id="rId67" Type="http://schemas.openxmlformats.org/officeDocument/2006/relationships/slide" Target="slides/slide45.xml"/><Relationship Id="rId116" Type="http://schemas.openxmlformats.org/officeDocument/2006/relationships/slide" Target="slides/slide94.xml"/><Relationship Id="rId137"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 Target="slides/slide19.xml"/><Relationship Id="rId62" Type="http://schemas.openxmlformats.org/officeDocument/2006/relationships/slide" Target="slides/slide40.xml"/><Relationship Id="rId83" Type="http://schemas.openxmlformats.org/officeDocument/2006/relationships/slide" Target="slides/slide61.xml"/><Relationship Id="rId88" Type="http://schemas.openxmlformats.org/officeDocument/2006/relationships/slide" Target="slides/slide66.xml"/><Relationship Id="rId111" Type="http://schemas.openxmlformats.org/officeDocument/2006/relationships/slide" Target="slides/slide89.xml"/><Relationship Id="rId132" Type="http://schemas.openxmlformats.org/officeDocument/2006/relationships/slide" Target="slides/slide110.xml"/><Relationship Id="rId15" Type="http://schemas.openxmlformats.org/officeDocument/2006/relationships/slideMaster" Target="slideMasters/slideMaster15.xml"/><Relationship Id="rId36" Type="http://schemas.openxmlformats.org/officeDocument/2006/relationships/slide" Target="slides/slide14.xml"/><Relationship Id="rId57" Type="http://schemas.openxmlformats.org/officeDocument/2006/relationships/slide" Target="slides/slide35.xml"/><Relationship Id="rId106" Type="http://schemas.openxmlformats.org/officeDocument/2006/relationships/slide" Target="slides/slide84.xml"/><Relationship Id="rId127" Type="http://schemas.openxmlformats.org/officeDocument/2006/relationships/slide" Target="slides/slide105.xml"/><Relationship Id="rId10" Type="http://schemas.openxmlformats.org/officeDocument/2006/relationships/slideMaster" Target="slideMasters/slideMaster10.xml"/><Relationship Id="rId31" Type="http://schemas.openxmlformats.org/officeDocument/2006/relationships/slide" Target="slides/slide9.xml"/><Relationship Id="rId52" Type="http://schemas.openxmlformats.org/officeDocument/2006/relationships/slide" Target="slides/slide30.xml"/><Relationship Id="rId73" Type="http://schemas.openxmlformats.org/officeDocument/2006/relationships/slide" Target="slides/slide51.xml"/><Relationship Id="rId78" Type="http://schemas.openxmlformats.org/officeDocument/2006/relationships/slide" Target="slides/slide56.xml"/><Relationship Id="rId94" Type="http://schemas.openxmlformats.org/officeDocument/2006/relationships/slide" Target="slides/slide72.xml"/><Relationship Id="rId99" Type="http://schemas.openxmlformats.org/officeDocument/2006/relationships/slide" Target="slides/slide77.xml"/><Relationship Id="rId101" Type="http://schemas.openxmlformats.org/officeDocument/2006/relationships/slide" Target="slides/slide79.xml"/><Relationship Id="rId122" Type="http://schemas.openxmlformats.org/officeDocument/2006/relationships/slide" Target="slides/slide100.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4.xml"/><Relationship Id="rId47" Type="http://schemas.openxmlformats.org/officeDocument/2006/relationships/slide" Target="slides/slide25.xml"/><Relationship Id="rId68" Type="http://schemas.openxmlformats.org/officeDocument/2006/relationships/slide" Target="slides/slide46.xml"/><Relationship Id="rId89" Type="http://schemas.openxmlformats.org/officeDocument/2006/relationships/slide" Target="slides/slide67.xml"/><Relationship Id="rId112" Type="http://schemas.openxmlformats.org/officeDocument/2006/relationships/slide" Target="slides/slide90.xml"/><Relationship Id="rId133" Type="http://schemas.openxmlformats.org/officeDocument/2006/relationships/slide" Target="slides/slide11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 McCormack" userId="34911790-e665-4acf-84bc-db906af2daf8" providerId="ADAL" clId="{D27BBA94-7FE8-4D20-8FBB-B7DCD8013FEC}"/>
    <pc:docChg chg="custSel addSld modSld">
      <pc:chgData name="D McCormack" userId="34911790-e665-4acf-84bc-db906af2daf8" providerId="ADAL" clId="{D27BBA94-7FE8-4D20-8FBB-B7DCD8013FEC}" dt="2026-01-23T11:26:28.306" v="269"/>
      <pc:docMkLst>
        <pc:docMk/>
      </pc:docMkLst>
      <pc:sldChg chg="addSp delSp modSp">
        <pc:chgData name="D McCormack" userId="34911790-e665-4acf-84bc-db906af2daf8" providerId="ADAL" clId="{D27BBA94-7FE8-4D20-8FBB-B7DCD8013FEC}" dt="2026-01-23T11:22:54.443" v="219" actId="1076"/>
        <pc:sldMkLst>
          <pc:docMk/>
          <pc:sldMk cId="2861598212" sldId="968"/>
        </pc:sldMkLst>
        <pc:spChg chg="add mod">
          <ac:chgData name="D McCormack" userId="34911790-e665-4acf-84bc-db906af2daf8" providerId="ADAL" clId="{D27BBA94-7FE8-4D20-8FBB-B7DCD8013FEC}" dt="2026-01-23T11:22:54.443" v="219" actId="1076"/>
          <ac:spMkLst>
            <pc:docMk/>
            <pc:sldMk cId="2861598212" sldId="968"/>
            <ac:spMk id="2" creationId="{556ED813-E48D-724B-81E4-0A8B6FC4C4D4}"/>
          </ac:spMkLst>
        </pc:spChg>
        <pc:spChg chg="add mod">
          <ac:chgData name="D McCormack" userId="34911790-e665-4acf-84bc-db906af2daf8" providerId="ADAL" clId="{D27BBA94-7FE8-4D20-8FBB-B7DCD8013FEC}" dt="2026-01-23T11:22:52.181" v="218" actId="1076"/>
          <ac:spMkLst>
            <pc:docMk/>
            <pc:sldMk cId="2861598212" sldId="968"/>
            <ac:spMk id="4" creationId="{BF8C6D4F-B751-E87C-19BF-9FDED31CB801}"/>
          </ac:spMkLst>
        </pc:spChg>
        <pc:spChg chg="del">
          <ac:chgData name="D McCormack" userId="34911790-e665-4acf-84bc-db906af2daf8" providerId="ADAL" clId="{D27BBA94-7FE8-4D20-8FBB-B7DCD8013FEC}" dt="2026-01-23T11:10:09.582" v="214" actId="478"/>
          <ac:spMkLst>
            <pc:docMk/>
            <pc:sldMk cId="2861598212" sldId="968"/>
            <ac:spMk id="88066" creationId="{00000000-0000-0000-0000-000000000000}"/>
          </ac:spMkLst>
        </pc:spChg>
        <pc:spChg chg="del">
          <ac:chgData name="D McCormack" userId="34911790-e665-4acf-84bc-db906af2daf8" providerId="ADAL" clId="{D27BBA94-7FE8-4D20-8FBB-B7DCD8013FEC}" dt="2026-01-23T11:10:11.413" v="215" actId="478"/>
          <ac:spMkLst>
            <pc:docMk/>
            <pc:sldMk cId="2861598212" sldId="968"/>
            <ac:spMk id="88067" creationId="{00000000-0000-0000-0000-000000000000}"/>
          </ac:spMkLst>
        </pc:spChg>
      </pc:sldChg>
      <pc:sldChg chg="modAnim">
        <pc:chgData name="D McCormack" userId="34911790-e665-4acf-84bc-db906af2daf8" providerId="ADAL" clId="{D27BBA94-7FE8-4D20-8FBB-B7DCD8013FEC}" dt="2026-01-23T09:16:12.447" v="36"/>
        <pc:sldMkLst>
          <pc:docMk/>
          <pc:sldMk cId="2212954682" sldId="1404"/>
        </pc:sldMkLst>
      </pc:sldChg>
      <pc:sldChg chg="modSp mod">
        <pc:chgData name="D McCormack" userId="34911790-e665-4acf-84bc-db906af2daf8" providerId="ADAL" clId="{D27BBA94-7FE8-4D20-8FBB-B7DCD8013FEC}" dt="2026-01-23T11:24:58.596" v="225" actId="207"/>
        <pc:sldMkLst>
          <pc:docMk/>
          <pc:sldMk cId="2939464053" sldId="1437"/>
        </pc:sldMkLst>
        <pc:spChg chg="mod">
          <ac:chgData name="D McCormack" userId="34911790-e665-4acf-84bc-db906af2daf8" providerId="ADAL" clId="{D27BBA94-7FE8-4D20-8FBB-B7DCD8013FEC}" dt="2026-01-23T11:24:58.596" v="225" actId="207"/>
          <ac:spMkLst>
            <pc:docMk/>
            <pc:sldMk cId="2939464053" sldId="1437"/>
            <ac:spMk id="3" creationId="{DF095880-37C8-CD19-76AA-C19EEBE34B93}"/>
          </ac:spMkLst>
        </pc:spChg>
      </pc:sldChg>
      <pc:sldChg chg="modSp mod">
        <pc:chgData name="D McCormack" userId="34911790-e665-4acf-84bc-db906af2daf8" providerId="ADAL" clId="{D27BBA94-7FE8-4D20-8FBB-B7DCD8013FEC}" dt="2026-01-23T11:26:05.055" v="268" actId="207"/>
        <pc:sldMkLst>
          <pc:docMk/>
          <pc:sldMk cId="3259635931" sldId="1550"/>
        </pc:sldMkLst>
        <pc:spChg chg="mod">
          <ac:chgData name="D McCormack" userId="34911790-e665-4acf-84bc-db906af2daf8" providerId="ADAL" clId="{D27BBA94-7FE8-4D20-8FBB-B7DCD8013FEC}" dt="2026-01-23T11:26:05.055" v="268" actId="207"/>
          <ac:spMkLst>
            <pc:docMk/>
            <pc:sldMk cId="3259635931" sldId="1550"/>
            <ac:spMk id="27650" creationId="{0F6F9EB4-DB6F-FEA8-1025-63BFCCB2D853}"/>
          </ac:spMkLst>
        </pc:spChg>
      </pc:sldChg>
      <pc:sldChg chg="modAnim">
        <pc:chgData name="D McCormack" userId="34911790-e665-4acf-84bc-db906af2daf8" providerId="ADAL" clId="{D27BBA94-7FE8-4D20-8FBB-B7DCD8013FEC}" dt="2026-01-23T11:26:28.306" v="269"/>
        <pc:sldMkLst>
          <pc:docMk/>
          <pc:sldMk cId="4005574002" sldId="1604"/>
        </pc:sldMkLst>
      </pc:sldChg>
      <pc:sldChg chg="modSp mod">
        <pc:chgData name="D McCormack" userId="34911790-e665-4acf-84bc-db906af2daf8" providerId="ADAL" clId="{D27BBA94-7FE8-4D20-8FBB-B7DCD8013FEC}" dt="2026-01-23T09:29:13.863" v="194" actId="20577"/>
        <pc:sldMkLst>
          <pc:docMk/>
          <pc:sldMk cId="19720554" sldId="1620"/>
        </pc:sldMkLst>
        <pc:spChg chg="mod">
          <ac:chgData name="D McCormack" userId="34911790-e665-4acf-84bc-db906af2daf8" providerId="ADAL" clId="{D27BBA94-7FE8-4D20-8FBB-B7DCD8013FEC}" dt="2026-01-23T09:29:13.863" v="194" actId="20577"/>
          <ac:spMkLst>
            <pc:docMk/>
            <pc:sldMk cId="19720554" sldId="1620"/>
            <ac:spMk id="3" creationId="{1DC4BE7C-0396-39EA-11F9-8951F5F2AA2E}"/>
          </ac:spMkLst>
        </pc:spChg>
      </pc:sldChg>
      <pc:sldChg chg="modAnim">
        <pc:chgData name="D McCormack" userId="34911790-e665-4acf-84bc-db906af2daf8" providerId="ADAL" clId="{D27BBA94-7FE8-4D20-8FBB-B7DCD8013FEC}" dt="2026-01-23T09:16:20.564" v="37"/>
        <pc:sldMkLst>
          <pc:docMk/>
          <pc:sldMk cId="3228674516" sldId="1624"/>
        </pc:sldMkLst>
      </pc:sldChg>
      <pc:sldChg chg="modSp add mod">
        <pc:chgData name="D McCormack" userId="34911790-e665-4acf-84bc-db906af2daf8" providerId="ADAL" clId="{D27BBA94-7FE8-4D20-8FBB-B7DCD8013FEC}" dt="2026-01-23T09:30:44.266" v="213" actId="1076"/>
        <pc:sldMkLst>
          <pc:docMk/>
          <pc:sldMk cId="2602249971" sldId="1625"/>
        </pc:sldMkLst>
        <pc:spChg chg="mod">
          <ac:chgData name="D McCormack" userId="34911790-e665-4acf-84bc-db906af2daf8" providerId="ADAL" clId="{D27BBA94-7FE8-4D20-8FBB-B7DCD8013FEC}" dt="2026-01-23T09:30:44.266" v="213" actId="1076"/>
          <ac:spMkLst>
            <pc:docMk/>
            <pc:sldMk cId="2602249971" sldId="1625"/>
            <ac:spMk id="2" creationId="{9C44B12A-97C6-180D-4DC3-A5AEF530F68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0FDB67-61D4-4939-A5B9-9B37E35D1CFD}" type="datetimeFigureOut">
              <a:rPr lang="en-GB" smtClean="0"/>
              <a:t>13/02/2026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B0874C-6C44-4807-A372-64227C8CECA1}" type="slidenum">
              <a:rPr lang="en-GB" smtClean="0"/>
              <a:t>‹#›</a:t>
            </a:fld>
            <a:endParaRPr lang="en-GB"/>
          </a:p>
        </p:txBody>
      </p:sp>
    </p:spTree>
    <p:extLst>
      <p:ext uri="{BB962C8B-B14F-4D97-AF65-F5344CB8AC3E}">
        <p14:creationId xmlns:p14="http://schemas.microsoft.com/office/powerpoint/2010/main" val="16656636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D157B-8C0D-28D5-1433-05FAD2DF328D}"/>
            </a:ext>
          </a:extLst>
        </p:cNvPr>
        <p:cNvGrpSpPr/>
        <p:nvPr/>
      </p:nvGrpSpPr>
      <p:grpSpPr>
        <a:xfrm>
          <a:off x="0" y="0"/>
          <a:ext cx="0" cy="0"/>
          <a:chOff x="0" y="0"/>
          <a:chExt cx="0" cy="0"/>
        </a:xfrm>
      </p:grpSpPr>
      <p:sp>
        <p:nvSpPr>
          <p:cNvPr id="16386" name="Rectangle 7">
            <a:extLst>
              <a:ext uri="{FF2B5EF4-FFF2-40B4-BE49-F238E27FC236}">
                <a16:creationId xmlns:a16="http://schemas.microsoft.com/office/drawing/2014/main" id="{9FF09E60-4CF6-36B4-A82D-1AEF29E95344}"/>
              </a:ext>
            </a:extLst>
          </p:cNvPr>
          <p:cNvSpPr txBox="1">
            <a:spLocks noGrp="1" noChangeArrowheads="1"/>
          </p:cNvSpPr>
          <p:nvPr/>
        </p:nvSpPr>
        <p:spPr bwMode="auto">
          <a:xfrm>
            <a:off x="3850442" y="9428584"/>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549" tIns="47774" rIns="95549" bIns="47774" anchor="b"/>
          <a:lstStyle>
            <a:lvl1pPr eaLnBrk="0" hangingPunct="0">
              <a:defRPr sz="4800">
                <a:solidFill>
                  <a:schemeClr val="tx1"/>
                </a:solidFill>
                <a:latin typeface="Comic Sans MS" panose="030F0702030302020204" pitchFamily="66" charset="0"/>
                <a:cs typeface="Arial" panose="020B0604020202020204" pitchFamily="34" charset="0"/>
              </a:defRPr>
            </a:lvl1pPr>
            <a:lvl2pPr marL="742950" indent="-285750" eaLnBrk="0" hangingPunct="0">
              <a:defRPr sz="4800">
                <a:solidFill>
                  <a:schemeClr val="tx1"/>
                </a:solidFill>
                <a:latin typeface="Comic Sans MS" panose="030F0702030302020204" pitchFamily="66" charset="0"/>
                <a:cs typeface="Arial" panose="020B0604020202020204" pitchFamily="34" charset="0"/>
              </a:defRPr>
            </a:lvl2pPr>
            <a:lvl3pPr marL="1143000" indent="-228600" eaLnBrk="0" hangingPunct="0">
              <a:defRPr sz="4800">
                <a:solidFill>
                  <a:schemeClr val="tx1"/>
                </a:solidFill>
                <a:latin typeface="Comic Sans MS" panose="030F0702030302020204" pitchFamily="66" charset="0"/>
                <a:cs typeface="Arial" panose="020B0604020202020204" pitchFamily="34" charset="0"/>
              </a:defRPr>
            </a:lvl3pPr>
            <a:lvl4pPr marL="1600200" indent="-228600" eaLnBrk="0" hangingPunct="0">
              <a:defRPr sz="4800">
                <a:solidFill>
                  <a:schemeClr val="tx1"/>
                </a:solidFill>
                <a:latin typeface="Comic Sans MS" panose="030F0702030302020204" pitchFamily="66" charset="0"/>
                <a:cs typeface="Arial" panose="020B0604020202020204" pitchFamily="34" charset="0"/>
              </a:defRPr>
            </a:lvl4pPr>
            <a:lvl5pPr marL="2057400" indent="-228600" eaLnBrk="0" hangingPunct="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marL="0" marR="0" lvl="0" indent="0" algn="r" defTabSz="904250" rtl="0" eaLnBrk="1" fontAlgn="base" latinLnBrk="0" hangingPunct="1">
              <a:lnSpc>
                <a:spcPct val="100000"/>
              </a:lnSpc>
              <a:spcBef>
                <a:spcPct val="0"/>
              </a:spcBef>
              <a:spcAft>
                <a:spcPct val="0"/>
              </a:spcAft>
              <a:buClrTx/>
              <a:buSzTx/>
              <a:buFontTx/>
              <a:buNone/>
              <a:tabLst/>
              <a:defRPr/>
            </a:pPr>
            <a:fld id="{FBE7683F-7E90-49CA-BDE8-EBC4EA79938C}" type="slidenum">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04250" rtl="0" eaLnBrk="1" fontAlgn="base" latinLnBrk="0" hangingPunct="1">
                <a:lnSpc>
                  <a:spcPct val="100000"/>
                </a:lnSpc>
                <a:spcBef>
                  <a:spcPct val="0"/>
                </a:spcBef>
                <a:spcAft>
                  <a:spcPct val="0"/>
                </a:spcAft>
                <a:buClrTx/>
                <a:buSzTx/>
                <a:buFontTx/>
                <a:buNone/>
                <a:tabLst/>
                <a:defRPr/>
              </a:pPr>
              <a:t>1</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387" name="Rectangle 2">
            <a:extLst>
              <a:ext uri="{FF2B5EF4-FFF2-40B4-BE49-F238E27FC236}">
                <a16:creationId xmlns:a16="http://schemas.microsoft.com/office/drawing/2014/main" id="{E03FD689-9356-2738-72E5-0DB0734E7FA7}"/>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4271783C-DA0A-F2A6-A12B-FA183A29CD4C}"/>
              </a:ext>
            </a:extLst>
          </p:cNvPr>
          <p:cNvSpPr>
            <a:spLocks noGrp="1" noChangeArrowheads="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63240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48A84-073D-5AFF-6C94-C8E57F8D719E}"/>
            </a:ext>
          </a:extLst>
        </p:cNvPr>
        <p:cNvGrpSpPr/>
        <p:nvPr/>
      </p:nvGrpSpPr>
      <p:grpSpPr>
        <a:xfrm>
          <a:off x="0" y="0"/>
          <a:ext cx="0" cy="0"/>
          <a:chOff x="0" y="0"/>
          <a:chExt cx="0" cy="0"/>
        </a:xfrm>
      </p:grpSpPr>
      <p:sp>
        <p:nvSpPr>
          <p:cNvPr id="234498" name="Rectangle 7">
            <a:extLst>
              <a:ext uri="{FF2B5EF4-FFF2-40B4-BE49-F238E27FC236}">
                <a16:creationId xmlns:a16="http://schemas.microsoft.com/office/drawing/2014/main" id="{19497715-064D-F1D4-11CA-17875AE5C97F}"/>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09" indent="-285734">
              <a:spcBef>
                <a:spcPct val="30000"/>
              </a:spcBef>
              <a:defRPr sz="1200">
                <a:solidFill>
                  <a:schemeClr val="tx1"/>
                </a:solidFill>
                <a:latin typeface="Arial" panose="020B0604020202020204" pitchFamily="34" charset="0"/>
                <a:cs typeface="Arial" panose="020B0604020202020204" pitchFamily="34" charset="0"/>
              </a:defRPr>
            </a:lvl2pPr>
            <a:lvl3pPr marL="1142936" indent="-228587">
              <a:spcBef>
                <a:spcPct val="30000"/>
              </a:spcBef>
              <a:defRPr sz="1200">
                <a:solidFill>
                  <a:schemeClr val="tx1"/>
                </a:solidFill>
                <a:latin typeface="Arial" panose="020B0604020202020204" pitchFamily="34" charset="0"/>
                <a:cs typeface="Arial" panose="020B0604020202020204" pitchFamily="34" charset="0"/>
              </a:defRPr>
            </a:lvl3pPr>
            <a:lvl4pPr marL="1600110" indent="-228587">
              <a:spcBef>
                <a:spcPct val="30000"/>
              </a:spcBef>
              <a:defRPr sz="1200">
                <a:solidFill>
                  <a:schemeClr val="tx1"/>
                </a:solidFill>
                <a:latin typeface="Arial" panose="020B0604020202020204" pitchFamily="34" charset="0"/>
                <a:cs typeface="Arial" panose="020B0604020202020204" pitchFamily="34" charset="0"/>
              </a:defRPr>
            </a:lvl4pPr>
            <a:lvl5pPr marL="2057285" indent="-228587">
              <a:spcBef>
                <a:spcPct val="30000"/>
              </a:spcBef>
              <a:defRPr sz="1200">
                <a:solidFill>
                  <a:schemeClr val="tx1"/>
                </a:solidFill>
                <a:latin typeface="Arial" panose="020B0604020202020204" pitchFamily="34" charset="0"/>
                <a:cs typeface="Arial" panose="020B0604020202020204" pitchFamily="34" charset="0"/>
              </a:defRPr>
            </a:lvl5pPr>
            <a:lvl6pPr marL="2514459"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634"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8808"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5983"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BB63413-55AC-4990-80F9-9E16D8491236}" type="slidenum">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34499" name="Rectangle 2">
            <a:extLst>
              <a:ext uri="{FF2B5EF4-FFF2-40B4-BE49-F238E27FC236}">
                <a16:creationId xmlns:a16="http://schemas.microsoft.com/office/drawing/2014/main" id="{5B5E0E73-4DCD-A04B-563E-AAFB0B3AA0E4}"/>
              </a:ext>
            </a:extLst>
          </p:cNvPr>
          <p:cNvSpPr>
            <a:spLocks noGrp="1" noRot="1" noChangeAspect="1" noChangeArrowheads="1" noTextEdit="1"/>
          </p:cNvSpPr>
          <p:nvPr>
            <p:ph type="sldImg"/>
          </p:nvPr>
        </p:nvSpPr>
        <p:spPr>
          <a:ln/>
        </p:spPr>
      </p:sp>
      <p:sp>
        <p:nvSpPr>
          <p:cNvPr id="234500" name="Rectangle 3">
            <a:extLst>
              <a:ext uri="{FF2B5EF4-FFF2-40B4-BE49-F238E27FC236}">
                <a16:creationId xmlns:a16="http://schemas.microsoft.com/office/drawing/2014/main" id="{FF07777F-7CBC-28FD-A5DE-5DB930636961}"/>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00981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D2AEF-6406-5C67-0176-84C9A4799575}"/>
            </a:ext>
          </a:extLst>
        </p:cNvPr>
        <p:cNvGrpSpPr/>
        <p:nvPr/>
      </p:nvGrpSpPr>
      <p:grpSpPr>
        <a:xfrm>
          <a:off x="0" y="0"/>
          <a:ext cx="0" cy="0"/>
          <a:chOff x="0" y="0"/>
          <a:chExt cx="0" cy="0"/>
        </a:xfrm>
      </p:grpSpPr>
      <p:sp>
        <p:nvSpPr>
          <p:cNvPr id="121858" name="Rectangle 7">
            <a:extLst>
              <a:ext uri="{FF2B5EF4-FFF2-40B4-BE49-F238E27FC236}">
                <a16:creationId xmlns:a16="http://schemas.microsoft.com/office/drawing/2014/main" id="{CB7F6D69-2F95-5C49-12B3-E05B0320B3AF}"/>
              </a:ext>
            </a:extLst>
          </p:cNvPr>
          <p:cNvSpPr>
            <a:spLocks noGrp="1" noChangeArrowheads="1"/>
          </p:cNvSpPr>
          <p:nvPr>
            <p:ph type="sldNum" sz="quarter" idx="5"/>
          </p:nvPr>
        </p:nvSpPr>
        <p:spPr>
          <a:noFill/>
        </p:spPr>
        <p:txBody>
          <a:bodyPr/>
          <a:lstStyle>
            <a:lvl1pPr>
              <a:spcBef>
                <a:spcPct val="30000"/>
              </a:spcBef>
              <a:defRPr sz="1100">
                <a:solidFill>
                  <a:schemeClr val="tx1"/>
                </a:solidFill>
                <a:latin typeface="Arial" charset="0"/>
                <a:cs typeface="Arial" charset="0"/>
              </a:defRPr>
            </a:lvl1pPr>
            <a:lvl2pPr marL="702551" indent="-269286">
              <a:spcBef>
                <a:spcPct val="30000"/>
              </a:spcBef>
              <a:defRPr sz="1100">
                <a:solidFill>
                  <a:schemeClr val="tx1"/>
                </a:solidFill>
                <a:latin typeface="Arial" charset="0"/>
                <a:cs typeface="Arial" charset="0"/>
              </a:defRPr>
            </a:lvl2pPr>
            <a:lvl3pPr marL="1083161" indent="-215128">
              <a:spcBef>
                <a:spcPct val="30000"/>
              </a:spcBef>
              <a:defRPr sz="1100">
                <a:solidFill>
                  <a:schemeClr val="tx1"/>
                </a:solidFill>
                <a:latin typeface="Arial" charset="0"/>
                <a:cs typeface="Arial" charset="0"/>
              </a:defRPr>
            </a:lvl3pPr>
            <a:lvl4pPr marL="1516426" indent="-215128">
              <a:spcBef>
                <a:spcPct val="30000"/>
              </a:spcBef>
              <a:defRPr sz="1100">
                <a:solidFill>
                  <a:schemeClr val="tx1"/>
                </a:solidFill>
                <a:latin typeface="Arial" charset="0"/>
                <a:cs typeface="Arial" charset="0"/>
              </a:defRPr>
            </a:lvl4pPr>
            <a:lvl5pPr marL="1949690" indent="-215128">
              <a:spcBef>
                <a:spcPct val="30000"/>
              </a:spcBef>
              <a:defRPr sz="1100">
                <a:solidFill>
                  <a:schemeClr val="tx1"/>
                </a:solidFill>
                <a:latin typeface="Arial" charset="0"/>
                <a:cs typeface="Arial" charset="0"/>
              </a:defRPr>
            </a:lvl5pPr>
            <a:lvl6pPr marL="2382953" indent="-215128" eaLnBrk="0" fontAlgn="base" hangingPunct="0">
              <a:spcBef>
                <a:spcPct val="30000"/>
              </a:spcBef>
              <a:spcAft>
                <a:spcPct val="0"/>
              </a:spcAft>
              <a:defRPr sz="1100">
                <a:solidFill>
                  <a:schemeClr val="tx1"/>
                </a:solidFill>
                <a:latin typeface="Arial" charset="0"/>
                <a:cs typeface="Arial" charset="0"/>
              </a:defRPr>
            </a:lvl6pPr>
            <a:lvl7pPr marL="2816218" indent="-215128" eaLnBrk="0" fontAlgn="base" hangingPunct="0">
              <a:spcBef>
                <a:spcPct val="30000"/>
              </a:spcBef>
              <a:spcAft>
                <a:spcPct val="0"/>
              </a:spcAft>
              <a:defRPr sz="1100">
                <a:solidFill>
                  <a:schemeClr val="tx1"/>
                </a:solidFill>
                <a:latin typeface="Arial" charset="0"/>
                <a:cs typeface="Arial" charset="0"/>
              </a:defRPr>
            </a:lvl7pPr>
            <a:lvl8pPr marL="3249482" indent="-215128" eaLnBrk="0" fontAlgn="base" hangingPunct="0">
              <a:spcBef>
                <a:spcPct val="30000"/>
              </a:spcBef>
              <a:spcAft>
                <a:spcPct val="0"/>
              </a:spcAft>
              <a:defRPr sz="1100">
                <a:solidFill>
                  <a:schemeClr val="tx1"/>
                </a:solidFill>
                <a:latin typeface="Arial" charset="0"/>
                <a:cs typeface="Arial" charset="0"/>
              </a:defRPr>
            </a:lvl8pPr>
            <a:lvl9pPr marL="3682747" indent="-215128" eaLnBrk="0" fontAlgn="base" hangingPunct="0">
              <a:spcBef>
                <a:spcPct val="30000"/>
              </a:spcBef>
              <a:spcAft>
                <a:spcPct val="0"/>
              </a:spcAft>
              <a:defRPr sz="1100">
                <a:solidFill>
                  <a:schemeClr val="tx1"/>
                </a:solidFill>
                <a:latin typeface="Arial" charset="0"/>
                <a:cs typeface="Arial" charset="0"/>
              </a:defRPr>
            </a:lvl9pPr>
          </a:lstStyle>
          <a:p>
            <a:pPr marL="0" marR="0" lvl="0" indent="0" algn="r" defTabSz="914349" rtl="0" eaLnBrk="1" fontAlgn="base" latinLnBrk="0" hangingPunct="1">
              <a:lnSpc>
                <a:spcPct val="100000"/>
              </a:lnSpc>
              <a:spcBef>
                <a:spcPct val="0"/>
              </a:spcBef>
              <a:spcAft>
                <a:spcPct val="0"/>
              </a:spcAft>
              <a:buClrTx/>
              <a:buSzTx/>
              <a:buFontTx/>
              <a:buNone/>
              <a:tabLst/>
              <a:defRPr/>
            </a:pPr>
            <a:fld id="{3DFFE87B-429A-45C5-A5B4-E28D4B5EE9E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349"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1859" name="Rectangle 2">
            <a:extLst>
              <a:ext uri="{FF2B5EF4-FFF2-40B4-BE49-F238E27FC236}">
                <a16:creationId xmlns:a16="http://schemas.microsoft.com/office/drawing/2014/main" id="{1CDE489E-840F-1EFE-FEB4-51F0D07E7D63}"/>
              </a:ext>
            </a:extLst>
          </p:cNvPr>
          <p:cNvSpPr>
            <a:spLocks noGrp="1" noRot="1" noChangeAspect="1" noChangeArrowheads="1" noTextEdit="1"/>
          </p:cNvSpPr>
          <p:nvPr>
            <p:ph type="sldImg"/>
          </p:nvPr>
        </p:nvSpPr>
        <p:spPr>
          <a:ln/>
        </p:spPr>
      </p:sp>
      <p:sp>
        <p:nvSpPr>
          <p:cNvPr id="121860" name="Rectangle 3">
            <a:extLst>
              <a:ext uri="{FF2B5EF4-FFF2-40B4-BE49-F238E27FC236}">
                <a16:creationId xmlns:a16="http://schemas.microsoft.com/office/drawing/2014/main" id="{107704FA-C79C-176F-473D-3A345203550C}"/>
              </a:ext>
            </a:extLst>
          </p:cNvPr>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33836152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478A68E-16B1-4FF0-9CDA-051C36214E36}"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0306980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5BAE1A0-1FED-4AE5-8866-0333A2AC532C}"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4652533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9C525A4-6B56-4582-8D12-086657704832}"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902199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DB2954F-82D9-47F1-AA4F-7CEAAE1F68DB}"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787241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DC08410-4E25-4679-85CA-5C0103B4585E}"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9982466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D700B5-72FD-4B3D-A29E-C0A88704F0CC}"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0313594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E08706-F426-452A-9EAF-F50F8AD2311F}"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6408880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EB2AA38-C918-4BDA-A12C-FFE3C4E4A017}"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783815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9D862-2900-2BD6-6969-9ACEB43E25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996914-336B-B5AB-391C-950A615989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B8B3E5-01DF-CB77-2D83-AFD2A08183A7}"/>
              </a:ext>
            </a:extLst>
          </p:cNvPr>
          <p:cNvSpPr>
            <a:spLocks noGrp="1"/>
          </p:cNvSpPr>
          <p:nvPr>
            <p:ph type="body" idx="1"/>
          </p:nvPr>
        </p:nvSpPr>
        <p:spPr/>
        <p:txBody>
          <a:bodyPr/>
          <a:lstStyle/>
          <a:p>
            <a:endParaRPr lang="en-GB" dirty="0"/>
          </a:p>
        </p:txBody>
      </p:sp>
      <p:sp>
        <p:nvSpPr>
          <p:cNvPr id="5" name="Slide Number Placeholder 4">
            <a:extLst>
              <a:ext uri="{FF2B5EF4-FFF2-40B4-BE49-F238E27FC236}">
                <a16:creationId xmlns:a16="http://schemas.microsoft.com/office/drawing/2014/main" id="{E36C3544-AF56-3D39-5760-768C5B30A77F}"/>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4B89035-B56C-4C93-843A-27A764E9380B}"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3429262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C9402E-300C-4818-90F1-5190DD81852C}"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9846688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lvl1pPr>
              <a:defRPr sz="4800">
                <a:solidFill>
                  <a:schemeClr val="tx1"/>
                </a:solidFill>
                <a:latin typeface="Comic Sans MS" panose="030F0702030302020204" pitchFamily="66" charset="0"/>
                <a:cs typeface="Arial" panose="020B0604020202020204" pitchFamily="34" charset="0"/>
              </a:defRPr>
            </a:lvl1pPr>
            <a:lvl2pPr marL="741321" indent="-284147">
              <a:defRPr sz="4800">
                <a:solidFill>
                  <a:schemeClr val="tx1"/>
                </a:solidFill>
                <a:latin typeface="Comic Sans MS" panose="030F0702030302020204" pitchFamily="66" charset="0"/>
                <a:cs typeface="Arial" panose="020B0604020202020204" pitchFamily="34" charset="0"/>
              </a:defRPr>
            </a:lvl2pPr>
            <a:lvl3pPr marL="1141349" indent="-227000">
              <a:defRPr sz="4800">
                <a:solidFill>
                  <a:schemeClr val="tx1"/>
                </a:solidFill>
                <a:latin typeface="Comic Sans MS" panose="030F0702030302020204" pitchFamily="66" charset="0"/>
                <a:cs typeface="Arial" panose="020B0604020202020204" pitchFamily="34" charset="0"/>
              </a:defRPr>
            </a:lvl3pPr>
            <a:lvl4pPr marL="1598524" indent="-227000">
              <a:defRPr sz="4800">
                <a:solidFill>
                  <a:schemeClr val="tx1"/>
                </a:solidFill>
                <a:latin typeface="Comic Sans MS" panose="030F0702030302020204" pitchFamily="66" charset="0"/>
                <a:cs typeface="Arial" panose="020B0604020202020204" pitchFamily="34" charset="0"/>
              </a:defRPr>
            </a:lvl4pPr>
            <a:lvl5pPr marL="2055698" indent="-227000">
              <a:defRPr sz="4800">
                <a:solidFill>
                  <a:schemeClr val="tx1"/>
                </a:solidFill>
                <a:latin typeface="Comic Sans MS" panose="030F0702030302020204" pitchFamily="66" charset="0"/>
                <a:cs typeface="Arial" panose="020B0604020202020204" pitchFamily="34" charset="0"/>
              </a:defRPr>
            </a:lvl5pPr>
            <a:lvl6pPr marL="2512873" indent="-2270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0047" indent="-2270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7222" indent="-2270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4396" indent="-2270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8FB4EF8-CDDD-46D2-B748-B2F9B341F5A1}"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68460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lvl1pPr>
              <a:defRPr sz="4800">
                <a:solidFill>
                  <a:schemeClr val="tx1"/>
                </a:solidFill>
                <a:latin typeface="Comic Sans MS" panose="030F0702030302020204" pitchFamily="66" charset="0"/>
                <a:cs typeface="Arial" panose="020B0604020202020204" pitchFamily="34" charset="0"/>
              </a:defRPr>
            </a:lvl1pPr>
            <a:lvl2pPr marL="741321" indent="-284147">
              <a:defRPr sz="4800">
                <a:solidFill>
                  <a:schemeClr val="tx1"/>
                </a:solidFill>
                <a:latin typeface="Comic Sans MS" panose="030F0702030302020204" pitchFamily="66" charset="0"/>
                <a:cs typeface="Arial" panose="020B0604020202020204" pitchFamily="34" charset="0"/>
              </a:defRPr>
            </a:lvl2pPr>
            <a:lvl3pPr marL="1141349" indent="-227000">
              <a:defRPr sz="4800">
                <a:solidFill>
                  <a:schemeClr val="tx1"/>
                </a:solidFill>
                <a:latin typeface="Comic Sans MS" panose="030F0702030302020204" pitchFamily="66" charset="0"/>
                <a:cs typeface="Arial" panose="020B0604020202020204" pitchFamily="34" charset="0"/>
              </a:defRPr>
            </a:lvl3pPr>
            <a:lvl4pPr marL="1598524" indent="-227000">
              <a:defRPr sz="4800">
                <a:solidFill>
                  <a:schemeClr val="tx1"/>
                </a:solidFill>
                <a:latin typeface="Comic Sans MS" panose="030F0702030302020204" pitchFamily="66" charset="0"/>
                <a:cs typeface="Arial" panose="020B0604020202020204" pitchFamily="34" charset="0"/>
              </a:defRPr>
            </a:lvl4pPr>
            <a:lvl5pPr marL="2055698" indent="-227000">
              <a:defRPr sz="4800">
                <a:solidFill>
                  <a:schemeClr val="tx1"/>
                </a:solidFill>
                <a:latin typeface="Comic Sans MS" panose="030F0702030302020204" pitchFamily="66" charset="0"/>
                <a:cs typeface="Arial" panose="020B0604020202020204" pitchFamily="34" charset="0"/>
              </a:defRPr>
            </a:lvl5pPr>
            <a:lvl6pPr marL="2512873" indent="-2270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0047" indent="-2270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7222" indent="-2270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4396" indent="-2270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8FB4EF8-CDDD-46D2-B748-B2F9B341F5A1}"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83770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7686F088-D24C-4CC9-9B39-3996ADEB3069}" type="slidenum">
              <a:rPr kumimoji="0" lang="en-US" altLang="en-US" sz="12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914400" rtl="0" eaLnBrk="1" fontAlgn="auto" latinLnBrk="0" hangingPunct="1">
                <a:lnSpc>
                  <a:spcPct val="100000"/>
                </a:lnSpc>
                <a:spcBef>
                  <a:spcPct val="0"/>
                </a:spcBef>
                <a:spcAft>
                  <a:spcPts val="0"/>
                </a:spcAft>
                <a:buClrTx/>
                <a:buSzTx/>
                <a:buFontTx/>
                <a:buNone/>
                <a:tabLst/>
                <a:defRPr/>
              </a:pPr>
              <a:t>37</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p:spPr>
        <p:txBody>
          <a:bodyPr/>
          <a:lstStyle/>
          <a:p>
            <a:pPr eaLnBrk="1" hangingPunct="1"/>
            <a:endParaRPr lang="en-US" altLang="en-US" dirty="0"/>
          </a:p>
        </p:txBody>
      </p:sp>
    </p:spTree>
    <p:extLst>
      <p:ext uri="{BB962C8B-B14F-4D97-AF65-F5344CB8AC3E}">
        <p14:creationId xmlns:p14="http://schemas.microsoft.com/office/powerpoint/2010/main" val="7527530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lvl1pPr>
              <a:defRPr sz="4800">
                <a:solidFill>
                  <a:schemeClr val="tx1"/>
                </a:solidFill>
                <a:latin typeface="Comic Sans MS" panose="030F0702030302020204" pitchFamily="66" charset="0"/>
                <a:cs typeface="Arial" panose="020B0604020202020204" pitchFamily="34" charset="0"/>
              </a:defRPr>
            </a:lvl1pPr>
            <a:lvl2pPr marL="741321" indent="-284147">
              <a:defRPr sz="4800">
                <a:solidFill>
                  <a:schemeClr val="tx1"/>
                </a:solidFill>
                <a:latin typeface="Comic Sans MS" panose="030F0702030302020204" pitchFamily="66" charset="0"/>
                <a:cs typeface="Arial" panose="020B0604020202020204" pitchFamily="34" charset="0"/>
              </a:defRPr>
            </a:lvl2pPr>
            <a:lvl3pPr marL="1141349" indent="-227000">
              <a:defRPr sz="4800">
                <a:solidFill>
                  <a:schemeClr val="tx1"/>
                </a:solidFill>
                <a:latin typeface="Comic Sans MS" panose="030F0702030302020204" pitchFamily="66" charset="0"/>
                <a:cs typeface="Arial" panose="020B0604020202020204" pitchFamily="34" charset="0"/>
              </a:defRPr>
            </a:lvl3pPr>
            <a:lvl4pPr marL="1598524" indent="-227000">
              <a:defRPr sz="4800">
                <a:solidFill>
                  <a:schemeClr val="tx1"/>
                </a:solidFill>
                <a:latin typeface="Comic Sans MS" panose="030F0702030302020204" pitchFamily="66" charset="0"/>
                <a:cs typeface="Arial" panose="020B0604020202020204" pitchFamily="34" charset="0"/>
              </a:defRPr>
            </a:lvl4pPr>
            <a:lvl5pPr marL="2055698" indent="-227000">
              <a:defRPr sz="4800">
                <a:solidFill>
                  <a:schemeClr val="tx1"/>
                </a:solidFill>
                <a:latin typeface="Comic Sans MS" panose="030F0702030302020204" pitchFamily="66" charset="0"/>
                <a:cs typeface="Arial" panose="020B0604020202020204" pitchFamily="34" charset="0"/>
              </a:defRPr>
            </a:lvl5pPr>
            <a:lvl6pPr marL="2512873" indent="-2270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0047" indent="-2270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7222" indent="-2270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4396" indent="-2270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8FB4EF8-CDDD-46D2-B748-B2F9B341F5A1}"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00413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7C69B-7468-12E5-0C77-098E3171B566}"/>
            </a:ext>
          </a:extLst>
        </p:cNvPr>
        <p:cNvGrpSpPr/>
        <p:nvPr/>
      </p:nvGrpSpPr>
      <p:grpSpPr>
        <a:xfrm>
          <a:off x="0" y="0"/>
          <a:ext cx="0" cy="0"/>
          <a:chOff x="0" y="0"/>
          <a:chExt cx="0" cy="0"/>
        </a:xfrm>
      </p:grpSpPr>
      <p:sp>
        <p:nvSpPr>
          <p:cNvPr id="165890" name="Rectangle 7">
            <a:extLst>
              <a:ext uri="{FF2B5EF4-FFF2-40B4-BE49-F238E27FC236}">
                <a16:creationId xmlns:a16="http://schemas.microsoft.com/office/drawing/2014/main" id="{85B1B325-2096-FB82-B3AE-04BD76B13B22}"/>
              </a:ext>
            </a:extLst>
          </p:cNvPr>
          <p:cNvSpPr txBox="1">
            <a:spLocks noGrp="1" noChangeArrowheads="1"/>
          </p:cNvSpPr>
          <p:nvPr/>
        </p:nvSpPr>
        <p:spPr bwMode="auto">
          <a:xfrm>
            <a:off x="3883827" y="8685421"/>
            <a:ext cx="2972590" cy="457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3" tIns="45711" rIns="91423" bIns="45711" anchor="b"/>
          <a:lstStyle>
            <a:lvl1pPr>
              <a:spcBef>
                <a:spcPct val="30000"/>
              </a:spcBef>
              <a:defRPr sz="1200">
                <a:solidFill>
                  <a:schemeClr val="tx1"/>
                </a:solidFill>
                <a:latin typeface="Arial" charset="0"/>
                <a:cs typeface="Arial" charset="0"/>
              </a:defRPr>
            </a:lvl1pPr>
            <a:lvl2pPr marL="742950" indent="-285750">
              <a:spcBef>
                <a:spcPct val="30000"/>
              </a:spcBef>
              <a:defRPr sz="1200">
                <a:solidFill>
                  <a:schemeClr val="tx1"/>
                </a:solidFill>
                <a:latin typeface="Arial" charset="0"/>
                <a:cs typeface="Arial" charset="0"/>
              </a:defRPr>
            </a:lvl2pPr>
            <a:lvl3pPr marL="1143000" indent="-228600">
              <a:spcBef>
                <a:spcPct val="30000"/>
              </a:spcBef>
              <a:defRPr sz="1200">
                <a:solidFill>
                  <a:schemeClr val="tx1"/>
                </a:solidFill>
                <a:latin typeface="Arial" charset="0"/>
                <a:cs typeface="Arial" charset="0"/>
              </a:defRPr>
            </a:lvl3pPr>
            <a:lvl4pPr marL="1600200" indent="-228600">
              <a:spcBef>
                <a:spcPct val="30000"/>
              </a:spcBef>
              <a:defRPr sz="1200">
                <a:solidFill>
                  <a:schemeClr val="tx1"/>
                </a:solidFill>
                <a:latin typeface="Arial" charset="0"/>
                <a:cs typeface="Arial" charset="0"/>
              </a:defRPr>
            </a:lvl4pPr>
            <a:lvl5pPr marL="2057400" indent="-22860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F8406E-7A53-4B8E-8C18-9BBF34D956FE}"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65891" name="Rectangle 2">
            <a:extLst>
              <a:ext uri="{FF2B5EF4-FFF2-40B4-BE49-F238E27FC236}">
                <a16:creationId xmlns:a16="http://schemas.microsoft.com/office/drawing/2014/main" id="{D39D78EF-7D8E-DAA3-3D0C-3375A944F220}"/>
              </a:ext>
            </a:extLst>
          </p:cNvPr>
          <p:cNvSpPr>
            <a:spLocks noGrp="1" noRot="1" noChangeAspect="1" noChangeArrowheads="1" noTextEdit="1"/>
          </p:cNvSpPr>
          <p:nvPr>
            <p:ph type="sldImg"/>
          </p:nvPr>
        </p:nvSpPr>
        <p:spPr>
          <a:ln/>
        </p:spPr>
      </p:sp>
      <p:sp>
        <p:nvSpPr>
          <p:cNvPr id="165892" name="Rectangle 3">
            <a:extLst>
              <a:ext uri="{FF2B5EF4-FFF2-40B4-BE49-F238E27FC236}">
                <a16:creationId xmlns:a16="http://schemas.microsoft.com/office/drawing/2014/main" id="{E9BF6ECE-B58F-A852-FE07-3181E5E5F642}"/>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0454762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83143-68D3-1C66-E9B5-45BD743845B5}"/>
            </a:ext>
          </a:extLst>
        </p:cNvPr>
        <p:cNvGrpSpPr/>
        <p:nvPr/>
      </p:nvGrpSpPr>
      <p:grpSpPr>
        <a:xfrm>
          <a:off x="0" y="0"/>
          <a:ext cx="0" cy="0"/>
          <a:chOff x="0" y="0"/>
          <a:chExt cx="0" cy="0"/>
        </a:xfrm>
      </p:grpSpPr>
      <p:sp>
        <p:nvSpPr>
          <p:cNvPr id="121858" name="Rectangle 7">
            <a:extLst>
              <a:ext uri="{FF2B5EF4-FFF2-40B4-BE49-F238E27FC236}">
                <a16:creationId xmlns:a16="http://schemas.microsoft.com/office/drawing/2014/main" id="{0873770B-80CC-59D8-E1E3-85ED534FBD4A}"/>
              </a:ext>
            </a:extLst>
          </p:cNvPr>
          <p:cNvSpPr>
            <a:spLocks noGrp="1" noChangeArrowheads="1"/>
          </p:cNvSpPr>
          <p:nvPr>
            <p:ph type="sldNum" sz="quarter" idx="5"/>
          </p:nvPr>
        </p:nvSpPr>
        <p:spPr>
          <a:noFill/>
        </p:spPr>
        <p:txBody>
          <a:bodyPr/>
          <a:lstStyle>
            <a:lvl1pPr>
              <a:spcBef>
                <a:spcPct val="30000"/>
              </a:spcBef>
              <a:defRPr sz="1100">
                <a:solidFill>
                  <a:schemeClr val="tx1"/>
                </a:solidFill>
                <a:latin typeface="Arial" charset="0"/>
                <a:cs typeface="Arial" charset="0"/>
              </a:defRPr>
            </a:lvl1pPr>
            <a:lvl2pPr marL="702551" indent="-269286">
              <a:spcBef>
                <a:spcPct val="30000"/>
              </a:spcBef>
              <a:defRPr sz="1100">
                <a:solidFill>
                  <a:schemeClr val="tx1"/>
                </a:solidFill>
                <a:latin typeface="Arial" charset="0"/>
                <a:cs typeface="Arial" charset="0"/>
              </a:defRPr>
            </a:lvl2pPr>
            <a:lvl3pPr marL="1083161" indent="-215128">
              <a:spcBef>
                <a:spcPct val="30000"/>
              </a:spcBef>
              <a:defRPr sz="1100">
                <a:solidFill>
                  <a:schemeClr val="tx1"/>
                </a:solidFill>
                <a:latin typeface="Arial" charset="0"/>
                <a:cs typeface="Arial" charset="0"/>
              </a:defRPr>
            </a:lvl3pPr>
            <a:lvl4pPr marL="1516426" indent="-215128">
              <a:spcBef>
                <a:spcPct val="30000"/>
              </a:spcBef>
              <a:defRPr sz="1100">
                <a:solidFill>
                  <a:schemeClr val="tx1"/>
                </a:solidFill>
                <a:latin typeface="Arial" charset="0"/>
                <a:cs typeface="Arial" charset="0"/>
              </a:defRPr>
            </a:lvl4pPr>
            <a:lvl5pPr marL="1949690" indent="-215128">
              <a:spcBef>
                <a:spcPct val="30000"/>
              </a:spcBef>
              <a:defRPr sz="1100">
                <a:solidFill>
                  <a:schemeClr val="tx1"/>
                </a:solidFill>
                <a:latin typeface="Arial" charset="0"/>
                <a:cs typeface="Arial" charset="0"/>
              </a:defRPr>
            </a:lvl5pPr>
            <a:lvl6pPr marL="2382953" indent="-215128" eaLnBrk="0" fontAlgn="base" hangingPunct="0">
              <a:spcBef>
                <a:spcPct val="30000"/>
              </a:spcBef>
              <a:spcAft>
                <a:spcPct val="0"/>
              </a:spcAft>
              <a:defRPr sz="1100">
                <a:solidFill>
                  <a:schemeClr val="tx1"/>
                </a:solidFill>
                <a:latin typeface="Arial" charset="0"/>
                <a:cs typeface="Arial" charset="0"/>
              </a:defRPr>
            </a:lvl6pPr>
            <a:lvl7pPr marL="2816218" indent="-215128" eaLnBrk="0" fontAlgn="base" hangingPunct="0">
              <a:spcBef>
                <a:spcPct val="30000"/>
              </a:spcBef>
              <a:spcAft>
                <a:spcPct val="0"/>
              </a:spcAft>
              <a:defRPr sz="1100">
                <a:solidFill>
                  <a:schemeClr val="tx1"/>
                </a:solidFill>
                <a:latin typeface="Arial" charset="0"/>
                <a:cs typeface="Arial" charset="0"/>
              </a:defRPr>
            </a:lvl7pPr>
            <a:lvl8pPr marL="3249482" indent="-215128" eaLnBrk="0" fontAlgn="base" hangingPunct="0">
              <a:spcBef>
                <a:spcPct val="30000"/>
              </a:spcBef>
              <a:spcAft>
                <a:spcPct val="0"/>
              </a:spcAft>
              <a:defRPr sz="1100">
                <a:solidFill>
                  <a:schemeClr val="tx1"/>
                </a:solidFill>
                <a:latin typeface="Arial" charset="0"/>
                <a:cs typeface="Arial" charset="0"/>
              </a:defRPr>
            </a:lvl8pPr>
            <a:lvl9pPr marL="3682747" indent="-215128" eaLnBrk="0" fontAlgn="base" hangingPunct="0">
              <a:spcBef>
                <a:spcPct val="30000"/>
              </a:spcBef>
              <a:spcAft>
                <a:spcPct val="0"/>
              </a:spcAft>
              <a:defRPr sz="1100">
                <a:solidFill>
                  <a:schemeClr val="tx1"/>
                </a:solidFill>
                <a:latin typeface="Arial" charset="0"/>
                <a:cs typeface="Arial" charset="0"/>
              </a:defRPr>
            </a:lvl9pPr>
          </a:lstStyle>
          <a:p>
            <a:pPr marL="0" marR="0" lvl="0" indent="0" algn="r" defTabSz="914349" rtl="0" eaLnBrk="1" fontAlgn="base" latinLnBrk="0" hangingPunct="1">
              <a:lnSpc>
                <a:spcPct val="100000"/>
              </a:lnSpc>
              <a:spcBef>
                <a:spcPct val="0"/>
              </a:spcBef>
              <a:spcAft>
                <a:spcPct val="0"/>
              </a:spcAft>
              <a:buClrTx/>
              <a:buSzTx/>
              <a:buFontTx/>
              <a:buNone/>
              <a:tabLst/>
              <a:defRPr/>
            </a:pPr>
            <a:fld id="{3DFFE87B-429A-45C5-A5B4-E28D4B5EE9E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349"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1859" name="Rectangle 2">
            <a:extLst>
              <a:ext uri="{FF2B5EF4-FFF2-40B4-BE49-F238E27FC236}">
                <a16:creationId xmlns:a16="http://schemas.microsoft.com/office/drawing/2014/main" id="{8AC6536F-83F2-1CBB-8897-498901635CDB}"/>
              </a:ext>
            </a:extLst>
          </p:cNvPr>
          <p:cNvSpPr>
            <a:spLocks noGrp="1" noRot="1" noChangeAspect="1" noChangeArrowheads="1" noTextEdit="1"/>
          </p:cNvSpPr>
          <p:nvPr>
            <p:ph type="sldImg"/>
          </p:nvPr>
        </p:nvSpPr>
        <p:spPr>
          <a:ln/>
        </p:spPr>
      </p:sp>
      <p:sp>
        <p:nvSpPr>
          <p:cNvPr id="121860" name="Rectangle 3">
            <a:extLst>
              <a:ext uri="{FF2B5EF4-FFF2-40B4-BE49-F238E27FC236}">
                <a16:creationId xmlns:a16="http://schemas.microsoft.com/office/drawing/2014/main" id="{789A95AC-371B-A2B1-7777-CF5455836876}"/>
              </a:ext>
            </a:extLst>
          </p:cNvPr>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32811083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a:extLst>
              <a:ext uri="{FF2B5EF4-FFF2-40B4-BE49-F238E27FC236}">
                <a16:creationId xmlns:a16="http://schemas.microsoft.com/office/drawing/2014/main" id="{2BA86253-CF47-4740-926F-BACC4BA4C0C0}"/>
              </a:ext>
            </a:extLst>
          </p:cNvPr>
          <p:cNvSpPr>
            <a:spLocks noGrp="1" noChangeArrowheads="1"/>
          </p:cNvSpPr>
          <p:nvPr>
            <p:ph type="sldNum" sz="quarter" idx="5"/>
          </p:nvPr>
        </p:nvSpPr>
        <p:spPr>
          <a:noFill/>
        </p:spPr>
        <p:txBody>
          <a:bodyPr/>
          <a:lstStyle>
            <a:lvl1pPr>
              <a:defRPr sz="4800">
                <a:solidFill>
                  <a:schemeClr val="tx1"/>
                </a:solidFill>
                <a:latin typeface="Comic Sans MS" panose="030F0702030302020204" pitchFamily="66" charset="0"/>
                <a:cs typeface="Arial" panose="020B0604020202020204" pitchFamily="34" charset="0"/>
              </a:defRPr>
            </a:lvl1pPr>
            <a:lvl2pPr marL="742909" indent="-285734">
              <a:defRPr sz="4800">
                <a:solidFill>
                  <a:schemeClr val="tx1"/>
                </a:solidFill>
                <a:latin typeface="Comic Sans MS" panose="030F0702030302020204" pitchFamily="66" charset="0"/>
                <a:cs typeface="Arial" panose="020B0604020202020204" pitchFamily="34" charset="0"/>
              </a:defRPr>
            </a:lvl2pPr>
            <a:lvl3pPr marL="1142936" indent="-228587">
              <a:defRPr sz="4800">
                <a:solidFill>
                  <a:schemeClr val="tx1"/>
                </a:solidFill>
                <a:latin typeface="Comic Sans MS" panose="030F0702030302020204" pitchFamily="66" charset="0"/>
                <a:cs typeface="Arial" panose="020B0604020202020204" pitchFamily="34" charset="0"/>
              </a:defRPr>
            </a:lvl3pPr>
            <a:lvl4pPr marL="1600110" indent="-228587">
              <a:defRPr sz="4800">
                <a:solidFill>
                  <a:schemeClr val="tx1"/>
                </a:solidFill>
                <a:latin typeface="Comic Sans MS" panose="030F0702030302020204" pitchFamily="66" charset="0"/>
                <a:cs typeface="Arial" panose="020B0604020202020204" pitchFamily="34" charset="0"/>
              </a:defRPr>
            </a:lvl4pPr>
            <a:lvl5pPr marL="2057285" indent="-228587">
              <a:defRPr sz="4800">
                <a:solidFill>
                  <a:schemeClr val="tx1"/>
                </a:solidFill>
                <a:latin typeface="Comic Sans MS" panose="030F0702030302020204" pitchFamily="66" charset="0"/>
                <a:cs typeface="Arial" panose="020B0604020202020204" pitchFamily="34" charset="0"/>
              </a:defRPr>
            </a:lvl5pPr>
            <a:lvl6pPr marL="2514459" indent="-228587"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634" indent="-228587"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8808" indent="-228587"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5983" indent="-228587"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marL="0" marR="0" lvl="0" indent="0" algn="r" defTabSz="914349" rtl="0" eaLnBrk="1" fontAlgn="base" latinLnBrk="0" hangingPunct="1">
              <a:lnSpc>
                <a:spcPct val="100000"/>
              </a:lnSpc>
              <a:spcBef>
                <a:spcPct val="0"/>
              </a:spcBef>
              <a:spcAft>
                <a:spcPct val="0"/>
              </a:spcAft>
              <a:buClrTx/>
              <a:buSzTx/>
              <a:buFontTx/>
              <a:buNone/>
              <a:tabLst/>
              <a:defRPr/>
            </a:pPr>
            <a:fld id="{6F7F00E8-FDF9-449B-A179-6BFA2CFCF1F4}" type="slidenum">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349" rtl="0" eaLnBrk="1" fontAlgn="base" latinLnBrk="0" hangingPunct="1">
                <a:lnSpc>
                  <a:spcPct val="100000"/>
                </a:lnSpc>
                <a:spcBef>
                  <a:spcPct val="0"/>
                </a:spcBef>
                <a:spcAft>
                  <a:spcPct val="0"/>
                </a:spcAft>
                <a:buClrTx/>
                <a:buSzTx/>
                <a:buFontTx/>
                <a:buNone/>
                <a:tabLst/>
                <a:defRPr/>
              </a:pPr>
              <a:t>44</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0291" name="Rectangle 2">
            <a:extLst>
              <a:ext uri="{FF2B5EF4-FFF2-40B4-BE49-F238E27FC236}">
                <a16:creationId xmlns:a16="http://schemas.microsoft.com/office/drawing/2014/main" id="{2270F66B-BD63-41D5-AC04-96E1D929B47C}"/>
              </a:ext>
            </a:extLst>
          </p:cNvPr>
          <p:cNvSpPr>
            <a:spLocks noGrp="1" noRot="1" noChangeAspect="1" noChangeArrowheads="1" noTextEdit="1"/>
          </p:cNvSpPr>
          <p:nvPr>
            <p:ph type="sldImg"/>
          </p:nvPr>
        </p:nvSpPr>
        <p:spPr>
          <a:ln/>
        </p:spPr>
      </p:sp>
      <p:sp>
        <p:nvSpPr>
          <p:cNvPr id="140292" name="Rectangle 3">
            <a:extLst>
              <a:ext uri="{FF2B5EF4-FFF2-40B4-BE49-F238E27FC236}">
                <a16:creationId xmlns:a16="http://schemas.microsoft.com/office/drawing/2014/main" id="{34FBC8A2-10E5-404E-BAEA-81831C95EA2D}"/>
              </a:ext>
            </a:extLst>
          </p:cNvPr>
          <p:cNvSpPr>
            <a:spLocks noGrp="1" noChangeArrowheads="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A2884-DF01-AB34-C2AA-0D236F72E1DD}"/>
            </a:ext>
          </a:extLst>
        </p:cNvPr>
        <p:cNvGrpSpPr/>
        <p:nvPr/>
      </p:nvGrpSpPr>
      <p:grpSpPr>
        <a:xfrm>
          <a:off x="0" y="0"/>
          <a:ext cx="0" cy="0"/>
          <a:chOff x="0" y="0"/>
          <a:chExt cx="0" cy="0"/>
        </a:xfrm>
      </p:grpSpPr>
      <p:sp>
        <p:nvSpPr>
          <p:cNvPr id="121858" name="Rectangle 7">
            <a:extLst>
              <a:ext uri="{FF2B5EF4-FFF2-40B4-BE49-F238E27FC236}">
                <a16:creationId xmlns:a16="http://schemas.microsoft.com/office/drawing/2014/main" id="{06554D79-A1F5-6D38-EE17-B8ED44B5D3D9}"/>
              </a:ext>
            </a:extLst>
          </p:cNvPr>
          <p:cNvSpPr>
            <a:spLocks noGrp="1" noChangeArrowheads="1"/>
          </p:cNvSpPr>
          <p:nvPr>
            <p:ph type="sldNum" sz="quarter" idx="5"/>
          </p:nvPr>
        </p:nvSpPr>
        <p:spPr>
          <a:noFill/>
        </p:spPr>
        <p:txBody>
          <a:bodyPr/>
          <a:lstStyle>
            <a:lvl1pPr>
              <a:spcBef>
                <a:spcPct val="30000"/>
              </a:spcBef>
              <a:defRPr sz="1100">
                <a:solidFill>
                  <a:schemeClr val="tx1"/>
                </a:solidFill>
                <a:latin typeface="Arial" charset="0"/>
                <a:cs typeface="Arial" charset="0"/>
              </a:defRPr>
            </a:lvl1pPr>
            <a:lvl2pPr marL="702551" indent="-269286">
              <a:spcBef>
                <a:spcPct val="30000"/>
              </a:spcBef>
              <a:defRPr sz="1100">
                <a:solidFill>
                  <a:schemeClr val="tx1"/>
                </a:solidFill>
                <a:latin typeface="Arial" charset="0"/>
                <a:cs typeface="Arial" charset="0"/>
              </a:defRPr>
            </a:lvl2pPr>
            <a:lvl3pPr marL="1083161" indent="-215128">
              <a:spcBef>
                <a:spcPct val="30000"/>
              </a:spcBef>
              <a:defRPr sz="1100">
                <a:solidFill>
                  <a:schemeClr val="tx1"/>
                </a:solidFill>
                <a:latin typeface="Arial" charset="0"/>
                <a:cs typeface="Arial" charset="0"/>
              </a:defRPr>
            </a:lvl3pPr>
            <a:lvl4pPr marL="1516426" indent="-215128">
              <a:spcBef>
                <a:spcPct val="30000"/>
              </a:spcBef>
              <a:defRPr sz="1100">
                <a:solidFill>
                  <a:schemeClr val="tx1"/>
                </a:solidFill>
                <a:latin typeface="Arial" charset="0"/>
                <a:cs typeface="Arial" charset="0"/>
              </a:defRPr>
            </a:lvl4pPr>
            <a:lvl5pPr marL="1949690" indent="-215128">
              <a:spcBef>
                <a:spcPct val="30000"/>
              </a:spcBef>
              <a:defRPr sz="1100">
                <a:solidFill>
                  <a:schemeClr val="tx1"/>
                </a:solidFill>
                <a:latin typeface="Arial" charset="0"/>
                <a:cs typeface="Arial" charset="0"/>
              </a:defRPr>
            </a:lvl5pPr>
            <a:lvl6pPr marL="2382953" indent="-215128" eaLnBrk="0" fontAlgn="base" hangingPunct="0">
              <a:spcBef>
                <a:spcPct val="30000"/>
              </a:spcBef>
              <a:spcAft>
                <a:spcPct val="0"/>
              </a:spcAft>
              <a:defRPr sz="1100">
                <a:solidFill>
                  <a:schemeClr val="tx1"/>
                </a:solidFill>
                <a:latin typeface="Arial" charset="0"/>
                <a:cs typeface="Arial" charset="0"/>
              </a:defRPr>
            </a:lvl6pPr>
            <a:lvl7pPr marL="2816218" indent="-215128" eaLnBrk="0" fontAlgn="base" hangingPunct="0">
              <a:spcBef>
                <a:spcPct val="30000"/>
              </a:spcBef>
              <a:spcAft>
                <a:spcPct val="0"/>
              </a:spcAft>
              <a:defRPr sz="1100">
                <a:solidFill>
                  <a:schemeClr val="tx1"/>
                </a:solidFill>
                <a:latin typeface="Arial" charset="0"/>
                <a:cs typeface="Arial" charset="0"/>
              </a:defRPr>
            </a:lvl7pPr>
            <a:lvl8pPr marL="3249482" indent="-215128" eaLnBrk="0" fontAlgn="base" hangingPunct="0">
              <a:spcBef>
                <a:spcPct val="30000"/>
              </a:spcBef>
              <a:spcAft>
                <a:spcPct val="0"/>
              </a:spcAft>
              <a:defRPr sz="1100">
                <a:solidFill>
                  <a:schemeClr val="tx1"/>
                </a:solidFill>
                <a:latin typeface="Arial" charset="0"/>
                <a:cs typeface="Arial" charset="0"/>
              </a:defRPr>
            </a:lvl8pPr>
            <a:lvl9pPr marL="3682747" indent="-215128" eaLnBrk="0" fontAlgn="base" hangingPunct="0">
              <a:spcBef>
                <a:spcPct val="30000"/>
              </a:spcBef>
              <a:spcAft>
                <a:spcPct val="0"/>
              </a:spcAft>
              <a:defRPr sz="1100">
                <a:solidFill>
                  <a:schemeClr val="tx1"/>
                </a:solidFill>
                <a:latin typeface="Arial" charset="0"/>
                <a:cs typeface="Arial" charset="0"/>
              </a:defRPr>
            </a:lvl9pPr>
          </a:lstStyle>
          <a:p>
            <a:pPr marL="0" marR="0" lvl="0" indent="0" algn="r" defTabSz="914349" rtl="0" eaLnBrk="1" fontAlgn="base" latinLnBrk="0" hangingPunct="1">
              <a:lnSpc>
                <a:spcPct val="100000"/>
              </a:lnSpc>
              <a:spcBef>
                <a:spcPct val="0"/>
              </a:spcBef>
              <a:spcAft>
                <a:spcPct val="0"/>
              </a:spcAft>
              <a:buClrTx/>
              <a:buSzTx/>
              <a:buFontTx/>
              <a:buNone/>
              <a:tabLst/>
              <a:defRPr/>
            </a:pPr>
            <a:fld id="{3DFFE87B-429A-45C5-A5B4-E28D4B5EE9E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349"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1859" name="Rectangle 2">
            <a:extLst>
              <a:ext uri="{FF2B5EF4-FFF2-40B4-BE49-F238E27FC236}">
                <a16:creationId xmlns:a16="http://schemas.microsoft.com/office/drawing/2014/main" id="{F6D4CB14-E815-AE4B-AEE5-818EDB4508EA}"/>
              </a:ext>
            </a:extLst>
          </p:cNvPr>
          <p:cNvSpPr>
            <a:spLocks noGrp="1" noRot="1" noChangeAspect="1" noChangeArrowheads="1" noTextEdit="1"/>
          </p:cNvSpPr>
          <p:nvPr>
            <p:ph type="sldImg"/>
          </p:nvPr>
        </p:nvSpPr>
        <p:spPr>
          <a:ln/>
        </p:spPr>
      </p:sp>
      <p:sp>
        <p:nvSpPr>
          <p:cNvPr id="121860" name="Rectangle 3">
            <a:extLst>
              <a:ext uri="{FF2B5EF4-FFF2-40B4-BE49-F238E27FC236}">
                <a16:creationId xmlns:a16="http://schemas.microsoft.com/office/drawing/2014/main" id="{70DF8306-EB06-A9BB-2F87-4A660E2D413B}"/>
              </a:ext>
            </a:extLst>
          </p:cNvPr>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39966492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a:extLst>
              <a:ext uri="{FF2B5EF4-FFF2-40B4-BE49-F238E27FC236}">
                <a16:creationId xmlns:a16="http://schemas.microsoft.com/office/drawing/2014/main" id="{48BFAED9-C660-4432-BA57-9821FB15C33E}"/>
              </a:ext>
            </a:extLst>
          </p:cNvPr>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09" indent="-285734">
              <a:spcBef>
                <a:spcPct val="30000"/>
              </a:spcBef>
              <a:defRPr sz="1200">
                <a:solidFill>
                  <a:schemeClr val="tx1"/>
                </a:solidFill>
                <a:latin typeface="Arial" panose="020B0604020202020204" pitchFamily="34" charset="0"/>
                <a:cs typeface="Arial" panose="020B0604020202020204" pitchFamily="34" charset="0"/>
              </a:defRPr>
            </a:lvl2pPr>
            <a:lvl3pPr marL="1142936" indent="-228587">
              <a:spcBef>
                <a:spcPct val="30000"/>
              </a:spcBef>
              <a:defRPr sz="1200">
                <a:solidFill>
                  <a:schemeClr val="tx1"/>
                </a:solidFill>
                <a:latin typeface="Arial" panose="020B0604020202020204" pitchFamily="34" charset="0"/>
                <a:cs typeface="Arial" panose="020B0604020202020204" pitchFamily="34" charset="0"/>
              </a:defRPr>
            </a:lvl3pPr>
            <a:lvl4pPr marL="1600110" indent="-228587">
              <a:spcBef>
                <a:spcPct val="30000"/>
              </a:spcBef>
              <a:defRPr sz="1200">
                <a:solidFill>
                  <a:schemeClr val="tx1"/>
                </a:solidFill>
                <a:latin typeface="Arial" panose="020B0604020202020204" pitchFamily="34" charset="0"/>
                <a:cs typeface="Arial" panose="020B0604020202020204" pitchFamily="34" charset="0"/>
              </a:defRPr>
            </a:lvl4pPr>
            <a:lvl5pPr marL="2057285" indent="-228587">
              <a:spcBef>
                <a:spcPct val="30000"/>
              </a:spcBef>
              <a:defRPr sz="1200">
                <a:solidFill>
                  <a:schemeClr val="tx1"/>
                </a:solidFill>
                <a:latin typeface="Arial" panose="020B0604020202020204" pitchFamily="34" charset="0"/>
                <a:cs typeface="Arial" panose="020B0604020202020204" pitchFamily="34" charset="0"/>
              </a:defRPr>
            </a:lvl5pPr>
            <a:lvl6pPr marL="2514459"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634"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8808"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5983"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349" rtl="0" eaLnBrk="1" fontAlgn="base" latinLnBrk="0" hangingPunct="1">
              <a:lnSpc>
                <a:spcPct val="100000"/>
              </a:lnSpc>
              <a:spcBef>
                <a:spcPct val="0"/>
              </a:spcBef>
              <a:spcAft>
                <a:spcPct val="0"/>
              </a:spcAft>
              <a:buClrTx/>
              <a:buSzTx/>
              <a:buFontTx/>
              <a:buNone/>
              <a:tabLst/>
              <a:defRPr/>
            </a:pPr>
            <a:fld id="{79850730-DE8E-48CA-A3AF-24D45DB1895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349"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8899" name="Rectangle 2">
            <a:extLst>
              <a:ext uri="{FF2B5EF4-FFF2-40B4-BE49-F238E27FC236}">
                <a16:creationId xmlns:a16="http://schemas.microsoft.com/office/drawing/2014/main" id="{65718851-039C-4B07-A1AF-37DDCFEF5F0C}"/>
              </a:ext>
            </a:extLst>
          </p:cNvPr>
          <p:cNvSpPr>
            <a:spLocks noGrp="1" noRot="1" noChangeAspect="1" noChangeArrowheads="1" noTextEdit="1"/>
          </p:cNvSpPr>
          <p:nvPr>
            <p:ph type="sldImg"/>
          </p:nvPr>
        </p:nvSpPr>
        <p:spPr>
          <a:ln/>
        </p:spPr>
      </p:sp>
      <p:sp>
        <p:nvSpPr>
          <p:cNvPr id="208900" name="Rectangle 3">
            <a:extLst>
              <a:ext uri="{FF2B5EF4-FFF2-40B4-BE49-F238E27FC236}">
                <a16:creationId xmlns:a16="http://schemas.microsoft.com/office/drawing/2014/main" id="{2BB98DF9-1AD4-47EA-B3CC-77650D203A54}"/>
              </a:ext>
            </a:extLst>
          </p:cNvPr>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5164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2F8845-DB6F-728E-C580-4CFDE35146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CC9680-B28A-576B-1D48-B3CE3457EE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C25191-3F9E-AA5B-B989-91D7AAAF41DA}"/>
              </a:ext>
            </a:extLst>
          </p:cNvPr>
          <p:cNvSpPr>
            <a:spLocks noGrp="1"/>
          </p:cNvSpPr>
          <p:nvPr>
            <p:ph type="body" idx="1"/>
          </p:nvPr>
        </p:nvSpPr>
        <p:spPr/>
        <p:txBody>
          <a:bodyPr/>
          <a:lstStyle/>
          <a:p>
            <a:endParaRPr lang="en-GB" dirty="0"/>
          </a:p>
        </p:txBody>
      </p:sp>
      <p:sp>
        <p:nvSpPr>
          <p:cNvPr id="5" name="Slide Number Placeholder 4">
            <a:extLst>
              <a:ext uri="{FF2B5EF4-FFF2-40B4-BE49-F238E27FC236}">
                <a16:creationId xmlns:a16="http://schemas.microsoft.com/office/drawing/2014/main" id="{5F5306C3-82DE-3D4E-236F-220CAB5B9F39}"/>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4B89035-B56C-4C93-843A-27A764E9380B}"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4758981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06DF4D-04B6-4988-8D79-B2CD78B4780E}"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6731985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A3F839-634B-4A16-4372-C5D31F7036D9}"/>
            </a:ext>
          </a:extLst>
        </p:cNvPr>
        <p:cNvGrpSpPr/>
        <p:nvPr/>
      </p:nvGrpSpPr>
      <p:grpSpPr>
        <a:xfrm>
          <a:off x="0" y="0"/>
          <a:ext cx="0" cy="0"/>
          <a:chOff x="0" y="0"/>
          <a:chExt cx="0" cy="0"/>
        </a:xfrm>
      </p:grpSpPr>
      <p:sp>
        <p:nvSpPr>
          <p:cNvPr id="82946" name="Rectangle 7">
            <a:extLst>
              <a:ext uri="{FF2B5EF4-FFF2-40B4-BE49-F238E27FC236}">
                <a16:creationId xmlns:a16="http://schemas.microsoft.com/office/drawing/2014/main" id="{A17E4C0D-95D2-9A94-3E2C-E5B726EE9FA6}"/>
              </a:ext>
            </a:extLst>
          </p:cNvPr>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06DF4D-04B6-4988-8D79-B2CD78B4780E}"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2947" name="Rectangle 2">
            <a:extLst>
              <a:ext uri="{FF2B5EF4-FFF2-40B4-BE49-F238E27FC236}">
                <a16:creationId xmlns:a16="http://schemas.microsoft.com/office/drawing/2014/main" id="{E4B3CFAC-AEE3-4DF6-ABED-7C5FDCC799CE}"/>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D7E208B5-FBC4-A80D-A95B-D65448843086}"/>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40153024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53E37-6FA4-699C-F11D-435D76873664}"/>
            </a:ext>
          </a:extLst>
        </p:cNvPr>
        <p:cNvGrpSpPr/>
        <p:nvPr/>
      </p:nvGrpSpPr>
      <p:grpSpPr>
        <a:xfrm>
          <a:off x="0" y="0"/>
          <a:ext cx="0" cy="0"/>
          <a:chOff x="0" y="0"/>
          <a:chExt cx="0" cy="0"/>
        </a:xfrm>
      </p:grpSpPr>
      <p:sp>
        <p:nvSpPr>
          <p:cNvPr id="82946" name="Rectangle 7">
            <a:extLst>
              <a:ext uri="{FF2B5EF4-FFF2-40B4-BE49-F238E27FC236}">
                <a16:creationId xmlns:a16="http://schemas.microsoft.com/office/drawing/2014/main" id="{C3A0113A-B8B8-F444-BC60-9D6C1E47F2F0}"/>
              </a:ext>
            </a:extLst>
          </p:cNvPr>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06DF4D-04B6-4988-8D79-B2CD78B4780E}"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2947" name="Rectangle 2">
            <a:extLst>
              <a:ext uri="{FF2B5EF4-FFF2-40B4-BE49-F238E27FC236}">
                <a16:creationId xmlns:a16="http://schemas.microsoft.com/office/drawing/2014/main" id="{2FBABB48-A331-F6B7-E555-B514480411D6}"/>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6F9B83E4-8881-83C8-E059-75FFD397841A}"/>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5200645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0AEB8-FEB1-6451-100A-8120CBCDC8AE}"/>
            </a:ext>
          </a:extLst>
        </p:cNvPr>
        <p:cNvGrpSpPr/>
        <p:nvPr/>
      </p:nvGrpSpPr>
      <p:grpSpPr>
        <a:xfrm>
          <a:off x="0" y="0"/>
          <a:ext cx="0" cy="0"/>
          <a:chOff x="0" y="0"/>
          <a:chExt cx="0" cy="0"/>
        </a:xfrm>
      </p:grpSpPr>
      <p:sp>
        <p:nvSpPr>
          <p:cNvPr id="82946" name="Rectangle 7">
            <a:extLst>
              <a:ext uri="{FF2B5EF4-FFF2-40B4-BE49-F238E27FC236}">
                <a16:creationId xmlns:a16="http://schemas.microsoft.com/office/drawing/2014/main" id="{A5DC445D-751A-0B21-A3CC-3E09E016E332}"/>
              </a:ext>
            </a:extLst>
          </p:cNvPr>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06DF4D-04B6-4988-8D79-B2CD78B4780E}"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2947" name="Rectangle 2">
            <a:extLst>
              <a:ext uri="{FF2B5EF4-FFF2-40B4-BE49-F238E27FC236}">
                <a16:creationId xmlns:a16="http://schemas.microsoft.com/office/drawing/2014/main" id="{7820B25B-010D-5924-CB82-7B0BC3C39092}"/>
              </a:ext>
            </a:extLst>
          </p:cNvPr>
          <p:cNvSpPr>
            <a:spLocks noGrp="1" noRot="1" noChangeAspect="1" noChangeArrowheads="1" noTextEdit="1"/>
          </p:cNvSpPr>
          <p:nvPr>
            <p:ph type="sldImg"/>
          </p:nvPr>
        </p:nvSpPr>
        <p:spPr>
          <a:ln/>
        </p:spPr>
      </p:sp>
      <p:sp>
        <p:nvSpPr>
          <p:cNvPr id="82948" name="Rectangle 3">
            <a:extLst>
              <a:ext uri="{FF2B5EF4-FFF2-40B4-BE49-F238E27FC236}">
                <a16:creationId xmlns:a16="http://schemas.microsoft.com/office/drawing/2014/main" id="{0C150501-B750-6593-33F6-88620E4A4B0F}"/>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7617520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5E5D53B-8777-4CCB-B213-5960F8F9A727}"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9290874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4A78D5-E6EC-4F7B-B5B5-99C90EFA7E24}"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9262551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5B31D-BD70-AA90-20AC-283401231861}"/>
            </a:ext>
          </a:extLst>
        </p:cNvPr>
        <p:cNvGrpSpPr/>
        <p:nvPr/>
      </p:nvGrpSpPr>
      <p:grpSpPr>
        <a:xfrm>
          <a:off x="0" y="0"/>
          <a:ext cx="0" cy="0"/>
          <a:chOff x="0" y="0"/>
          <a:chExt cx="0" cy="0"/>
        </a:xfrm>
      </p:grpSpPr>
      <p:sp>
        <p:nvSpPr>
          <p:cNvPr id="121858" name="Rectangle 7">
            <a:extLst>
              <a:ext uri="{FF2B5EF4-FFF2-40B4-BE49-F238E27FC236}">
                <a16:creationId xmlns:a16="http://schemas.microsoft.com/office/drawing/2014/main" id="{F57D872B-DBEF-F971-7FA8-AE1976CAC3B6}"/>
              </a:ext>
            </a:extLst>
          </p:cNvPr>
          <p:cNvSpPr>
            <a:spLocks noGrp="1" noChangeArrowheads="1"/>
          </p:cNvSpPr>
          <p:nvPr>
            <p:ph type="sldNum" sz="quarter" idx="5"/>
          </p:nvPr>
        </p:nvSpPr>
        <p:spPr>
          <a:noFill/>
        </p:spPr>
        <p:txBody>
          <a:bodyPr/>
          <a:lstStyle>
            <a:lvl1pPr>
              <a:spcBef>
                <a:spcPct val="30000"/>
              </a:spcBef>
              <a:defRPr sz="1100">
                <a:solidFill>
                  <a:schemeClr val="tx1"/>
                </a:solidFill>
                <a:latin typeface="Arial" charset="0"/>
                <a:cs typeface="Arial" charset="0"/>
              </a:defRPr>
            </a:lvl1pPr>
            <a:lvl2pPr marL="702551" indent="-269286">
              <a:spcBef>
                <a:spcPct val="30000"/>
              </a:spcBef>
              <a:defRPr sz="1100">
                <a:solidFill>
                  <a:schemeClr val="tx1"/>
                </a:solidFill>
                <a:latin typeface="Arial" charset="0"/>
                <a:cs typeface="Arial" charset="0"/>
              </a:defRPr>
            </a:lvl2pPr>
            <a:lvl3pPr marL="1083161" indent="-215128">
              <a:spcBef>
                <a:spcPct val="30000"/>
              </a:spcBef>
              <a:defRPr sz="1100">
                <a:solidFill>
                  <a:schemeClr val="tx1"/>
                </a:solidFill>
                <a:latin typeface="Arial" charset="0"/>
                <a:cs typeface="Arial" charset="0"/>
              </a:defRPr>
            </a:lvl3pPr>
            <a:lvl4pPr marL="1516426" indent="-215128">
              <a:spcBef>
                <a:spcPct val="30000"/>
              </a:spcBef>
              <a:defRPr sz="1100">
                <a:solidFill>
                  <a:schemeClr val="tx1"/>
                </a:solidFill>
                <a:latin typeface="Arial" charset="0"/>
                <a:cs typeface="Arial" charset="0"/>
              </a:defRPr>
            </a:lvl4pPr>
            <a:lvl5pPr marL="1949690" indent="-215128">
              <a:spcBef>
                <a:spcPct val="30000"/>
              </a:spcBef>
              <a:defRPr sz="1100">
                <a:solidFill>
                  <a:schemeClr val="tx1"/>
                </a:solidFill>
                <a:latin typeface="Arial" charset="0"/>
                <a:cs typeface="Arial" charset="0"/>
              </a:defRPr>
            </a:lvl5pPr>
            <a:lvl6pPr marL="2382953" indent="-215128" eaLnBrk="0" fontAlgn="base" hangingPunct="0">
              <a:spcBef>
                <a:spcPct val="30000"/>
              </a:spcBef>
              <a:spcAft>
                <a:spcPct val="0"/>
              </a:spcAft>
              <a:defRPr sz="1100">
                <a:solidFill>
                  <a:schemeClr val="tx1"/>
                </a:solidFill>
                <a:latin typeface="Arial" charset="0"/>
                <a:cs typeface="Arial" charset="0"/>
              </a:defRPr>
            </a:lvl6pPr>
            <a:lvl7pPr marL="2816218" indent="-215128" eaLnBrk="0" fontAlgn="base" hangingPunct="0">
              <a:spcBef>
                <a:spcPct val="30000"/>
              </a:spcBef>
              <a:spcAft>
                <a:spcPct val="0"/>
              </a:spcAft>
              <a:defRPr sz="1100">
                <a:solidFill>
                  <a:schemeClr val="tx1"/>
                </a:solidFill>
                <a:latin typeface="Arial" charset="0"/>
                <a:cs typeface="Arial" charset="0"/>
              </a:defRPr>
            </a:lvl7pPr>
            <a:lvl8pPr marL="3249482" indent="-215128" eaLnBrk="0" fontAlgn="base" hangingPunct="0">
              <a:spcBef>
                <a:spcPct val="30000"/>
              </a:spcBef>
              <a:spcAft>
                <a:spcPct val="0"/>
              </a:spcAft>
              <a:defRPr sz="1100">
                <a:solidFill>
                  <a:schemeClr val="tx1"/>
                </a:solidFill>
                <a:latin typeface="Arial" charset="0"/>
                <a:cs typeface="Arial" charset="0"/>
              </a:defRPr>
            </a:lvl8pPr>
            <a:lvl9pPr marL="3682747" indent="-215128" eaLnBrk="0" fontAlgn="base" hangingPunct="0">
              <a:spcBef>
                <a:spcPct val="30000"/>
              </a:spcBef>
              <a:spcAft>
                <a:spcPct val="0"/>
              </a:spcAft>
              <a:defRPr sz="1100">
                <a:solidFill>
                  <a:schemeClr val="tx1"/>
                </a:solidFill>
                <a:latin typeface="Arial" charset="0"/>
                <a:cs typeface="Arial" charset="0"/>
              </a:defRPr>
            </a:lvl9pPr>
          </a:lstStyle>
          <a:p>
            <a:pPr marL="0" marR="0" lvl="0" indent="0" algn="r" defTabSz="914349" rtl="0" eaLnBrk="1" fontAlgn="base" latinLnBrk="0" hangingPunct="1">
              <a:lnSpc>
                <a:spcPct val="100000"/>
              </a:lnSpc>
              <a:spcBef>
                <a:spcPct val="0"/>
              </a:spcBef>
              <a:spcAft>
                <a:spcPct val="0"/>
              </a:spcAft>
              <a:buClrTx/>
              <a:buSzTx/>
              <a:buFontTx/>
              <a:buNone/>
              <a:tabLst/>
              <a:defRPr/>
            </a:pPr>
            <a:fld id="{3DFFE87B-429A-45C5-A5B4-E28D4B5EE9E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349"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1859" name="Rectangle 2">
            <a:extLst>
              <a:ext uri="{FF2B5EF4-FFF2-40B4-BE49-F238E27FC236}">
                <a16:creationId xmlns:a16="http://schemas.microsoft.com/office/drawing/2014/main" id="{9D0720B1-91A6-8A6C-E5BE-7852019847A2}"/>
              </a:ext>
            </a:extLst>
          </p:cNvPr>
          <p:cNvSpPr>
            <a:spLocks noGrp="1" noRot="1" noChangeAspect="1" noChangeArrowheads="1" noTextEdit="1"/>
          </p:cNvSpPr>
          <p:nvPr>
            <p:ph type="sldImg"/>
          </p:nvPr>
        </p:nvSpPr>
        <p:spPr>
          <a:ln/>
        </p:spPr>
      </p:sp>
      <p:sp>
        <p:nvSpPr>
          <p:cNvPr id="121860" name="Rectangle 3">
            <a:extLst>
              <a:ext uri="{FF2B5EF4-FFF2-40B4-BE49-F238E27FC236}">
                <a16:creationId xmlns:a16="http://schemas.microsoft.com/office/drawing/2014/main" id="{B66B3821-7D37-5B0E-5CE9-CA3C6EB6D2D0}"/>
              </a:ext>
            </a:extLst>
          </p:cNvPr>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29390625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992E765D-CD0B-4366-A51F-3F290DDBF2A5}" type="slidenum">
              <a:rPr kumimoji="0" lang="en-US" altLang="en-US" sz="12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914400" rtl="0" eaLnBrk="1" fontAlgn="auto" latinLnBrk="0" hangingPunct="1">
                <a:lnSpc>
                  <a:spcPct val="100000"/>
                </a:lnSpc>
                <a:spcBef>
                  <a:spcPct val="0"/>
                </a:spcBef>
                <a:spcAft>
                  <a:spcPts val="0"/>
                </a:spcAft>
                <a:buClrTx/>
                <a:buSzTx/>
                <a:buFontTx/>
                <a:buNone/>
                <a:tabLst/>
                <a:defRPr/>
              </a:pPr>
              <a:t>55</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8172053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EB3D3-897F-0229-268E-755E2DE3680F}"/>
            </a:ext>
          </a:extLst>
        </p:cNvPr>
        <p:cNvGrpSpPr/>
        <p:nvPr/>
      </p:nvGrpSpPr>
      <p:grpSpPr>
        <a:xfrm>
          <a:off x="0" y="0"/>
          <a:ext cx="0" cy="0"/>
          <a:chOff x="0" y="0"/>
          <a:chExt cx="0" cy="0"/>
        </a:xfrm>
      </p:grpSpPr>
      <p:sp>
        <p:nvSpPr>
          <p:cNvPr id="121858" name="Rectangle 7">
            <a:extLst>
              <a:ext uri="{FF2B5EF4-FFF2-40B4-BE49-F238E27FC236}">
                <a16:creationId xmlns:a16="http://schemas.microsoft.com/office/drawing/2014/main" id="{8106077F-859F-72C1-4273-D2A7CDD3912E}"/>
              </a:ext>
            </a:extLst>
          </p:cNvPr>
          <p:cNvSpPr>
            <a:spLocks noGrp="1" noChangeArrowheads="1"/>
          </p:cNvSpPr>
          <p:nvPr>
            <p:ph type="sldNum" sz="quarter" idx="5"/>
          </p:nvPr>
        </p:nvSpPr>
        <p:spPr>
          <a:noFill/>
        </p:spPr>
        <p:txBody>
          <a:bodyPr/>
          <a:lstStyle>
            <a:lvl1pPr>
              <a:spcBef>
                <a:spcPct val="30000"/>
              </a:spcBef>
              <a:defRPr sz="1100">
                <a:solidFill>
                  <a:schemeClr val="tx1"/>
                </a:solidFill>
                <a:latin typeface="Arial" charset="0"/>
                <a:cs typeface="Arial" charset="0"/>
              </a:defRPr>
            </a:lvl1pPr>
            <a:lvl2pPr marL="702551" indent="-269286">
              <a:spcBef>
                <a:spcPct val="30000"/>
              </a:spcBef>
              <a:defRPr sz="1100">
                <a:solidFill>
                  <a:schemeClr val="tx1"/>
                </a:solidFill>
                <a:latin typeface="Arial" charset="0"/>
                <a:cs typeface="Arial" charset="0"/>
              </a:defRPr>
            </a:lvl2pPr>
            <a:lvl3pPr marL="1083161" indent="-215128">
              <a:spcBef>
                <a:spcPct val="30000"/>
              </a:spcBef>
              <a:defRPr sz="1100">
                <a:solidFill>
                  <a:schemeClr val="tx1"/>
                </a:solidFill>
                <a:latin typeface="Arial" charset="0"/>
                <a:cs typeface="Arial" charset="0"/>
              </a:defRPr>
            </a:lvl3pPr>
            <a:lvl4pPr marL="1516426" indent="-215128">
              <a:spcBef>
                <a:spcPct val="30000"/>
              </a:spcBef>
              <a:defRPr sz="1100">
                <a:solidFill>
                  <a:schemeClr val="tx1"/>
                </a:solidFill>
                <a:latin typeface="Arial" charset="0"/>
                <a:cs typeface="Arial" charset="0"/>
              </a:defRPr>
            </a:lvl4pPr>
            <a:lvl5pPr marL="1949690" indent="-215128">
              <a:spcBef>
                <a:spcPct val="30000"/>
              </a:spcBef>
              <a:defRPr sz="1100">
                <a:solidFill>
                  <a:schemeClr val="tx1"/>
                </a:solidFill>
                <a:latin typeface="Arial" charset="0"/>
                <a:cs typeface="Arial" charset="0"/>
              </a:defRPr>
            </a:lvl5pPr>
            <a:lvl6pPr marL="2382953" indent="-215128" eaLnBrk="0" fontAlgn="base" hangingPunct="0">
              <a:spcBef>
                <a:spcPct val="30000"/>
              </a:spcBef>
              <a:spcAft>
                <a:spcPct val="0"/>
              </a:spcAft>
              <a:defRPr sz="1100">
                <a:solidFill>
                  <a:schemeClr val="tx1"/>
                </a:solidFill>
                <a:latin typeface="Arial" charset="0"/>
                <a:cs typeface="Arial" charset="0"/>
              </a:defRPr>
            </a:lvl6pPr>
            <a:lvl7pPr marL="2816218" indent="-215128" eaLnBrk="0" fontAlgn="base" hangingPunct="0">
              <a:spcBef>
                <a:spcPct val="30000"/>
              </a:spcBef>
              <a:spcAft>
                <a:spcPct val="0"/>
              </a:spcAft>
              <a:defRPr sz="1100">
                <a:solidFill>
                  <a:schemeClr val="tx1"/>
                </a:solidFill>
                <a:latin typeface="Arial" charset="0"/>
                <a:cs typeface="Arial" charset="0"/>
              </a:defRPr>
            </a:lvl7pPr>
            <a:lvl8pPr marL="3249482" indent="-215128" eaLnBrk="0" fontAlgn="base" hangingPunct="0">
              <a:spcBef>
                <a:spcPct val="30000"/>
              </a:spcBef>
              <a:spcAft>
                <a:spcPct val="0"/>
              </a:spcAft>
              <a:defRPr sz="1100">
                <a:solidFill>
                  <a:schemeClr val="tx1"/>
                </a:solidFill>
                <a:latin typeface="Arial" charset="0"/>
                <a:cs typeface="Arial" charset="0"/>
              </a:defRPr>
            </a:lvl8pPr>
            <a:lvl9pPr marL="3682747" indent="-215128" eaLnBrk="0" fontAlgn="base" hangingPunct="0">
              <a:spcBef>
                <a:spcPct val="30000"/>
              </a:spcBef>
              <a:spcAft>
                <a:spcPct val="0"/>
              </a:spcAft>
              <a:defRPr sz="1100">
                <a:solidFill>
                  <a:schemeClr val="tx1"/>
                </a:solidFill>
                <a:latin typeface="Arial" charset="0"/>
                <a:cs typeface="Arial" charset="0"/>
              </a:defRPr>
            </a:lvl9pPr>
          </a:lstStyle>
          <a:p>
            <a:pPr marL="0" marR="0" lvl="0" indent="0" algn="r" defTabSz="914349" rtl="0" eaLnBrk="1" fontAlgn="base" latinLnBrk="0" hangingPunct="1">
              <a:lnSpc>
                <a:spcPct val="100000"/>
              </a:lnSpc>
              <a:spcBef>
                <a:spcPct val="0"/>
              </a:spcBef>
              <a:spcAft>
                <a:spcPct val="0"/>
              </a:spcAft>
              <a:buClrTx/>
              <a:buSzTx/>
              <a:buFontTx/>
              <a:buNone/>
              <a:tabLst/>
              <a:defRPr/>
            </a:pPr>
            <a:fld id="{3DFFE87B-429A-45C5-A5B4-E28D4B5EE9E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349"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1859" name="Rectangle 2">
            <a:extLst>
              <a:ext uri="{FF2B5EF4-FFF2-40B4-BE49-F238E27FC236}">
                <a16:creationId xmlns:a16="http://schemas.microsoft.com/office/drawing/2014/main" id="{21328EA8-2028-F0C3-A23F-B46E255E015A}"/>
              </a:ext>
            </a:extLst>
          </p:cNvPr>
          <p:cNvSpPr>
            <a:spLocks noGrp="1" noRot="1" noChangeAspect="1" noChangeArrowheads="1" noTextEdit="1"/>
          </p:cNvSpPr>
          <p:nvPr>
            <p:ph type="sldImg"/>
          </p:nvPr>
        </p:nvSpPr>
        <p:spPr>
          <a:ln/>
        </p:spPr>
      </p:sp>
      <p:sp>
        <p:nvSpPr>
          <p:cNvPr id="121860" name="Rectangle 3">
            <a:extLst>
              <a:ext uri="{FF2B5EF4-FFF2-40B4-BE49-F238E27FC236}">
                <a16:creationId xmlns:a16="http://schemas.microsoft.com/office/drawing/2014/main" id="{A63A82B5-685D-73F6-691A-524FFCA9208A}"/>
              </a:ext>
            </a:extLst>
          </p:cNvPr>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26436608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5" name="Slide Number Placeholder 4">
            <a:extLst>
              <a:ext uri="{FF2B5EF4-FFF2-40B4-BE49-F238E27FC236}">
                <a16:creationId xmlns:a16="http://schemas.microsoft.com/office/drawing/2014/main" id="{072D2162-D11F-4052-AB2C-3BC0DDF80AC5}"/>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4B89035-B56C-4C93-843A-27A764E9380B}"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57002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lvl1pPr>
              <a:spcBef>
                <a:spcPct val="30000"/>
              </a:spcBef>
              <a:defRPr sz="1100">
                <a:solidFill>
                  <a:schemeClr val="tx1"/>
                </a:solidFill>
                <a:latin typeface="Arial" charset="0"/>
                <a:cs typeface="Arial" charset="0"/>
              </a:defRPr>
            </a:lvl1pPr>
            <a:lvl2pPr marL="702551" indent="-269286">
              <a:spcBef>
                <a:spcPct val="30000"/>
              </a:spcBef>
              <a:defRPr sz="1100">
                <a:solidFill>
                  <a:schemeClr val="tx1"/>
                </a:solidFill>
                <a:latin typeface="Arial" charset="0"/>
                <a:cs typeface="Arial" charset="0"/>
              </a:defRPr>
            </a:lvl2pPr>
            <a:lvl3pPr marL="1083161" indent="-215128">
              <a:spcBef>
                <a:spcPct val="30000"/>
              </a:spcBef>
              <a:defRPr sz="1100">
                <a:solidFill>
                  <a:schemeClr val="tx1"/>
                </a:solidFill>
                <a:latin typeface="Arial" charset="0"/>
                <a:cs typeface="Arial" charset="0"/>
              </a:defRPr>
            </a:lvl3pPr>
            <a:lvl4pPr marL="1516426" indent="-215128">
              <a:spcBef>
                <a:spcPct val="30000"/>
              </a:spcBef>
              <a:defRPr sz="1100">
                <a:solidFill>
                  <a:schemeClr val="tx1"/>
                </a:solidFill>
                <a:latin typeface="Arial" charset="0"/>
                <a:cs typeface="Arial" charset="0"/>
              </a:defRPr>
            </a:lvl4pPr>
            <a:lvl5pPr marL="1949690" indent="-215128">
              <a:spcBef>
                <a:spcPct val="30000"/>
              </a:spcBef>
              <a:defRPr sz="1100">
                <a:solidFill>
                  <a:schemeClr val="tx1"/>
                </a:solidFill>
                <a:latin typeface="Arial" charset="0"/>
                <a:cs typeface="Arial" charset="0"/>
              </a:defRPr>
            </a:lvl5pPr>
            <a:lvl6pPr marL="2382953" indent="-215128" eaLnBrk="0" fontAlgn="base" hangingPunct="0">
              <a:spcBef>
                <a:spcPct val="30000"/>
              </a:spcBef>
              <a:spcAft>
                <a:spcPct val="0"/>
              </a:spcAft>
              <a:defRPr sz="1100">
                <a:solidFill>
                  <a:schemeClr val="tx1"/>
                </a:solidFill>
                <a:latin typeface="Arial" charset="0"/>
                <a:cs typeface="Arial" charset="0"/>
              </a:defRPr>
            </a:lvl6pPr>
            <a:lvl7pPr marL="2816218" indent="-215128" eaLnBrk="0" fontAlgn="base" hangingPunct="0">
              <a:spcBef>
                <a:spcPct val="30000"/>
              </a:spcBef>
              <a:spcAft>
                <a:spcPct val="0"/>
              </a:spcAft>
              <a:defRPr sz="1100">
                <a:solidFill>
                  <a:schemeClr val="tx1"/>
                </a:solidFill>
                <a:latin typeface="Arial" charset="0"/>
                <a:cs typeface="Arial" charset="0"/>
              </a:defRPr>
            </a:lvl7pPr>
            <a:lvl8pPr marL="3249482" indent="-215128" eaLnBrk="0" fontAlgn="base" hangingPunct="0">
              <a:spcBef>
                <a:spcPct val="30000"/>
              </a:spcBef>
              <a:spcAft>
                <a:spcPct val="0"/>
              </a:spcAft>
              <a:defRPr sz="1100">
                <a:solidFill>
                  <a:schemeClr val="tx1"/>
                </a:solidFill>
                <a:latin typeface="Arial" charset="0"/>
                <a:cs typeface="Arial" charset="0"/>
              </a:defRPr>
            </a:lvl8pPr>
            <a:lvl9pPr marL="3682747" indent="-215128" eaLnBrk="0" fontAlgn="base" hangingPunct="0">
              <a:spcBef>
                <a:spcPct val="30000"/>
              </a:spcBef>
              <a:spcAft>
                <a:spcPct val="0"/>
              </a:spcAft>
              <a:defRPr sz="1100">
                <a:solidFill>
                  <a:schemeClr val="tx1"/>
                </a:solidFill>
                <a:latin typeface="Arial" charset="0"/>
                <a:cs typeface="Arial" charset="0"/>
              </a:defRPr>
            </a:lvl9pPr>
          </a:lstStyle>
          <a:p>
            <a:pPr marL="0" marR="0" lvl="0" indent="0" algn="r" defTabSz="914349" rtl="0" eaLnBrk="1" fontAlgn="base" latinLnBrk="0" hangingPunct="1">
              <a:lnSpc>
                <a:spcPct val="100000"/>
              </a:lnSpc>
              <a:spcBef>
                <a:spcPct val="0"/>
              </a:spcBef>
              <a:spcAft>
                <a:spcPct val="0"/>
              </a:spcAft>
              <a:buClrTx/>
              <a:buSzTx/>
              <a:buFontTx/>
              <a:buNone/>
              <a:tabLst/>
              <a:defRPr/>
            </a:pPr>
            <a:fld id="{3DFFE87B-429A-45C5-A5B4-E28D4B5EE9E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349"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32821869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5" name="Slide Number Placeholder 4">
            <a:extLst>
              <a:ext uri="{FF2B5EF4-FFF2-40B4-BE49-F238E27FC236}">
                <a16:creationId xmlns:a16="http://schemas.microsoft.com/office/drawing/2014/main" id="{072D2162-D11F-4052-AB2C-3BC0DDF80AC5}"/>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4B89035-B56C-4C93-843A-27A764E9380B}"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41121902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5" name="Slide Number Placeholder 4">
            <a:extLst>
              <a:ext uri="{FF2B5EF4-FFF2-40B4-BE49-F238E27FC236}">
                <a16:creationId xmlns:a16="http://schemas.microsoft.com/office/drawing/2014/main" id="{072D2162-D11F-4052-AB2C-3BC0DDF80AC5}"/>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4B89035-B56C-4C93-843A-27A764E9380B}"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27506199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5" name="Slide Number Placeholder 4">
            <a:extLst>
              <a:ext uri="{FF2B5EF4-FFF2-40B4-BE49-F238E27FC236}">
                <a16:creationId xmlns:a16="http://schemas.microsoft.com/office/drawing/2014/main" id="{072D2162-D11F-4052-AB2C-3BC0DDF80AC5}"/>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4B89035-B56C-4C93-843A-27A764E9380B}"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5714800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1D03AD6-587E-4AD0-9E21-3A4EA55A00FB}" type="slidenum">
              <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4420410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236445F-6A45-46A0-953D-E8820BCCDED3}" type="slidenum">
              <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2039181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lvl1pPr>
              <a:spcBef>
                <a:spcPct val="30000"/>
              </a:spcBef>
              <a:defRPr sz="1100">
                <a:solidFill>
                  <a:schemeClr val="tx1"/>
                </a:solidFill>
                <a:latin typeface="Arial" charset="0"/>
                <a:cs typeface="Arial" charset="0"/>
              </a:defRPr>
            </a:lvl1pPr>
            <a:lvl2pPr marL="702551" indent="-269286">
              <a:spcBef>
                <a:spcPct val="30000"/>
              </a:spcBef>
              <a:defRPr sz="1100">
                <a:solidFill>
                  <a:schemeClr val="tx1"/>
                </a:solidFill>
                <a:latin typeface="Arial" charset="0"/>
                <a:cs typeface="Arial" charset="0"/>
              </a:defRPr>
            </a:lvl2pPr>
            <a:lvl3pPr marL="1083161" indent="-215128">
              <a:spcBef>
                <a:spcPct val="30000"/>
              </a:spcBef>
              <a:defRPr sz="1100">
                <a:solidFill>
                  <a:schemeClr val="tx1"/>
                </a:solidFill>
                <a:latin typeface="Arial" charset="0"/>
                <a:cs typeface="Arial" charset="0"/>
              </a:defRPr>
            </a:lvl3pPr>
            <a:lvl4pPr marL="1516426" indent="-215128">
              <a:spcBef>
                <a:spcPct val="30000"/>
              </a:spcBef>
              <a:defRPr sz="1100">
                <a:solidFill>
                  <a:schemeClr val="tx1"/>
                </a:solidFill>
                <a:latin typeface="Arial" charset="0"/>
                <a:cs typeface="Arial" charset="0"/>
              </a:defRPr>
            </a:lvl4pPr>
            <a:lvl5pPr marL="1949690" indent="-215128">
              <a:spcBef>
                <a:spcPct val="30000"/>
              </a:spcBef>
              <a:defRPr sz="1100">
                <a:solidFill>
                  <a:schemeClr val="tx1"/>
                </a:solidFill>
                <a:latin typeface="Arial" charset="0"/>
                <a:cs typeface="Arial" charset="0"/>
              </a:defRPr>
            </a:lvl5pPr>
            <a:lvl6pPr marL="2382953" indent="-215128" eaLnBrk="0" fontAlgn="base" hangingPunct="0">
              <a:spcBef>
                <a:spcPct val="30000"/>
              </a:spcBef>
              <a:spcAft>
                <a:spcPct val="0"/>
              </a:spcAft>
              <a:defRPr sz="1100">
                <a:solidFill>
                  <a:schemeClr val="tx1"/>
                </a:solidFill>
                <a:latin typeface="Arial" charset="0"/>
                <a:cs typeface="Arial" charset="0"/>
              </a:defRPr>
            </a:lvl6pPr>
            <a:lvl7pPr marL="2816218" indent="-215128" eaLnBrk="0" fontAlgn="base" hangingPunct="0">
              <a:spcBef>
                <a:spcPct val="30000"/>
              </a:spcBef>
              <a:spcAft>
                <a:spcPct val="0"/>
              </a:spcAft>
              <a:defRPr sz="1100">
                <a:solidFill>
                  <a:schemeClr val="tx1"/>
                </a:solidFill>
                <a:latin typeface="Arial" charset="0"/>
                <a:cs typeface="Arial" charset="0"/>
              </a:defRPr>
            </a:lvl7pPr>
            <a:lvl8pPr marL="3249482" indent="-215128" eaLnBrk="0" fontAlgn="base" hangingPunct="0">
              <a:spcBef>
                <a:spcPct val="30000"/>
              </a:spcBef>
              <a:spcAft>
                <a:spcPct val="0"/>
              </a:spcAft>
              <a:defRPr sz="1100">
                <a:solidFill>
                  <a:schemeClr val="tx1"/>
                </a:solidFill>
                <a:latin typeface="Arial" charset="0"/>
                <a:cs typeface="Arial" charset="0"/>
              </a:defRPr>
            </a:lvl8pPr>
            <a:lvl9pPr marL="3682747" indent="-215128" eaLnBrk="0" fontAlgn="base" hangingPunct="0">
              <a:spcBef>
                <a:spcPct val="30000"/>
              </a:spcBef>
              <a:spcAft>
                <a:spcPct val="0"/>
              </a:spcAft>
              <a:defRPr sz="1100">
                <a:solidFill>
                  <a:schemeClr val="tx1"/>
                </a:solidFill>
                <a:latin typeface="Arial" charset="0"/>
                <a:cs typeface="Arial" charset="0"/>
              </a:defRPr>
            </a:lvl9pPr>
          </a:lstStyle>
          <a:p>
            <a:pPr marL="0" marR="0" lvl="0" indent="0" algn="r" defTabSz="914349" rtl="0" eaLnBrk="1" fontAlgn="base" latinLnBrk="0" hangingPunct="1">
              <a:lnSpc>
                <a:spcPct val="100000"/>
              </a:lnSpc>
              <a:spcBef>
                <a:spcPct val="0"/>
              </a:spcBef>
              <a:spcAft>
                <a:spcPct val="0"/>
              </a:spcAft>
              <a:buClrTx/>
              <a:buSzTx/>
              <a:buFontTx/>
              <a:buNone/>
              <a:tabLst/>
              <a:defRPr/>
            </a:pPr>
            <a:fld id="{3DFFE87B-429A-45C5-A5B4-E28D4B5EE9E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349" rtl="0"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10064061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8A1513F-4F72-45BB-A889-E2710DA06DAB}" type="slidenum">
              <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5944329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A95BB8-D167-3B73-4BBD-09CEB18D3630}"/>
            </a:ext>
          </a:extLst>
        </p:cNvPr>
        <p:cNvGrpSpPr/>
        <p:nvPr/>
      </p:nvGrpSpPr>
      <p:grpSpPr>
        <a:xfrm>
          <a:off x="0" y="0"/>
          <a:ext cx="0" cy="0"/>
          <a:chOff x="0" y="0"/>
          <a:chExt cx="0" cy="0"/>
        </a:xfrm>
      </p:grpSpPr>
      <p:sp>
        <p:nvSpPr>
          <p:cNvPr id="121858" name="Rectangle 7">
            <a:extLst>
              <a:ext uri="{FF2B5EF4-FFF2-40B4-BE49-F238E27FC236}">
                <a16:creationId xmlns:a16="http://schemas.microsoft.com/office/drawing/2014/main" id="{7AC58CA4-8CAA-B2C0-663A-C124A8C57FC8}"/>
              </a:ext>
            </a:extLst>
          </p:cNvPr>
          <p:cNvSpPr>
            <a:spLocks noGrp="1" noChangeArrowheads="1"/>
          </p:cNvSpPr>
          <p:nvPr>
            <p:ph type="sldNum" sz="quarter" idx="5"/>
          </p:nvPr>
        </p:nvSpPr>
        <p:spPr>
          <a:noFill/>
        </p:spPr>
        <p:txBody>
          <a:bodyPr/>
          <a:lstStyle>
            <a:lvl1pPr>
              <a:spcBef>
                <a:spcPct val="30000"/>
              </a:spcBef>
              <a:defRPr sz="1100">
                <a:solidFill>
                  <a:schemeClr val="tx1"/>
                </a:solidFill>
                <a:latin typeface="Arial" charset="0"/>
                <a:cs typeface="Arial" charset="0"/>
              </a:defRPr>
            </a:lvl1pPr>
            <a:lvl2pPr marL="702551" indent="-269286">
              <a:spcBef>
                <a:spcPct val="30000"/>
              </a:spcBef>
              <a:defRPr sz="1100">
                <a:solidFill>
                  <a:schemeClr val="tx1"/>
                </a:solidFill>
                <a:latin typeface="Arial" charset="0"/>
                <a:cs typeface="Arial" charset="0"/>
              </a:defRPr>
            </a:lvl2pPr>
            <a:lvl3pPr marL="1083161" indent="-215128">
              <a:spcBef>
                <a:spcPct val="30000"/>
              </a:spcBef>
              <a:defRPr sz="1100">
                <a:solidFill>
                  <a:schemeClr val="tx1"/>
                </a:solidFill>
                <a:latin typeface="Arial" charset="0"/>
                <a:cs typeface="Arial" charset="0"/>
              </a:defRPr>
            </a:lvl3pPr>
            <a:lvl4pPr marL="1516426" indent="-215128">
              <a:spcBef>
                <a:spcPct val="30000"/>
              </a:spcBef>
              <a:defRPr sz="1100">
                <a:solidFill>
                  <a:schemeClr val="tx1"/>
                </a:solidFill>
                <a:latin typeface="Arial" charset="0"/>
                <a:cs typeface="Arial" charset="0"/>
              </a:defRPr>
            </a:lvl4pPr>
            <a:lvl5pPr marL="1949690" indent="-215128">
              <a:spcBef>
                <a:spcPct val="30000"/>
              </a:spcBef>
              <a:defRPr sz="1100">
                <a:solidFill>
                  <a:schemeClr val="tx1"/>
                </a:solidFill>
                <a:latin typeface="Arial" charset="0"/>
                <a:cs typeface="Arial" charset="0"/>
              </a:defRPr>
            </a:lvl5pPr>
            <a:lvl6pPr marL="2382953" indent="-215128" eaLnBrk="0" fontAlgn="base" hangingPunct="0">
              <a:spcBef>
                <a:spcPct val="30000"/>
              </a:spcBef>
              <a:spcAft>
                <a:spcPct val="0"/>
              </a:spcAft>
              <a:defRPr sz="1100">
                <a:solidFill>
                  <a:schemeClr val="tx1"/>
                </a:solidFill>
                <a:latin typeface="Arial" charset="0"/>
                <a:cs typeface="Arial" charset="0"/>
              </a:defRPr>
            </a:lvl6pPr>
            <a:lvl7pPr marL="2816218" indent="-215128" eaLnBrk="0" fontAlgn="base" hangingPunct="0">
              <a:spcBef>
                <a:spcPct val="30000"/>
              </a:spcBef>
              <a:spcAft>
                <a:spcPct val="0"/>
              </a:spcAft>
              <a:defRPr sz="1100">
                <a:solidFill>
                  <a:schemeClr val="tx1"/>
                </a:solidFill>
                <a:latin typeface="Arial" charset="0"/>
                <a:cs typeface="Arial" charset="0"/>
              </a:defRPr>
            </a:lvl7pPr>
            <a:lvl8pPr marL="3249482" indent="-215128" eaLnBrk="0" fontAlgn="base" hangingPunct="0">
              <a:spcBef>
                <a:spcPct val="30000"/>
              </a:spcBef>
              <a:spcAft>
                <a:spcPct val="0"/>
              </a:spcAft>
              <a:defRPr sz="1100">
                <a:solidFill>
                  <a:schemeClr val="tx1"/>
                </a:solidFill>
                <a:latin typeface="Arial" charset="0"/>
                <a:cs typeface="Arial" charset="0"/>
              </a:defRPr>
            </a:lvl8pPr>
            <a:lvl9pPr marL="3682747" indent="-215128" eaLnBrk="0" fontAlgn="base" hangingPunct="0">
              <a:spcBef>
                <a:spcPct val="30000"/>
              </a:spcBef>
              <a:spcAft>
                <a:spcPct val="0"/>
              </a:spcAft>
              <a:defRPr sz="1100">
                <a:solidFill>
                  <a:schemeClr val="tx1"/>
                </a:solidFill>
                <a:latin typeface="Arial" charset="0"/>
                <a:cs typeface="Arial" charset="0"/>
              </a:defRPr>
            </a:lvl9pPr>
          </a:lstStyle>
          <a:p>
            <a:pPr marL="0" marR="0" lvl="0" indent="0" algn="r" defTabSz="914349" rtl="0" eaLnBrk="1" fontAlgn="base" latinLnBrk="0" hangingPunct="1">
              <a:lnSpc>
                <a:spcPct val="100000"/>
              </a:lnSpc>
              <a:spcBef>
                <a:spcPct val="0"/>
              </a:spcBef>
              <a:spcAft>
                <a:spcPct val="0"/>
              </a:spcAft>
              <a:buClrTx/>
              <a:buSzTx/>
              <a:buFontTx/>
              <a:buNone/>
              <a:tabLst/>
              <a:defRPr/>
            </a:pPr>
            <a:fld id="{3DFFE87B-429A-45C5-A5B4-E28D4B5EE9E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349" rtl="0" eaLnBrk="1" fontAlgn="base" latinLnBrk="0" hangingPunct="1">
                <a:lnSpc>
                  <a:spcPct val="100000"/>
                </a:lnSpc>
                <a:spcBef>
                  <a:spcPct val="0"/>
                </a:spcBef>
                <a:spcAft>
                  <a:spcPct val="0"/>
                </a:spcAft>
                <a:buClrTx/>
                <a:buSzTx/>
                <a:buFontTx/>
                <a:buNone/>
                <a:tabLst/>
                <a:defRPr/>
              </a:pPr>
              <a:t>65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1859" name="Rectangle 2">
            <a:extLst>
              <a:ext uri="{FF2B5EF4-FFF2-40B4-BE49-F238E27FC236}">
                <a16:creationId xmlns:a16="http://schemas.microsoft.com/office/drawing/2014/main" id="{3353460D-0CB5-AFBA-07AD-75245B9F5BB1}"/>
              </a:ext>
            </a:extLst>
          </p:cNvPr>
          <p:cNvSpPr>
            <a:spLocks noGrp="1" noRot="1" noChangeAspect="1" noChangeArrowheads="1" noTextEdit="1"/>
          </p:cNvSpPr>
          <p:nvPr>
            <p:ph type="sldImg"/>
          </p:nvPr>
        </p:nvSpPr>
        <p:spPr>
          <a:ln/>
        </p:spPr>
      </p:sp>
      <p:sp>
        <p:nvSpPr>
          <p:cNvPr id="121860" name="Rectangle 3">
            <a:extLst>
              <a:ext uri="{FF2B5EF4-FFF2-40B4-BE49-F238E27FC236}">
                <a16:creationId xmlns:a16="http://schemas.microsoft.com/office/drawing/2014/main" id="{0C86EC19-8F9F-E62F-03D7-38773713F4B6}"/>
              </a:ext>
            </a:extLst>
          </p:cNvPr>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38679879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D3DBC1CC-B82B-5FB3-C2B8-FAFBD7D68AA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800">
                <a:solidFill>
                  <a:schemeClr val="tx1"/>
                </a:solidFill>
                <a:latin typeface="Comic Sans MS" panose="030F0702030302020204" pitchFamily="66" charset="0"/>
                <a:cs typeface="Arial" panose="020B0604020202020204" pitchFamily="34" charset="0"/>
              </a:defRPr>
            </a:lvl1pPr>
            <a:lvl2pPr marL="742950" indent="-285750">
              <a:defRPr sz="4800">
                <a:solidFill>
                  <a:schemeClr val="tx1"/>
                </a:solidFill>
                <a:latin typeface="Comic Sans MS" panose="030F0702030302020204" pitchFamily="66" charset="0"/>
                <a:cs typeface="Arial" panose="020B0604020202020204" pitchFamily="34" charset="0"/>
              </a:defRPr>
            </a:lvl2pPr>
            <a:lvl3pPr marL="1143000" indent="-228600">
              <a:defRPr sz="4800">
                <a:solidFill>
                  <a:schemeClr val="tx1"/>
                </a:solidFill>
                <a:latin typeface="Comic Sans MS" panose="030F0702030302020204" pitchFamily="66" charset="0"/>
                <a:cs typeface="Arial" panose="020B0604020202020204" pitchFamily="34" charset="0"/>
              </a:defRPr>
            </a:lvl3pPr>
            <a:lvl4pPr marL="1600200" indent="-228600">
              <a:defRPr sz="4800">
                <a:solidFill>
                  <a:schemeClr val="tx1"/>
                </a:solidFill>
                <a:latin typeface="Comic Sans MS" panose="030F0702030302020204" pitchFamily="66" charset="0"/>
                <a:cs typeface="Arial" panose="020B0604020202020204" pitchFamily="34" charset="0"/>
              </a:defRPr>
            </a:lvl4pPr>
            <a:lvl5pPr marL="2057400" indent="-22860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D05016-6178-45FD-9762-95B08D2BC77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4579" name="Rectangle 2">
            <a:extLst>
              <a:ext uri="{FF2B5EF4-FFF2-40B4-BE49-F238E27FC236}">
                <a16:creationId xmlns:a16="http://schemas.microsoft.com/office/drawing/2014/main" id="{13AB33FB-C29D-5B75-0783-CC04E2A8A1D4}"/>
              </a:ext>
            </a:extLst>
          </p:cNvPr>
          <p:cNvSpPr>
            <a:spLocks noGrp="1" noRot="1" noChangeAspect="1" noChangeArrowheads="1" noTextEdit="1"/>
          </p:cNvSpPr>
          <p:nvPr>
            <p:ph type="sldImg"/>
          </p:nvPr>
        </p:nvSpPr>
        <p:spPr>
          <a:ln/>
        </p:spPr>
      </p:sp>
      <p:sp>
        <p:nvSpPr>
          <p:cNvPr id="24580" name="Rectangle 3">
            <a:extLst>
              <a:ext uri="{FF2B5EF4-FFF2-40B4-BE49-F238E27FC236}">
                <a16:creationId xmlns:a16="http://schemas.microsoft.com/office/drawing/2014/main" id="{FCD35247-8B72-7120-F840-4982C00EC4FC}"/>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36679733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CFD1E076-65A9-0F76-B4E6-442746CC179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800">
                <a:solidFill>
                  <a:schemeClr val="tx1"/>
                </a:solidFill>
                <a:latin typeface="Comic Sans MS" panose="030F0702030302020204" pitchFamily="66" charset="0"/>
                <a:cs typeface="Arial" panose="020B0604020202020204" pitchFamily="34" charset="0"/>
              </a:defRPr>
            </a:lvl1pPr>
            <a:lvl2pPr marL="742950" indent="-285750">
              <a:defRPr sz="4800">
                <a:solidFill>
                  <a:schemeClr val="tx1"/>
                </a:solidFill>
                <a:latin typeface="Comic Sans MS" panose="030F0702030302020204" pitchFamily="66" charset="0"/>
                <a:cs typeface="Arial" panose="020B0604020202020204" pitchFamily="34" charset="0"/>
              </a:defRPr>
            </a:lvl2pPr>
            <a:lvl3pPr marL="1143000" indent="-228600">
              <a:defRPr sz="4800">
                <a:solidFill>
                  <a:schemeClr val="tx1"/>
                </a:solidFill>
                <a:latin typeface="Comic Sans MS" panose="030F0702030302020204" pitchFamily="66" charset="0"/>
                <a:cs typeface="Arial" panose="020B0604020202020204" pitchFamily="34" charset="0"/>
              </a:defRPr>
            </a:lvl3pPr>
            <a:lvl4pPr marL="1600200" indent="-228600">
              <a:defRPr sz="4800">
                <a:solidFill>
                  <a:schemeClr val="tx1"/>
                </a:solidFill>
                <a:latin typeface="Comic Sans MS" panose="030F0702030302020204" pitchFamily="66" charset="0"/>
                <a:cs typeface="Arial" panose="020B0604020202020204" pitchFamily="34" charset="0"/>
              </a:defRPr>
            </a:lvl4pPr>
            <a:lvl5pPr marL="2057400" indent="-22860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46A5A63-A710-4584-B723-F75FF87ADD7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6627" name="Rectangle 2">
            <a:extLst>
              <a:ext uri="{FF2B5EF4-FFF2-40B4-BE49-F238E27FC236}">
                <a16:creationId xmlns:a16="http://schemas.microsoft.com/office/drawing/2014/main" id="{062DD84A-5BDB-A382-8973-C63000E68674}"/>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3DAF9CE5-6363-00F5-9183-6716573D096A}"/>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1476746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lvl1pPr>
              <a:spcBef>
                <a:spcPct val="30000"/>
              </a:spcBef>
              <a:defRPr sz="1100">
                <a:solidFill>
                  <a:schemeClr val="tx1"/>
                </a:solidFill>
                <a:latin typeface="Arial" charset="0"/>
                <a:cs typeface="Arial" charset="0"/>
              </a:defRPr>
            </a:lvl1pPr>
            <a:lvl2pPr marL="702551" indent="-269286">
              <a:spcBef>
                <a:spcPct val="30000"/>
              </a:spcBef>
              <a:defRPr sz="1100">
                <a:solidFill>
                  <a:schemeClr val="tx1"/>
                </a:solidFill>
                <a:latin typeface="Arial" charset="0"/>
                <a:cs typeface="Arial" charset="0"/>
              </a:defRPr>
            </a:lvl2pPr>
            <a:lvl3pPr marL="1083161" indent="-215128">
              <a:spcBef>
                <a:spcPct val="30000"/>
              </a:spcBef>
              <a:defRPr sz="1100">
                <a:solidFill>
                  <a:schemeClr val="tx1"/>
                </a:solidFill>
                <a:latin typeface="Arial" charset="0"/>
                <a:cs typeface="Arial" charset="0"/>
              </a:defRPr>
            </a:lvl3pPr>
            <a:lvl4pPr marL="1516426" indent="-215128">
              <a:spcBef>
                <a:spcPct val="30000"/>
              </a:spcBef>
              <a:defRPr sz="1100">
                <a:solidFill>
                  <a:schemeClr val="tx1"/>
                </a:solidFill>
                <a:latin typeface="Arial" charset="0"/>
                <a:cs typeface="Arial" charset="0"/>
              </a:defRPr>
            </a:lvl4pPr>
            <a:lvl5pPr marL="1949690" indent="-215128">
              <a:spcBef>
                <a:spcPct val="30000"/>
              </a:spcBef>
              <a:defRPr sz="1100">
                <a:solidFill>
                  <a:schemeClr val="tx1"/>
                </a:solidFill>
                <a:latin typeface="Arial" charset="0"/>
                <a:cs typeface="Arial" charset="0"/>
              </a:defRPr>
            </a:lvl5pPr>
            <a:lvl6pPr marL="2382953" indent="-215128" eaLnBrk="0" fontAlgn="base" hangingPunct="0">
              <a:spcBef>
                <a:spcPct val="30000"/>
              </a:spcBef>
              <a:spcAft>
                <a:spcPct val="0"/>
              </a:spcAft>
              <a:defRPr sz="1100">
                <a:solidFill>
                  <a:schemeClr val="tx1"/>
                </a:solidFill>
                <a:latin typeface="Arial" charset="0"/>
                <a:cs typeface="Arial" charset="0"/>
              </a:defRPr>
            </a:lvl6pPr>
            <a:lvl7pPr marL="2816218" indent="-215128" eaLnBrk="0" fontAlgn="base" hangingPunct="0">
              <a:spcBef>
                <a:spcPct val="30000"/>
              </a:spcBef>
              <a:spcAft>
                <a:spcPct val="0"/>
              </a:spcAft>
              <a:defRPr sz="1100">
                <a:solidFill>
                  <a:schemeClr val="tx1"/>
                </a:solidFill>
                <a:latin typeface="Arial" charset="0"/>
                <a:cs typeface="Arial" charset="0"/>
              </a:defRPr>
            </a:lvl7pPr>
            <a:lvl8pPr marL="3249482" indent="-215128" eaLnBrk="0" fontAlgn="base" hangingPunct="0">
              <a:spcBef>
                <a:spcPct val="30000"/>
              </a:spcBef>
              <a:spcAft>
                <a:spcPct val="0"/>
              </a:spcAft>
              <a:defRPr sz="1100">
                <a:solidFill>
                  <a:schemeClr val="tx1"/>
                </a:solidFill>
                <a:latin typeface="Arial" charset="0"/>
                <a:cs typeface="Arial" charset="0"/>
              </a:defRPr>
            </a:lvl8pPr>
            <a:lvl9pPr marL="3682747" indent="-215128" eaLnBrk="0" fontAlgn="base" hangingPunct="0">
              <a:spcBef>
                <a:spcPct val="30000"/>
              </a:spcBef>
              <a:spcAft>
                <a:spcPct val="0"/>
              </a:spcAft>
              <a:defRPr sz="1100">
                <a:solidFill>
                  <a:schemeClr val="tx1"/>
                </a:solidFill>
                <a:latin typeface="Arial" charset="0"/>
                <a:cs typeface="Arial" charset="0"/>
              </a:defRPr>
            </a:lvl9pPr>
          </a:lstStyle>
          <a:p>
            <a:pPr marL="0" marR="0" lvl="0" indent="0" algn="r" defTabSz="914349" rtl="0" eaLnBrk="1" fontAlgn="base" latinLnBrk="0" hangingPunct="1">
              <a:lnSpc>
                <a:spcPct val="100000"/>
              </a:lnSpc>
              <a:spcBef>
                <a:spcPct val="0"/>
              </a:spcBef>
              <a:spcAft>
                <a:spcPct val="0"/>
              </a:spcAft>
              <a:buClrTx/>
              <a:buSzTx/>
              <a:buFontTx/>
              <a:buNone/>
              <a:tabLst/>
              <a:defRPr/>
            </a:pPr>
            <a:fld id="{3DFFE87B-429A-45C5-A5B4-E28D4B5EE9E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349"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28680075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15F732-2CDF-6C0F-D908-544D22AA2944}"/>
            </a:ext>
          </a:extLst>
        </p:cNvPr>
        <p:cNvGrpSpPr/>
        <p:nvPr/>
      </p:nvGrpSpPr>
      <p:grpSpPr>
        <a:xfrm>
          <a:off x="0" y="0"/>
          <a:ext cx="0" cy="0"/>
          <a:chOff x="0" y="0"/>
          <a:chExt cx="0" cy="0"/>
        </a:xfrm>
      </p:grpSpPr>
      <p:sp>
        <p:nvSpPr>
          <p:cNvPr id="121858" name="Rectangle 7">
            <a:extLst>
              <a:ext uri="{FF2B5EF4-FFF2-40B4-BE49-F238E27FC236}">
                <a16:creationId xmlns:a16="http://schemas.microsoft.com/office/drawing/2014/main" id="{5A0963EA-BB86-C773-E87A-B3ACBA0CEE5D}"/>
              </a:ext>
            </a:extLst>
          </p:cNvPr>
          <p:cNvSpPr>
            <a:spLocks noGrp="1" noChangeArrowheads="1"/>
          </p:cNvSpPr>
          <p:nvPr>
            <p:ph type="sldNum" sz="quarter" idx="5"/>
          </p:nvPr>
        </p:nvSpPr>
        <p:spPr>
          <a:noFill/>
        </p:spPr>
        <p:txBody>
          <a:bodyPr/>
          <a:lstStyle>
            <a:lvl1pPr>
              <a:spcBef>
                <a:spcPct val="30000"/>
              </a:spcBef>
              <a:defRPr sz="1100">
                <a:solidFill>
                  <a:schemeClr val="tx1"/>
                </a:solidFill>
                <a:latin typeface="Arial" charset="0"/>
                <a:cs typeface="Arial" charset="0"/>
              </a:defRPr>
            </a:lvl1pPr>
            <a:lvl2pPr marL="702551" indent="-269286">
              <a:spcBef>
                <a:spcPct val="30000"/>
              </a:spcBef>
              <a:defRPr sz="1100">
                <a:solidFill>
                  <a:schemeClr val="tx1"/>
                </a:solidFill>
                <a:latin typeface="Arial" charset="0"/>
                <a:cs typeface="Arial" charset="0"/>
              </a:defRPr>
            </a:lvl2pPr>
            <a:lvl3pPr marL="1083161" indent="-215128">
              <a:spcBef>
                <a:spcPct val="30000"/>
              </a:spcBef>
              <a:defRPr sz="1100">
                <a:solidFill>
                  <a:schemeClr val="tx1"/>
                </a:solidFill>
                <a:latin typeface="Arial" charset="0"/>
                <a:cs typeface="Arial" charset="0"/>
              </a:defRPr>
            </a:lvl3pPr>
            <a:lvl4pPr marL="1516426" indent="-215128">
              <a:spcBef>
                <a:spcPct val="30000"/>
              </a:spcBef>
              <a:defRPr sz="1100">
                <a:solidFill>
                  <a:schemeClr val="tx1"/>
                </a:solidFill>
                <a:latin typeface="Arial" charset="0"/>
                <a:cs typeface="Arial" charset="0"/>
              </a:defRPr>
            </a:lvl4pPr>
            <a:lvl5pPr marL="1949690" indent="-215128">
              <a:spcBef>
                <a:spcPct val="30000"/>
              </a:spcBef>
              <a:defRPr sz="1100">
                <a:solidFill>
                  <a:schemeClr val="tx1"/>
                </a:solidFill>
                <a:latin typeface="Arial" charset="0"/>
                <a:cs typeface="Arial" charset="0"/>
              </a:defRPr>
            </a:lvl5pPr>
            <a:lvl6pPr marL="2382953" indent="-215128" eaLnBrk="0" fontAlgn="base" hangingPunct="0">
              <a:spcBef>
                <a:spcPct val="30000"/>
              </a:spcBef>
              <a:spcAft>
                <a:spcPct val="0"/>
              </a:spcAft>
              <a:defRPr sz="1100">
                <a:solidFill>
                  <a:schemeClr val="tx1"/>
                </a:solidFill>
                <a:latin typeface="Arial" charset="0"/>
                <a:cs typeface="Arial" charset="0"/>
              </a:defRPr>
            </a:lvl6pPr>
            <a:lvl7pPr marL="2816218" indent="-215128" eaLnBrk="0" fontAlgn="base" hangingPunct="0">
              <a:spcBef>
                <a:spcPct val="30000"/>
              </a:spcBef>
              <a:spcAft>
                <a:spcPct val="0"/>
              </a:spcAft>
              <a:defRPr sz="1100">
                <a:solidFill>
                  <a:schemeClr val="tx1"/>
                </a:solidFill>
                <a:latin typeface="Arial" charset="0"/>
                <a:cs typeface="Arial" charset="0"/>
              </a:defRPr>
            </a:lvl7pPr>
            <a:lvl8pPr marL="3249482" indent="-215128" eaLnBrk="0" fontAlgn="base" hangingPunct="0">
              <a:spcBef>
                <a:spcPct val="30000"/>
              </a:spcBef>
              <a:spcAft>
                <a:spcPct val="0"/>
              </a:spcAft>
              <a:defRPr sz="1100">
                <a:solidFill>
                  <a:schemeClr val="tx1"/>
                </a:solidFill>
                <a:latin typeface="Arial" charset="0"/>
                <a:cs typeface="Arial" charset="0"/>
              </a:defRPr>
            </a:lvl8pPr>
            <a:lvl9pPr marL="3682747" indent="-215128" eaLnBrk="0" fontAlgn="base" hangingPunct="0">
              <a:spcBef>
                <a:spcPct val="30000"/>
              </a:spcBef>
              <a:spcAft>
                <a:spcPct val="0"/>
              </a:spcAft>
              <a:defRPr sz="1100">
                <a:solidFill>
                  <a:schemeClr val="tx1"/>
                </a:solidFill>
                <a:latin typeface="Arial" charset="0"/>
                <a:cs typeface="Arial" charset="0"/>
              </a:defRPr>
            </a:lvl9pPr>
          </a:lstStyle>
          <a:p>
            <a:pPr marL="0" marR="0" lvl="0" indent="0" algn="r" defTabSz="914349" rtl="0" eaLnBrk="1" fontAlgn="base" latinLnBrk="0" hangingPunct="1">
              <a:lnSpc>
                <a:spcPct val="100000"/>
              </a:lnSpc>
              <a:spcBef>
                <a:spcPct val="0"/>
              </a:spcBef>
              <a:spcAft>
                <a:spcPct val="0"/>
              </a:spcAft>
              <a:buClrTx/>
              <a:buSzTx/>
              <a:buFontTx/>
              <a:buNone/>
              <a:tabLst/>
              <a:defRPr/>
            </a:pPr>
            <a:fld id="{3DFFE87B-429A-45C5-A5B4-E28D4B5EE9E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349"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1859" name="Rectangle 2">
            <a:extLst>
              <a:ext uri="{FF2B5EF4-FFF2-40B4-BE49-F238E27FC236}">
                <a16:creationId xmlns:a16="http://schemas.microsoft.com/office/drawing/2014/main" id="{366FB184-E694-815D-7692-479983B180C3}"/>
              </a:ext>
            </a:extLst>
          </p:cNvPr>
          <p:cNvSpPr>
            <a:spLocks noGrp="1" noRot="1" noChangeAspect="1" noChangeArrowheads="1" noTextEdit="1"/>
          </p:cNvSpPr>
          <p:nvPr>
            <p:ph type="sldImg"/>
          </p:nvPr>
        </p:nvSpPr>
        <p:spPr>
          <a:ln/>
        </p:spPr>
      </p:sp>
      <p:sp>
        <p:nvSpPr>
          <p:cNvPr id="121860" name="Rectangle 3">
            <a:extLst>
              <a:ext uri="{FF2B5EF4-FFF2-40B4-BE49-F238E27FC236}">
                <a16:creationId xmlns:a16="http://schemas.microsoft.com/office/drawing/2014/main" id="{F2E5B856-677F-E81F-949D-A556951403BB}"/>
              </a:ext>
            </a:extLst>
          </p:cNvPr>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8132313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E0334E-E9E3-47E4-B7DA-D20402BDA0C4}"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31554086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01CE8D-FCDC-1748-62EB-FE9CA199EF69}"/>
            </a:ext>
          </a:extLst>
        </p:cNvPr>
        <p:cNvGrpSpPr/>
        <p:nvPr/>
      </p:nvGrpSpPr>
      <p:grpSpPr>
        <a:xfrm>
          <a:off x="0" y="0"/>
          <a:ext cx="0" cy="0"/>
          <a:chOff x="0" y="0"/>
          <a:chExt cx="0" cy="0"/>
        </a:xfrm>
      </p:grpSpPr>
      <p:sp>
        <p:nvSpPr>
          <p:cNvPr id="121858" name="Rectangle 7">
            <a:extLst>
              <a:ext uri="{FF2B5EF4-FFF2-40B4-BE49-F238E27FC236}">
                <a16:creationId xmlns:a16="http://schemas.microsoft.com/office/drawing/2014/main" id="{B6BF0450-9B47-A0B8-1C4D-4B593CAB798E}"/>
              </a:ext>
            </a:extLst>
          </p:cNvPr>
          <p:cNvSpPr>
            <a:spLocks noGrp="1" noChangeArrowheads="1"/>
          </p:cNvSpPr>
          <p:nvPr>
            <p:ph type="sldNum" sz="quarter" idx="5"/>
          </p:nvPr>
        </p:nvSpPr>
        <p:spPr>
          <a:noFill/>
        </p:spPr>
        <p:txBody>
          <a:bodyPr/>
          <a:lstStyle>
            <a:lvl1pPr>
              <a:spcBef>
                <a:spcPct val="30000"/>
              </a:spcBef>
              <a:defRPr sz="1100">
                <a:solidFill>
                  <a:schemeClr val="tx1"/>
                </a:solidFill>
                <a:latin typeface="Arial" charset="0"/>
                <a:cs typeface="Arial" charset="0"/>
              </a:defRPr>
            </a:lvl1pPr>
            <a:lvl2pPr marL="702551" indent="-269286">
              <a:spcBef>
                <a:spcPct val="30000"/>
              </a:spcBef>
              <a:defRPr sz="1100">
                <a:solidFill>
                  <a:schemeClr val="tx1"/>
                </a:solidFill>
                <a:latin typeface="Arial" charset="0"/>
                <a:cs typeface="Arial" charset="0"/>
              </a:defRPr>
            </a:lvl2pPr>
            <a:lvl3pPr marL="1083161" indent="-215128">
              <a:spcBef>
                <a:spcPct val="30000"/>
              </a:spcBef>
              <a:defRPr sz="1100">
                <a:solidFill>
                  <a:schemeClr val="tx1"/>
                </a:solidFill>
                <a:latin typeface="Arial" charset="0"/>
                <a:cs typeface="Arial" charset="0"/>
              </a:defRPr>
            </a:lvl3pPr>
            <a:lvl4pPr marL="1516426" indent="-215128">
              <a:spcBef>
                <a:spcPct val="30000"/>
              </a:spcBef>
              <a:defRPr sz="1100">
                <a:solidFill>
                  <a:schemeClr val="tx1"/>
                </a:solidFill>
                <a:latin typeface="Arial" charset="0"/>
                <a:cs typeface="Arial" charset="0"/>
              </a:defRPr>
            </a:lvl4pPr>
            <a:lvl5pPr marL="1949690" indent="-215128">
              <a:spcBef>
                <a:spcPct val="30000"/>
              </a:spcBef>
              <a:defRPr sz="1100">
                <a:solidFill>
                  <a:schemeClr val="tx1"/>
                </a:solidFill>
                <a:latin typeface="Arial" charset="0"/>
                <a:cs typeface="Arial" charset="0"/>
              </a:defRPr>
            </a:lvl5pPr>
            <a:lvl6pPr marL="2382953" indent="-215128" eaLnBrk="0" fontAlgn="base" hangingPunct="0">
              <a:spcBef>
                <a:spcPct val="30000"/>
              </a:spcBef>
              <a:spcAft>
                <a:spcPct val="0"/>
              </a:spcAft>
              <a:defRPr sz="1100">
                <a:solidFill>
                  <a:schemeClr val="tx1"/>
                </a:solidFill>
                <a:latin typeface="Arial" charset="0"/>
                <a:cs typeface="Arial" charset="0"/>
              </a:defRPr>
            </a:lvl6pPr>
            <a:lvl7pPr marL="2816218" indent="-215128" eaLnBrk="0" fontAlgn="base" hangingPunct="0">
              <a:spcBef>
                <a:spcPct val="30000"/>
              </a:spcBef>
              <a:spcAft>
                <a:spcPct val="0"/>
              </a:spcAft>
              <a:defRPr sz="1100">
                <a:solidFill>
                  <a:schemeClr val="tx1"/>
                </a:solidFill>
                <a:latin typeface="Arial" charset="0"/>
                <a:cs typeface="Arial" charset="0"/>
              </a:defRPr>
            </a:lvl7pPr>
            <a:lvl8pPr marL="3249482" indent="-215128" eaLnBrk="0" fontAlgn="base" hangingPunct="0">
              <a:spcBef>
                <a:spcPct val="30000"/>
              </a:spcBef>
              <a:spcAft>
                <a:spcPct val="0"/>
              </a:spcAft>
              <a:defRPr sz="1100">
                <a:solidFill>
                  <a:schemeClr val="tx1"/>
                </a:solidFill>
                <a:latin typeface="Arial" charset="0"/>
                <a:cs typeface="Arial" charset="0"/>
              </a:defRPr>
            </a:lvl8pPr>
            <a:lvl9pPr marL="3682747" indent="-215128" eaLnBrk="0" fontAlgn="base" hangingPunct="0">
              <a:spcBef>
                <a:spcPct val="30000"/>
              </a:spcBef>
              <a:spcAft>
                <a:spcPct val="0"/>
              </a:spcAft>
              <a:defRPr sz="1100">
                <a:solidFill>
                  <a:schemeClr val="tx1"/>
                </a:solidFill>
                <a:latin typeface="Arial" charset="0"/>
                <a:cs typeface="Arial" charset="0"/>
              </a:defRPr>
            </a:lvl9pPr>
          </a:lstStyle>
          <a:p>
            <a:pPr marL="0" marR="0" lvl="0" indent="0" algn="r" defTabSz="914349" rtl="0" eaLnBrk="1" fontAlgn="base" latinLnBrk="0" hangingPunct="1">
              <a:lnSpc>
                <a:spcPct val="100000"/>
              </a:lnSpc>
              <a:spcBef>
                <a:spcPct val="0"/>
              </a:spcBef>
              <a:spcAft>
                <a:spcPct val="0"/>
              </a:spcAft>
              <a:buClrTx/>
              <a:buSzTx/>
              <a:buFontTx/>
              <a:buNone/>
              <a:tabLst/>
              <a:defRPr/>
            </a:pPr>
            <a:fld id="{3DFFE87B-429A-45C5-A5B4-E28D4B5EE9E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349"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1859" name="Rectangle 2">
            <a:extLst>
              <a:ext uri="{FF2B5EF4-FFF2-40B4-BE49-F238E27FC236}">
                <a16:creationId xmlns:a16="http://schemas.microsoft.com/office/drawing/2014/main" id="{423EEA9D-25E5-B310-4F08-5B07B103B502}"/>
              </a:ext>
            </a:extLst>
          </p:cNvPr>
          <p:cNvSpPr>
            <a:spLocks noGrp="1" noRot="1" noChangeAspect="1" noChangeArrowheads="1" noTextEdit="1"/>
          </p:cNvSpPr>
          <p:nvPr>
            <p:ph type="sldImg"/>
          </p:nvPr>
        </p:nvSpPr>
        <p:spPr>
          <a:ln/>
        </p:spPr>
      </p:sp>
      <p:sp>
        <p:nvSpPr>
          <p:cNvPr id="121860" name="Rectangle 3">
            <a:extLst>
              <a:ext uri="{FF2B5EF4-FFF2-40B4-BE49-F238E27FC236}">
                <a16:creationId xmlns:a16="http://schemas.microsoft.com/office/drawing/2014/main" id="{1296A4B2-B43C-B27C-F532-8EA23E28138F}"/>
              </a:ext>
            </a:extLst>
          </p:cNvPr>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10374909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3FCAECE-167E-4C60-B300-7553573FFC03}" type="slidenum">
              <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6665525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9593BE-96AA-82D2-A538-E1E226A2C4E5}"/>
            </a:ext>
          </a:extLst>
        </p:cNvPr>
        <p:cNvGrpSpPr/>
        <p:nvPr/>
      </p:nvGrpSpPr>
      <p:grpSpPr>
        <a:xfrm>
          <a:off x="0" y="0"/>
          <a:ext cx="0" cy="0"/>
          <a:chOff x="0" y="0"/>
          <a:chExt cx="0" cy="0"/>
        </a:xfrm>
      </p:grpSpPr>
      <p:sp>
        <p:nvSpPr>
          <p:cNvPr id="52226" name="Rectangle 7">
            <a:extLst>
              <a:ext uri="{FF2B5EF4-FFF2-40B4-BE49-F238E27FC236}">
                <a16:creationId xmlns:a16="http://schemas.microsoft.com/office/drawing/2014/main" id="{23FD9D6D-CB6D-F147-1E84-796101410726}"/>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76AF94C4-ABF1-42FA-8888-2148CBBC4281}"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auto" latinLnBrk="0" hangingPunct="1">
                <a:lnSpc>
                  <a:spcPct val="100000"/>
                </a:lnSpc>
                <a:spcBef>
                  <a:spcPct val="0"/>
                </a:spcBef>
                <a:spcAft>
                  <a:spcPts val="0"/>
                </a:spcAft>
                <a:buClrTx/>
                <a:buSzTx/>
                <a:buFontTx/>
                <a:buNone/>
                <a:tabLst/>
                <a:defRPr/>
              </a:pPr>
              <a:t>72</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52227" name="Rectangle 2">
            <a:extLst>
              <a:ext uri="{FF2B5EF4-FFF2-40B4-BE49-F238E27FC236}">
                <a16:creationId xmlns:a16="http://schemas.microsoft.com/office/drawing/2014/main" id="{AD7A1C1F-FB86-42A9-769F-A5532F57B3AC}"/>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9B2D4FB6-1F87-5B25-BF26-17C355D0DC2D}"/>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7398356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192D5-A5AA-25D2-C1EC-DE412B44CDDB}"/>
            </a:ext>
          </a:extLst>
        </p:cNvPr>
        <p:cNvGrpSpPr/>
        <p:nvPr/>
      </p:nvGrpSpPr>
      <p:grpSpPr>
        <a:xfrm>
          <a:off x="0" y="0"/>
          <a:ext cx="0" cy="0"/>
          <a:chOff x="0" y="0"/>
          <a:chExt cx="0" cy="0"/>
        </a:xfrm>
      </p:grpSpPr>
      <p:sp>
        <p:nvSpPr>
          <p:cNvPr id="121858" name="Rectangle 7">
            <a:extLst>
              <a:ext uri="{FF2B5EF4-FFF2-40B4-BE49-F238E27FC236}">
                <a16:creationId xmlns:a16="http://schemas.microsoft.com/office/drawing/2014/main" id="{642DEF3D-EE2A-B269-C67E-F8017D075739}"/>
              </a:ext>
            </a:extLst>
          </p:cNvPr>
          <p:cNvSpPr>
            <a:spLocks noGrp="1" noChangeArrowheads="1"/>
          </p:cNvSpPr>
          <p:nvPr>
            <p:ph type="sldNum" sz="quarter" idx="5"/>
          </p:nvPr>
        </p:nvSpPr>
        <p:spPr>
          <a:noFill/>
        </p:spPr>
        <p:txBody>
          <a:bodyPr/>
          <a:lstStyle>
            <a:lvl1pPr>
              <a:spcBef>
                <a:spcPct val="30000"/>
              </a:spcBef>
              <a:defRPr sz="1100">
                <a:solidFill>
                  <a:schemeClr val="tx1"/>
                </a:solidFill>
                <a:latin typeface="Arial" charset="0"/>
                <a:cs typeface="Arial" charset="0"/>
              </a:defRPr>
            </a:lvl1pPr>
            <a:lvl2pPr marL="702551" indent="-269286">
              <a:spcBef>
                <a:spcPct val="30000"/>
              </a:spcBef>
              <a:defRPr sz="1100">
                <a:solidFill>
                  <a:schemeClr val="tx1"/>
                </a:solidFill>
                <a:latin typeface="Arial" charset="0"/>
                <a:cs typeface="Arial" charset="0"/>
              </a:defRPr>
            </a:lvl2pPr>
            <a:lvl3pPr marL="1083161" indent="-215128">
              <a:spcBef>
                <a:spcPct val="30000"/>
              </a:spcBef>
              <a:defRPr sz="1100">
                <a:solidFill>
                  <a:schemeClr val="tx1"/>
                </a:solidFill>
                <a:latin typeface="Arial" charset="0"/>
                <a:cs typeface="Arial" charset="0"/>
              </a:defRPr>
            </a:lvl3pPr>
            <a:lvl4pPr marL="1516426" indent="-215128">
              <a:spcBef>
                <a:spcPct val="30000"/>
              </a:spcBef>
              <a:defRPr sz="1100">
                <a:solidFill>
                  <a:schemeClr val="tx1"/>
                </a:solidFill>
                <a:latin typeface="Arial" charset="0"/>
                <a:cs typeface="Arial" charset="0"/>
              </a:defRPr>
            </a:lvl4pPr>
            <a:lvl5pPr marL="1949690" indent="-215128">
              <a:spcBef>
                <a:spcPct val="30000"/>
              </a:spcBef>
              <a:defRPr sz="1100">
                <a:solidFill>
                  <a:schemeClr val="tx1"/>
                </a:solidFill>
                <a:latin typeface="Arial" charset="0"/>
                <a:cs typeface="Arial" charset="0"/>
              </a:defRPr>
            </a:lvl5pPr>
            <a:lvl6pPr marL="2382953" indent="-215128" eaLnBrk="0" fontAlgn="base" hangingPunct="0">
              <a:spcBef>
                <a:spcPct val="30000"/>
              </a:spcBef>
              <a:spcAft>
                <a:spcPct val="0"/>
              </a:spcAft>
              <a:defRPr sz="1100">
                <a:solidFill>
                  <a:schemeClr val="tx1"/>
                </a:solidFill>
                <a:latin typeface="Arial" charset="0"/>
                <a:cs typeface="Arial" charset="0"/>
              </a:defRPr>
            </a:lvl6pPr>
            <a:lvl7pPr marL="2816218" indent="-215128" eaLnBrk="0" fontAlgn="base" hangingPunct="0">
              <a:spcBef>
                <a:spcPct val="30000"/>
              </a:spcBef>
              <a:spcAft>
                <a:spcPct val="0"/>
              </a:spcAft>
              <a:defRPr sz="1100">
                <a:solidFill>
                  <a:schemeClr val="tx1"/>
                </a:solidFill>
                <a:latin typeface="Arial" charset="0"/>
                <a:cs typeface="Arial" charset="0"/>
              </a:defRPr>
            </a:lvl7pPr>
            <a:lvl8pPr marL="3249482" indent="-215128" eaLnBrk="0" fontAlgn="base" hangingPunct="0">
              <a:spcBef>
                <a:spcPct val="30000"/>
              </a:spcBef>
              <a:spcAft>
                <a:spcPct val="0"/>
              </a:spcAft>
              <a:defRPr sz="1100">
                <a:solidFill>
                  <a:schemeClr val="tx1"/>
                </a:solidFill>
                <a:latin typeface="Arial" charset="0"/>
                <a:cs typeface="Arial" charset="0"/>
              </a:defRPr>
            </a:lvl8pPr>
            <a:lvl9pPr marL="3682747" indent="-215128" eaLnBrk="0" fontAlgn="base" hangingPunct="0">
              <a:spcBef>
                <a:spcPct val="30000"/>
              </a:spcBef>
              <a:spcAft>
                <a:spcPct val="0"/>
              </a:spcAft>
              <a:defRPr sz="1100">
                <a:solidFill>
                  <a:schemeClr val="tx1"/>
                </a:solidFill>
                <a:latin typeface="Arial" charset="0"/>
                <a:cs typeface="Arial" charset="0"/>
              </a:defRPr>
            </a:lvl9pPr>
          </a:lstStyle>
          <a:p>
            <a:pPr marL="0" marR="0" lvl="0" indent="0" algn="r" defTabSz="914349" rtl="0" eaLnBrk="1" fontAlgn="base" latinLnBrk="0" hangingPunct="1">
              <a:lnSpc>
                <a:spcPct val="100000"/>
              </a:lnSpc>
              <a:spcBef>
                <a:spcPct val="0"/>
              </a:spcBef>
              <a:spcAft>
                <a:spcPct val="0"/>
              </a:spcAft>
              <a:buClrTx/>
              <a:buSzTx/>
              <a:buFontTx/>
              <a:buNone/>
              <a:tabLst/>
              <a:defRPr/>
            </a:pPr>
            <a:fld id="{3DFFE87B-429A-45C5-A5B4-E28D4B5EE9E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349"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1859" name="Rectangle 2">
            <a:extLst>
              <a:ext uri="{FF2B5EF4-FFF2-40B4-BE49-F238E27FC236}">
                <a16:creationId xmlns:a16="http://schemas.microsoft.com/office/drawing/2014/main" id="{2B23366B-3845-7232-6352-BA6E20B3EF5B}"/>
              </a:ext>
            </a:extLst>
          </p:cNvPr>
          <p:cNvSpPr>
            <a:spLocks noGrp="1" noRot="1" noChangeAspect="1" noChangeArrowheads="1" noTextEdit="1"/>
          </p:cNvSpPr>
          <p:nvPr>
            <p:ph type="sldImg"/>
          </p:nvPr>
        </p:nvSpPr>
        <p:spPr>
          <a:ln/>
        </p:spPr>
      </p:sp>
      <p:sp>
        <p:nvSpPr>
          <p:cNvPr id="121860" name="Rectangle 3">
            <a:extLst>
              <a:ext uri="{FF2B5EF4-FFF2-40B4-BE49-F238E27FC236}">
                <a16:creationId xmlns:a16="http://schemas.microsoft.com/office/drawing/2014/main" id="{7969BF7B-6E19-DA89-2698-F43DF9B0482D}"/>
              </a:ext>
            </a:extLst>
          </p:cNvPr>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37553209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C23AA8-CFBF-4AB5-8D72-4BEA2FE94EFA}" type="slidenum">
              <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92267637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2B34F32-874C-4DF9-83A0-F35F68299DA7}" type="slidenum">
              <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6319850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3F7DFA-CD0D-4A40-B0C9-57E4F230891E}" type="slidenum">
              <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41193718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175E1B9-6FBF-4FDE-A7A8-FF5D89FCF8F5}" type="slidenum">
              <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2908578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lvl1pPr>
              <a:defRPr sz="4500">
                <a:solidFill>
                  <a:schemeClr val="tx1"/>
                </a:solidFill>
                <a:latin typeface="Comic Sans MS" pitchFamily="66" charset="0"/>
                <a:cs typeface="Arial" charset="0"/>
              </a:defRPr>
            </a:lvl1pPr>
            <a:lvl2pPr marL="702551" indent="-269286">
              <a:defRPr sz="4500">
                <a:solidFill>
                  <a:schemeClr val="tx1"/>
                </a:solidFill>
                <a:latin typeface="Comic Sans MS" pitchFamily="66" charset="0"/>
                <a:cs typeface="Arial" charset="0"/>
              </a:defRPr>
            </a:lvl2pPr>
            <a:lvl3pPr marL="1081657" indent="-215128">
              <a:defRPr sz="4500">
                <a:solidFill>
                  <a:schemeClr val="tx1"/>
                </a:solidFill>
                <a:latin typeface="Comic Sans MS" pitchFamily="66" charset="0"/>
                <a:cs typeface="Arial" charset="0"/>
              </a:defRPr>
            </a:lvl3pPr>
            <a:lvl4pPr marL="1514921" indent="-215128">
              <a:defRPr sz="4500">
                <a:solidFill>
                  <a:schemeClr val="tx1"/>
                </a:solidFill>
                <a:latin typeface="Comic Sans MS" pitchFamily="66" charset="0"/>
                <a:cs typeface="Arial" charset="0"/>
              </a:defRPr>
            </a:lvl4pPr>
            <a:lvl5pPr marL="1948185" indent="-215128">
              <a:defRPr sz="4500">
                <a:solidFill>
                  <a:schemeClr val="tx1"/>
                </a:solidFill>
                <a:latin typeface="Comic Sans MS" pitchFamily="66" charset="0"/>
                <a:cs typeface="Arial" charset="0"/>
              </a:defRPr>
            </a:lvl5pPr>
            <a:lvl6pPr marL="2381449" indent="-215128" eaLnBrk="0" fontAlgn="base" hangingPunct="0">
              <a:spcBef>
                <a:spcPct val="0"/>
              </a:spcBef>
              <a:spcAft>
                <a:spcPct val="0"/>
              </a:spcAft>
              <a:defRPr sz="4500">
                <a:solidFill>
                  <a:schemeClr val="tx1"/>
                </a:solidFill>
                <a:latin typeface="Comic Sans MS" pitchFamily="66" charset="0"/>
                <a:cs typeface="Arial" charset="0"/>
              </a:defRPr>
            </a:lvl6pPr>
            <a:lvl7pPr marL="2814714" indent="-215128" eaLnBrk="0" fontAlgn="base" hangingPunct="0">
              <a:spcBef>
                <a:spcPct val="0"/>
              </a:spcBef>
              <a:spcAft>
                <a:spcPct val="0"/>
              </a:spcAft>
              <a:defRPr sz="4500">
                <a:solidFill>
                  <a:schemeClr val="tx1"/>
                </a:solidFill>
                <a:latin typeface="Comic Sans MS" pitchFamily="66" charset="0"/>
                <a:cs typeface="Arial" charset="0"/>
              </a:defRPr>
            </a:lvl7pPr>
            <a:lvl8pPr marL="3247977" indent="-215128" eaLnBrk="0" fontAlgn="base" hangingPunct="0">
              <a:spcBef>
                <a:spcPct val="0"/>
              </a:spcBef>
              <a:spcAft>
                <a:spcPct val="0"/>
              </a:spcAft>
              <a:defRPr sz="4500">
                <a:solidFill>
                  <a:schemeClr val="tx1"/>
                </a:solidFill>
                <a:latin typeface="Comic Sans MS" pitchFamily="66" charset="0"/>
                <a:cs typeface="Arial" charset="0"/>
              </a:defRPr>
            </a:lvl8pPr>
            <a:lvl9pPr marL="3681242" indent="-215128" eaLnBrk="0" fontAlgn="base" hangingPunct="0">
              <a:spcBef>
                <a:spcPct val="0"/>
              </a:spcBef>
              <a:spcAft>
                <a:spcPct val="0"/>
              </a:spcAft>
              <a:defRPr sz="4500">
                <a:solidFill>
                  <a:schemeClr val="tx1"/>
                </a:solidFill>
                <a:latin typeface="Comic Sans MS" pitchFamily="66"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E599ADA-AE38-43CF-B2D3-637E48C61E49}"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7438431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a:noFill/>
        </p:spPr>
        <p:txBody>
          <a:bodyPr/>
          <a:lstStyle>
            <a:lvl1pPr>
              <a:defRPr sz="4500">
                <a:solidFill>
                  <a:schemeClr val="tx1"/>
                </a:solidFill>
                <a:latin typeface="Comic Sans MS" pitchFamily="66" charset="0"/>
                <a:cs typeface="Arial" charset="0"/>
              </a:defRPr>
            </a:lvl1pPr>
            <a:lvl2pPr marL="702551" indent="-269286">
              <a:defRPr sz="4500">
                <a:solidFill>
                  <a:schemeClr val="tx1"/>
                </a:solidFill>
                <a:latin typeface="Comic Sans MS" pitchFamily="66" charset="0"/>
                <a:cs typeface="Arial" charset="0"/>
              </a:defRPr>
            </a:lvl2pPr>
            <a:lvl3pPr marL="1081657" indent="-215128">
              <a:defRPr sz="4500">
                <a:solidFill>
                  <a:schemeClr val="tx1"/>
                </a:solidFill>
                <a:latin typeface="Comic Sans MS" pitchFamily="66" charset="0"/>
                <a:cs typeface="Arial" charset="0"/>
              </a:defRPr>
            </a:lvl3pPr>
            <a:lvl4pPr marL="1514921" indent="-215128">
              <a:defRPr sz="4500">
                <a:solidFill>
                  <a:schemeClr val="tx1"/>
                </a:solidFill>
                <a:latin typeface="Comic Sans MS" pitchFamily="66" charset="0"/>
                <a:cs typeface="Arial" charset="0"/>
              </a:defRPr>
            </a:lvl4pPr>
            <a:lvl5pPr marL="1948185" indent="-215128">
              <a:defRPr sz="4500">
                <a:solidFill>
                  <a:schemeClr val="tx1"/>
                </a:solidFill>
                <a:latin typeface="Comic Sans MS" pitchFamily="66" charset="0"/>
                <a:cs typeface="Arial" charset="0"/>
              </a:defRPr>
            </a:lvl5pPr>
            <a:lvl6pPr marL="2381449" indent="-215128" eaLnBrk="0" fontAlgn="base" hangingPunct="0">
              <a:spcBef>
                <a:spcPct val="0"/>
              </a:spcBef>
              <a:spcAft>
                <a:spcPct val="0"/>
              </a:spcAft>
              <a:defRPr sz="4500">
                <a:solidFill>
                  <a:schemeClr val="tx1"/>
                </a:solidFill>
                <a:latin typeface="Comic Sans MS" pitchFamily="66" charset="0"/>
                <a:cs typeface="Arial" charset="0"/>
              </a:defRPr>
            </a:lvl6pPr>
            <a:lvl7pPr marL="2814714" indent="-215128" eaLnBrk="0" fontAlgn="base" hangingPunct="0">
              <a:spcBef>
                <a:spcPct val="0"/>
              </a:spcBef>
              <a:spcAft>
                <a:spcPct val="0"/>
              </a:spcAft>
              <a:defRPr sz="4500">
                <a:solidFill>
                  <a:schemeClr val="tx1"/>
                </a:solidFill>
                <a:latin typeface="Comic Sans MS" pitchFamily="66" charset="0"/>
                <a:cs typeface="Arial" charset="0"/>
              </a:defRPr>
            </a:lvl7pPr>
            <a:lvl8pPr marL="3247977" indent="-215128" eaLnBrk="0" fontAlgn="base" hangingPunct="0">
              <a:spcBef>
                <a:spcPct val="0"/>
              </a:spcBef>
              <a:spcAft>
                <a:spcPct val="0"/>
              </a:spcAft>
              <a:defRPr sz="4500">
                <a:solidFill>
                  <a:schemeClr val="tx1"/>
                </a:solidFill>
                <a:latin typeface="Comic Sans MS" pitchFamily="66" charset="0"/>
                <a:cs typeface="Arial" charset="0"/>
              </a:defRPr>
            </a:lvl8pPr>
            <a:lvl9pPr marL="3681242" indent="-215128" eaLnBrk="0" fontAlgn="base" hangingPunct="0">
              <a:spcBef>
                <a:spcPct val="0"/>
              </a:spcBef>
              <a:spcAft>
                <a:spcPct val="0"/>
              </a:spcAft>
              <a:defRPr sz="4500">
                <a:solidFill>
                  <a:schemeClr val="tx1"/>
                </a:solidFill>
                <a:latin typeface="Comic Sans MS" pitchFamily="66"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CBCD4C3-A36C-41D1-8866-EC691B06D876}" type="slidenum">
              <a:rPr kumimoji="0" lang="en-US" altLang="en-US" sz="11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1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43715" name="Rectangle 2"/>
          <p:cNvSpPr>
            <a:spLocks noGrp="1" noRot="1" noChangeAspect="1" noChangeArrowheads="1" noTextEdit="1"/>
          </p:cNvSpPr>
          <p:nvPr>
            <p:ph type="sldImg"/>
          </p:nvPr>
        </p:nvSpPr>
        <p:spPr>
          <a:ln/>
        </p:spPr>
      </p:sp>
      <p:sp>
        <p:nvSpPr>
          <p:cNvPr id="243716"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335358712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FFFD8E60-82AE-A61F-6D21-B0036488228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800">
                <a:solidFill>
                  <a:schemeClr val="tx1"/>
                </a:solidFill>
                <a:latin typeface="Comic Sans MS" panose="030F0702030302020204" pitchFamily="66" charset="0"/>
                <a:cs typeface="Arial" panose="020B0604020202020204" pitchFamily="34" charset="0"/>
              </a:defRPr>
            </a:lvl1pPr>
            <a:lvl2pPr marL="742950" indent="-285750">
              <a:defRPr sz="4800">
                <a:solidFill>
                  <a:schemeClr val="tx1"/>
                </a:solidFill>
                <a:latin typeface="Comic Sans MS" panose="030F0702030302020204" pitchFamily="66" charset="0"/>
                <a:cs typeface="Arial" panose="020B0604020202020204" pitchFamily="34" charset="0"/>
              </a:defRPr>
            </a:lvl2pPr>
            <a:lvl3pPr marL="1143000" indent="-228600">
              <a:defRPr sz="4800">
                <a:solidFill>
                  <a:schemeClr val="tx1"/>
                </a:solidFill>
                <a:latin typeface="Comic Sans MS" panose="030F0702030302020204" pitchFamily="66" charset="0"/>
                <a:cs typeface="Arial" panose="020B0604020202020204" pitchFamily="34" charset="0"/>
              </a:defRPr>
            </a:lvl3pPr>
            <a:lvl4pPr marL="1600200" indent="-228600">
              <a:defRPr sz="4800">
                <a:solidFill>
                  <a:schemeClr val="tx1"/>
                </a:solidFill>
                <a:latin typeface="Comic Sans MS" panose="030F0702030302020204" pitchFamily="66" charset="0"/>
                <a:cs typeface="Arial" panose="020B0604020202020204" pitchFamily="34" charset="0"/>
              </a:defRPr>
            </a:lvl4pPr>
            <a:lvl5pPr marL="2057400" indent="-22860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DA8EE52-26AC-4D82-BAAB-2589E1E2956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675" name="Rectangle 2">
            <a:extLst>
              <a:ext uri="{FF2B5EF4-FFF2-40B4-BE49-F238E27FC236}">
                <a16:creationId xmlns:a16="http://schemas.microsoft.com/office/drawing/2014/main" id="{61CF0DCD-8440-F29B-6FB8-CA8321855426}"/>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B41525A4-A0E1-0DCF-216A-51101A37A8A9}"/>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294289026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4937D-BD40-AC2F-1339-7CC004F54C4D}"/>
            </a:ext>
          </a:extLst>
        </p:cNvPr>
        <p:cNvGrpSpPr/>
        <p:nvPr/>
      </p:nvGrpSpPr>
      <p:grpSpPr>
        <a:xfrm>
          <a:off x="0" y="0"/>
          <a:ext cx="0" cy="0"/>
          <a:chOff x="0" y="0"/>
          <a:chExt cx="0" cy="0"/>
        </a:xfrm>
      </p:grpSpPr>
      <p:sp>
        <p:nvSpPr>
          <p:cNvPr id="28674" name="Rectangle 7">
            <a:extLst>
              <a:ext uri="{FF2B5EF4-FFF2-40B4-BE49-F238E27FC236}">
                <a16:creationId xmlns:a16="http://schemas.microsoft.com/office/drawing/2014/main" id="{B68344DD-9E93-397C-0624-71ED016C868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800">
                <a:solidFill>
                  <a:schemeClr val="tx1"/>
                </a:solidFill>
                <a:latin typeface="Comic Sans MS" panose="030F0702030302020204" pitchFamily="66" charset="0"/>
                <a:cs typeface="Arial" panose="020B0604020202020204" pitchFamily="34" charset="0"/>
              </a:defRPr>
            </a:lvl1pPr>
            <a:lvl2pPr marL="742950" indent="-285750">
              <a:defRPr sz="4800">
                <a:solidFill>
                  <a:schemeClr val="tx1"/>
                </a:solidFill>
                <a:latin typeface="Comic Sans MS" panose="030F0702030302020204" pitchFamily="66" charset="0"/>
                <a:cs typeface="Arial" panose="020B0604020202020204" pitchFamily="34" charset="0"/>
              </a:defRPr>
            </a:lvl2pPr>
            <a:lvl3pPr marL="1143000" indent="-228600">
              <a:defRPr sz="4800">
                <a:solidFill>
                  <a:schemeClr val="tx1"/>
                </a:solidFill>
                <a:latin typeface="Comic Sans MS" panose="030F0702030302020204" pitchFamily="66" charset="0"/>
                <a:cs typeface="Arial" panose="020B0604020202020204" pitchFamily="34" charset="0"/>
              </a:defRPr>
            </a:lvl3pPr>
            <a:lvl4pPr marL="1600200" indent="-228600">
              <a:defRPr sz="4800">
                <a:solidFill>
                  <a:schemeClr val="tx1"/>
                </a:solidFill>
                <a:latin typeface="Comic Sans MS" panose="030F0702030302020204" pitchFamily="66" charset="0"/>
                <a:cs typeface="Arial" panose="020B0604020202020204" pitchFamily="34" charset="0"/>
              </a:defRPr>
            </a:lvl4pPr>
            <a:lvl5pPr marL="2057400" indent="-22860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DA8EE52-26AC-4D82-BAAB-2589E1E2956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675" name="Rectangle 2">
            <a:extLst>
              <a:ext uri="{FF2B5EF4-FFF2-40B4-BE49-F238E27FC236}">
                <a16:creationId xmlns:a16="http://schemas.microsoft.com/office/drawing/2014/main" id="{894D3B2E-7E78-DED7-6A35-547ECBACF2F2}"/>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442BA0A7-58A0-6273-DC5E-7BD0742F039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28651114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759DB-CF88-EE65-8516-0D67ADCC6523}"/>
            </a:ext>
          </a:extLst>
        </p:cNvPr>
        <p:cNvGrpSpPr/>
        <p:nvPr/>
      </p:nvGrpSpPr>
      <p:grpSpPr>
        <a:xfrm>
          <a:off x="0" y="0"/>
          <a:ext cx="0" cy="0"/>
          <a:chOff x="0" y="0"/>
          <a:chExt cx="0" cy="0"/>
        </a:xfrm>
      </p:grpSpPr>
      <p:sp>
        <p:nvSpPr>
          <p:cNvPr id="28674" name="Rectangle 7">
            <a:extLst>
              <a:ext uri="{FF2B5EF4-FFF2-40B4-BE49-F238E27FC236}">
                <a16:creationId xmlns:a16="http://schemas.microsoft.com/office/drawing/2014/main" id="{A7A26581-7A4A-81B8-F78A-F96984CC90C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800">
                <a:solidFill>
                  <a:schemeClr val="tx1"/>
                </a:solidFill>
                <a:latin typeface="Comic Sans MS" panose="030F0702030302020204" pitchFamily="66" charset="0"/>
                <a:cs typeface="Arial" panose="020B0604020202020204" pitchFamily="34" charset="0"/>
              </a:defRPr>
            </a:lvl1pPr>
            <a:lvl2pPr marL="742950" indent="-285750">
              <a:defRPr sz="4800">
                <a:solidFill>
                  <a:schemeClr val="tx1"/>
                </a:solidFill>
                <a:latin typeface="Comic Sans MS" panose="030F0702030302020204" pitchFamily="66" charset="0"/>
                <a:cs typeface="Arial" panose="020B0604020202020204" pitchFamily="34" charset="0"/>
              </a:defRPr>
            </a:lvl2pPr>
            <a:lvl3pPr marL="1143000" indent="-228600">
              <a:defRPr sz="4800">
                <a:solidFill>
                  <a:schemeClr val="tx1"/>
                </a:solidFill>
                <a:latin typeface="Comic Sans MS" panose="030F0702030302020204" pitchFamily="66" charset="0"/>
                <a:cs typeface="Arial" panose="020B0604020202020204" pitchFamily="34" charset="0"/>
              </a:defRPr>
            </a:lvl3pPr>
            <a:lvl4pPr marL="1600200" indent="-228600">
              <a:defRPr sz="4800">
                <a:solidFill>
                  <a:schemeClr val="tx1"/>
                </a:solidFill>
                <a:latin typeface="Comic Sans MS" panose="030F0702030302020204" pitchFamily="66" charset="0"/>
                <a:cs typeface="Arial" panose="020B0604020202020204" pitchFamily="34" charset="0"/>
              </a:defRPr>
            </a:lvl4pPr>
            <a:lvl5pPr marL="2057400" indent="-22860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DA8EE52-26AC-4D82-BAAB-2589E1E2956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675" name="Rectangle 2">
            <a:extLst>
              <a:ext uri="{FF2B5EF4-FFF2-40B4-BE49-F238E27FC236}">
                <a16:creationId xmlns:a16="http://schemas.microsoft.com/office/drawing/2014/main" id="{A0956394-7DFD-9244-5BFD-3E43BC5670D0}"/>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D767691C-527B-AA8A-8B15-1C8300846D6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extLst>
      <p:ext uri="{BB962C8B-B14F-4D97-AF65-F5344CB8AC3E}">
        <p14:creationId xmlns:p14="http://schemas.microsoft.com/office/powerpoint/2010/main" val="30536467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lvl1pPr>
              <a:defRPr sz="1200">
                <a:solidFill>
                  <a:schemeClr val="tx1"/>
                </a:solidFill>
                <a:latin typeface="Arial" charset="0"/>
                <a:cs typeface="Arial" charset="0"/>
              </a:defRPr>
            </a:lvl1pPr>
            <a:lvl2pPr marL="742909" indent="-285734">
              <a:defRPr sz="1200">
                <a:solidFill>
                  <a:schemeClr val="tx1"/>
                </a:solidFill>
                <a:latin typeface="Arial" charset="0"/>
                <a:cs typeface="Arial" charset="0"/>
              </a:defRPr>
            </a:lvl2pPr>
            <a:lvl3pPr marL="1142936" indent="-228587">
              <a:defRPr sz="1200">
                <a:solidFill>
                  <a:schemeClr val="tx1"/>
                </a:solidFill>
                <a:latin typeface="Arial" charset="0"/>
                <a:cs typeface="Arial" charset="0"/>
              </a:defRPr>
            </a:lvl3pPr>
            <a:lvl4pPr marL="1600110" indent="-228587">
              <a:defRPr sz="1200">
                <a:solidFill>
                  <a:schemeClr val="tx1"/>
                </a:solidFill>
                <a:latin typeface="Arial" charset="0"/>
                <a:cs typeface="Arial" charset="0"/>
              </a:defRPr>
            </a:lvl4pPr>
            <a:lvl5pPr marL="2057285" indent="-228587">
              <a:defRPr sz="1200">
                <a:solidFill>
                  <a:schemeClr val="tx1"/>
                </a:solidFill>
                <a:latin typeface="Arial" charset="0"/>
                <a:cs typeface="Arial" charset="0"/>
              </a:defRPr>
            </a:lvl5pPr>
            <a:lvl6pPr marL="2514459" indent="-228587" eaLnBrk="0" fontAlgn="base" hangingPunct="0">
              <a:spcBef>
                <a:spcPct val="30000"/>
              </a:spcBef>
              <a:spcAft>
                <a:spcPct val="0"/>
              </a:spcAft>
              <a:defRPr sz="1200">
                <a:solidFill>
                  <a:schemeClr val="tx1"/>
                </a:solidFill>
                <a:latin typeface="Arial" charset="0"/>
                <a:cs typeface="Arial" charset="0"/>
              </a:defRPr>
            </a:lvl6pPr>
            <a:lvl7pPr marL="2971634" indent="-228587" eaLnBrk="0" fontAlgn="base" hangingPunct="0">
              <a:spcBef>
                <a:spcPct val="30000"/>
              </a:spcBef>
              <a:spcAft>
                <a:spcPct val="0"/>
              </a:spcAft>
              <a:defRPr sz="1200">
                <a:solidFill>
                  <a:schemeClr val="tx1"/>
                </a:solidFill>
                <a:latin typeface="Arial" charset="0"/>
                <a:cs typeface="Arial" charset="0"/>
              </a:defRPr>
            </a:lvl7pPr>
            <a:lvl8pPr marL="3428808" indent="-228587" eaLnBrk="0" fontAlgn="base" hangingPunct="0">
              <a:spcBef>
                <a:spcPct val="30000"/>
              </a:spcBef>
              <a:spcAft>
                <a:spcPct val="0"/>
              </a:spcAft>
              <a:defRPr sz="1200">
                <a:solidFill>
                  <a:schemeClr val="tx1"/>
                </a:solidFill>
                <a:latin typeface="Arial" charset="0"/>
                <a:cs typeface="Arial" charset="0"/>
              </a:defRPr>
            </a:lvl8pPr>
            <a:lvl9pPr marL="3885983" indent="-228587"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E025FE-2CC7-4C80-A4F3-A0C8F28A27CF}" type="slidenum">
              <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3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7649816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708AD-BD51-5809-780D-FD1D66183A57}"/>
            </a:ext>
          </a:extLst>
        </p:cNvPr>
        <p:cNvGrpSpPr/>
        <p:nvPr/>
      </p:nvGrpSpPr>
      <p:grpSpPr>
        <a:xfrm>
          <a:off x="0" y="0"/>
          <a:ext cx="0" cy="0"/>
          <a:chOff x="0" y="0"/>
          <a:chExt cx="0" cy="0"/>
        </a:xfrm>
      </p:grpSpPr>
      <p:sp>
        <p:nvSpPr>
          <p:cNvPr id="121858" name="Rectangle 7">
            <a:extLst>
              <a:ext uri="{FF2B5EF4-FFF2-40B4-BE49-F238E27FC236}">
                <a16:creationId xmlns:a16="http://schemas.microsoft.com/office/drawing/2014/main" id="{EB2140FC-C512-710E-5EB5-306C54C02CBB}"/>
              </a:ext>
            </a:extLst>
          </p:cNvPr>
          <p:cNvSpPr>
            <a:spLocks noGrp="1" noChangeArrowheads="1"/>
          </p:cNvSpPr>
          <p:nvPr>
            <p:ph type="sldNum" sz="quarter" idx="5"/>
          </p:nvPr>
        </p:nvSpPr>
        <p:spPr>
          <a:noFill/>
        </p:spPr>
        <p:txBody>
          <a:bodyPr/>
          <a:lstStyle>
            <a:lvl1pPr>
              <a:spcBef>
                <a:spcPct val="30000"/>
              </a:spcBef>
              <a:defRPr sz="1100">
                <a:solidFill>
                  <a:schemeClr val="tx1"/>
                </a:solidFill>
                <a:latin typeface="Arial" charset="0"/>
                <a:cs typeface="Arial" charset="0"/>
              </a:defRPr>
            </a:lvl1pPr>
            <a:lvl2pPr marL="702551" indent="-269286">
              <a:spcBef>
                <a:spcPct val="30000"/>
              </a:spcBef>
              <a:defRPr sz="1100">
                <a:solidFill>
                  <a:schemeClr val="tx1"/>
                </a:solidFill>
                <a:latin typeface="Arial" charset="0"/>
                <a:cs typeface="Arial" charset="0"/>
              </a:defRPr>
            </a:lvl2pPr>
            <a:lvl3pPr marL="1083161" indent="-215128">
              <a:spcBef>
                <a:spcPct val="30000"/>
              </a:spcBef>
              <a:defRPr sz="1100">
                <a:solidFill>
                  <a:schemeClr val="tx1"/>
                </a:solidFill>
                <a:latin typeface="Arial" charset="0"/>
                <a:cs typeface="Arial" charset="0"/>
              </a:defRPr>
            </a:lvl3pPr>
            <a:lvl4pPr marL="1516426" indent="-215128">
              <a:spcBef>
                <a:spcPct val="30000"/>
              </a:spcBef>
              <a:defRPr sz="1100">
                <a:solidFill>
                  <a:schemeClr val="tx1"/>
                </a:solidFill>
                <a:latin typeface="Arial" charset="0"/>
                <a:cs typeface="Arial" charset="0"/>
              </a:defRPr>
            </a:lvl4pPr>
            <a:lvl5pPr marL="1949690" indent="-215128">
              <a:spcBef>
                <a:spcPct val="30000"/>
              </a:spcBef>
              <a:defRPr sz="1100">
                <a:solidFill>
                  <a:schemeClr val="tx1"/>
                </a:solidFill>
                <a:latin typeface="Arial" charset="0"/>
                <a:cs typeface="Arial" charset="0"/>
              </a:defRPr>
            </a:lvl5pPr>
            <a:lvl6pPr marL="2382953" indent="-215128" eaLnBrk="0" fontAlgn="base" hangingPunct="0">
              <a:spcBef>
                <a:spcPct val="30000"/>
              </a:spcBef>
              <a:spcAft>
                <a:spcPct val="0"/>
              </a:spcAft>
              <a:defRPr sz="1100">
                <a:solidFill>
                  <a:schemeClr val="tx1"/>
                </a:solidFill>
                <a:latin typeface="Arial" charset="0"/>
                <a:cs typeface="Arial" charset="0"/>
              </a:defRPr>
            </a:lvl6pPr>
            <a:lvl7pPr marL="2816218" indent="-215128" eaLnBrk="0" fontAlgn="base" hangingPunct="0">
              <a:spcBef>
                <a:spcPct val="30000"/>
              </a:spcBef>
              <a:spcAft>
                <a:spcPct val="0"/>
              </a:spcAft>
              <a:defRPr sz="1100">
                <a:solidFill>
                  <a:schemeClr val="tx1"/>
                </a:solidFill>
                <a:latin typeface="Arial" charset="0"/>
                <a:cs typeface="Arial" charset="0"/>
              </a:defRPr>
            </a:lvl7pPr>
            <a:lvl8pPr marL="3249482" indent="-215128" eaLnBrk="0" fontAlgn="base" hangingPunct="0">
              <a:spcBef>
                <a:spcPct val="30000"/>
              </a:spcBef>
              <a:spcAft>
                <a:spcPct val="0"/>
              </a:spcAft>
              <a:defRPr sz="1100">
                <a:solidFill>
                  <a:schemeClr val="tx1"/>
                </a:solidFill>
                <a:latin typeface="Arial" charset="0"/>
                <a:cs typeface="Arial" charset="0"/>
              </a:defRPr>
            </a:lvl8pPr>
            <a:lvl9pPr marL="3682747" indent="-215128" eaLnBrk="0" fontAlgn="base" hangingPunct="0">
              <a:spcBef>
                <a:spcPct val="30000"/>
              </a:spcBef>
              <a:spcAft>
                <a:spcPct val="0"/>
              </a:spcAft>
              <a:defRPr sz="1100">
                <a:solidFill>
                  <a:schemeClr val="tx1"/>
                </a:solidFill>
                <a:latin typeface="Arial" charset="0"/>
                <a:cs typeface="Arial" charset="0"/>
              </a:defRPr>
            </a:lvl9pPr>
          </a:lstStyle>
          <a:p>
            <a:pPr marL="0" marR="0" lvl="0" indent="0" algn="r" defTabSz="914349" rtl="0" eaLnBrk="1" fontAlgn="base" latinLnBrk="0" hangingPunct="1">
              <a:lnSpc>
                <a:spcPct val="100000"/>
              </a:lnSpc>
              <a:spcBef>
                <a:spcPct val="0"/>
              </a:spcBef>
              <a:spcAft>
                <a:spcPct val="0"/>
              </a:spcAft>
              <a:buClrTx/>
              <a:buSzTx/>
              <a:buFontTx/>
              <a:buNone/>
              <a:tabLst/>
              <a:defRPr/>
            </a:pPr>
            <a:fld id="{3DFFE87B-429A-45C5-A5B4-E28D4B5EE9E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349" rtl="0" eaLnBrk="1" fontAlgn="base" latinLnBrk="0" hangingPunct="1">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1859" name="Rectangle 2">
            <a:extLst>
              <a:ext uri="{FF2B5EF4-FFF2-40B4-BE49-F238E27FC236}">
                <a16:creationId xmlns:a16="http://schemas.microsoft.com/office/drawing/2014/main" id="{24E16873-B47D-4F2B-1127-01E037845FFA}"/>
              </a:ext>
            </a:extLst>
          </p:cNvPr>
          <p:cNvSpPr>
            <a:spLocks noGrp="1" noRot="1" noChangeAspect="1" noChangeArrowheads="1" noTextEdit="1"/>
          </p:cNvSpPr>
          <p:nvPr>
            <p:ph type="sldImg"/>
          </p:nvPr>
        </p:nvSpPr>
        <p:spPr>
          <a:ln/>
        </p:spPr>
      </p:sp>
      <p:sp>
        <p:nvSpPr>
          <p:cNvPr id="121860" name="Rectangle 3">
            <a:extLst>
              <a:ext uri="{FF2B5EF4-FFF2-40B4-BE49-F238E27FC236}">
                <a16:creationId xmlns:a16="http://schemas.microsoft.com/office/drawing/2014/main" id="{C5778D7F-AA25-AB3F-7537-888DA91E287D}"/>
              </a:ext>
            </a:extLst>
          </p:cNvPr>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22940161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59DB9-1A3E-5C51-9EFD-85E83369C71F}"/>
            </a:ext>
          </a:extLst>
        </p:cNvPr>
        <p:cNvGrpSpPr/>
        <p:nvPr/>
      </p:nvGrpSpPr>
      <p:grpSpPr>
        <a:xfrm>
          <a:off x="0" y="0"/>
          <a:ext cx="0" cy="0"/>
          <a:chOff x="0" y="0"/>
          <a:chExt cx="0" cy="0"/>
        </a:xfrm>
      </p:grpSpPr>
      <p:sp>
        <p:nvSpPr>
          <p:cNvPr id="58370" name="Rectangle 7">
            <a:extLst>
              <a:ext uri="{FF2B5EF4-FFF2-40B4-BE49-F238E27FC236}">
                <a16:creationId xmlns:a16="http://schemas.microsoft.com/office/drawing/2014/main" id="{B6FA3E16-F601-16CA-0F6A-D92DE3F7CDC8}"/>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691E90CA-FA55-4A13-A732-B3126EF64632}" type="slidenum">
              <a:rPr kumimoji="0" lang="en-US" altLang="en-US" sz="12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914400" rtl="0" eaLnBrk="1" fontAlgn="auto" latinLnBrk="0" hangingPunct="1">
                <a:lnSpc>
                  <a:spcPct val="100000"/>
                </a:lnSpc>
                <a:spcBef>
                  <a:spcPct val="0"/>
                </a:spcBef>
                <a:spcAft>
                  <a:spcPts val="0"/>
                </a:spcAft>
                <a:buClrTx/>
                <a:buSzTx/>
                <a:buFontTx/>
                <a:buNone/>
                <a:tabLst/>
                <a:defRPr/>
              </a:pPr>
              <a:t>84</a:t>
            </a:fld>
            <a:endParaRPr kumimoji="0" lang="en-US" alt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58371" name="Rectangle 2">
            <a:extLst>
              <a:ext uri="{FF2B5EF4-FFF2-40B4-BE49-F238E27FC236}">
                <a16:creationId xmlns:a16="http://schemas.microsoft.com/office/drawing/2014/main" id="{AF7024AD-BCD9-4770-68CA-FDCA73E814C8}"/>
              </a:ext>
            </a:extLst>
          </p:cNvPr>
          <p:cNvSpPr>
            <a:spLocks noGrp="1" noRot="1" noChangeAspect="1" noChangeArrowheads="1" noTextEdit="1"/>
          </p:cNvSpPr>
          <p:nvPr>
            <p:ph type="sldImg"/>
          </p:nvPr>
        </p:nvSpPr>
        <p:spPr>
          <a:ln/>
        </p:spPr>
      </p:sp>
      <p:sp>
        <p:nvSpPr>
          <p:cNvPr id="58372" name="Rectangle 3">
            <a:extLst>
              <a:ext uri="{FF2B5EF4-FFF2-40B4-BE49-F238E27FC236}">
                <a16:creationId xmlns:a16="http://schemas.microsoft.com/office/drawing/2014/main" id="{F3F113C4-8425-FD4C-18F9-314FBFA8A241}"/>
              </a:ext>
            </a:extLst>
          </p:cNvPr>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11627959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32308-C326-908A-D8A9-8DA356A61105}"/>
            </a:ext>
          </a:extLst>
        </p:cNvPr>
        <p:cNvGrpSpPr/>
        <p:nvPr/>
      </p:nvGrpSpPr>
      <p:grpSpPr>
        <a:xfrm>
          <a:off x="0" y="0"/>
          <a:ext cx="0" cy="0"/>
          <a:chOff x="0" y="0"/>
          <a:chExt cx="0" cy="0"/>
        </a:xfrm>
      </p:grpSpPr>
      <p:sp>
        <p:nvSpPr>
          <p:cNvPr id="178178" name="Rectangle 7">
            <a:extLst>
              <a:ext uri="{FF2B5EF4-FFF2-40B4-BE49-F238E27FC236}">
                <a16:creationId xmlns:a16="http://schemas.microsoft.com/office/drawing/2014/main" id="{4079CED0-FB0C-AA4B-68F1-9C884A616559}"/>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2950" indent="-285750" eaLnBrk="0" hangingPunct="0">
              <a:spcBef>
                <a:spcPct val="30000"/>
              </a:spcBef>
              <a:defRPr sz="1200">
                <a:solidFill>
                  <a:schemeClr val="tx1"/>
                </a:solidFill>
                <a:latin typeface="Arial" charset="0"/>
                <a:cs typeface="Arial" charset="0"/>
              </a:defRPr>
            </a:lvl2pPr>
            <a:lvl3pPr marL="1143000" indent="-228600" eaLnBrk="0" hangingPunct="0">
              <a:spcBef>
                <a:spcPct val="30000"/>
              </a:spcBef>
              <a:defRPr sz="1200">
                <a:solidFill>
                  <a:schemeClr val="tx1"/>
                </a:solidFill>
                <a:latin typeface="Arial" charset="0"/>
                <a:cs typeface="Arial" charset="0"/>
              </a:defRPr>
            </a:lvl3pPr>
            <a:lvl4pPr marL="1600200" indent="-228600" eaLnBrk="0" hangingPunct="0">
              <a:spcBef>
                <a:spcPct val="30000"/>
              </a:spcBef>
              <a:defRPr sz="1200">
                <a:solidFill>
                  <a:schemeClr val="tx1"/>
                </a:solidFill>
                <a:latin typeface="Arial" charset="0"/>
                <a:cs typeface="Arial" charset="0"/>
              </a:defRPr>
            </a:lvl4pPr>
            <a:lvl5pPr marL="2057400" indent="-228600" eaLnBrk="0" hangingPunct="0">
              <a:spcBef>
                <a:spcPct val="30000"/>
              </a:spcBef>
              <a:defRPr sz="1200">
                <a:solidFill>
                  <a:schemeClr val="tx1"/>
                </a:solidFill>
                <a:latin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C882E7B4-3073-4F84-BBEA-5F815C9E62C9}"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auto" latinLnBrk="0" hangingPunct="1">
                <a:lnSpc>
                  <a:spcPct val="100000"/>
                </a:lnSpc>
                <a:spcBef>
                  <a:spcPct val="0"/>
                </a:spcBef>
                <a:spcAft>
                  <a:spcPts val="0"/>
                </a:spcAft>
                <a:buClrTx/>
                <a:buSzTx/>
                <a:buFontTx/>
                <a:buNone/>
                <a:tabLst/>
                <a:defRPr/>
              </a:pPr>
              <a:t>85</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78179" name="Rectangle 2">
            <a:extLst>
              <a:ext uri="{FF2B5EF4-FFF2-40B4-BE49-F238E27FC236}">
                <a16:creationId xmlns:a16="http://schemas.microsoft.com/office/drawing/2014/main" id="{FF07318F-E073-C25C-3C5F-B6EB4109EA78}"/>
              </a:ext>
            </a:extLst>
          </p:cNvPr>
          <p:cNvSpPr>
            <a:spLocks noGrp="1" noRot="1" noChangeAspect="1" noChangeArrowheads="1" noTextEdit="1"/>
          </p:cNvSpPr>
          <p:nvPr>
            <p:ph type="sldImg"/>
          </p:nvPr>
        </p:nvSpPr>
        <p:spPr>
          <a:ln/>
        </p:spPr>
      </p:sp>
      <p:sp>
        <p:nvSpPr>
          <p:cNvPr id="178180" name="Rectangle 3">
            <a:extLst>
              <a:ext uri="{FF2B5EF4-FFF2-40B4-BE49-F238E27FC236}">
                <a16:creationId xmlns:a16="http://schemas.microsoft.com/office/drawing/2014/main" id="{95AA5E44-D541-9AB2-A8B7-346FE069B91E}"/>
              </a:ext>
            </a:extLst>
          </p:cNvPr>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3193941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6B0874C-6C44-4807-A372-64227C8CECA1}" type="slidenum">
              <a:rPr lang="en-GB" smtClean="0"/>
              <a:t>96</a:t>
            </a:fld>
            <a:endParaRPr lang="en-GB"/>
          </a:p>
        </p:txBody>
      </p:sp>
    </p:spTree>
    <p:extLst>
      <p:ext uri="{BB962C8B-B14F-4D97-AF65-F5344CB8AC3E}">
        <p14:creationId xmlns:p14="http://schemas.microsoft.com/office/powerpoint/2010/main" val="234931163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txBox="1">
            <a:spLocks noGrp="1" noChangeArrowheads="1"/>
          </p:cNvSpPr>
          <p:nvPr/>
        </p:nvSpPr>
        <p:spPr bwMode="auto">
          <a:xfrm>
            <a:off x="3849664" y="9428811"/>
            <a:ext cx="2946442" cy="496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8" tIns="45708" rIns="91418" bIns="45708" anchor="b"/>
          <a:lstStyle>
            <a:lvl1pPr>
              <a:defRPr sz="4800">
                <a:solidFill>
                  <a:schemeClr val="tx1"/>
                </a:solidFill>
                <a:latin typeface="Comic Sans MS" pitchFamily="66" charset="0"/>
                <a:cs typeface="Arial" charset="0"/>
              </a:defRPr>
            </a:lvl1pPr>
            <a:lvl2pPr marL="742950" indent="-285750">
              <a:defRPr sz="4800">
                <a:solidFill>
                  <a:schemeClr val="tx1"/>
                </a:solidFill>
                <a:latin typeface="Comic Sans MS" pitchFamily="66" charset="0"/>
                <a:cs typeface="Arial" charset="0"/>
              </a:defRPr>
            </a:lvl2pPr>
            <a:lvl3pPr marL="1143000" indent="-228600">
              <a:defRPr sz="4800">
                <a:solidFill>
                  <a:schemeClr val="tx1"/>
                </a:solidFill>
                <a:latin typeface="Comic Sans MS" pitchFamily="66" charset="0"/>
                <a:cs typeface="Arial" charset="0"/>
              </a:defRPr>
            </a:lvl3pPr>
            <a:lvl4pPr marL="1600200" indent="-228600">
              <a:defRPr sz="4800">
                <a:solidFill>
                  <a:schemeClr val="tx1"/>
                </a:solidFill>
                <a:latin typeface="Comic Sans MS" pitchFamily="66" charset="0"/>
                <a:cs typeface="Arial" charset="0"/>
              </a:defRPr>
            </a:lvl4pPr>
            <a:lvl5pPr marL="2057400" indent="-228600">
              <a:defRPr sz="4800">
                <a:solidFill>
                  <a:schemeClr val="tx1"/>
                </a:solidFill>
                <a:latin typeface="Comic Sans MS" pitchFamily="66" charset="0"/>
                <a:cs typeface="Arial" charset="0"/>
              </a:defRPr>
            </a:lvl5pPr>
            <a:lvl6pPr marL="2514600" indent="-228600" eaLnBrk="0" fontAlgn="base" hangingPunct="0">
              <a:spcBef>
                <a:spcPct val="0"/>
              </a:spcBef>
              <a:spcAft>
                <a:spcPct val="0"/>
              </a:spcAft>
              <a:defRPr sz="4800">
                <a:solidFill>
                  <a:schemeClr val="tx1"/>
                </a:solidFill>
                <a:latin typeface="Comic Sans MS" pitchFamily="66" charset="0"/>
                <a:cs typeface="Arial" charset="0"/>
              </a:defRPr>
            </a:lvl6pPr>
            <a:lvl7pPr marL="2971800" indent="-228600" eaLnBrk="0" fontAlgn="base" hangingPunct="0">
              <a:spcBef>
                <a:spcPct val="0"/>
              </a:spcBef>
              <a:spcAft>
                <a:spcPct val="0"/>
              </a:spcAft>
              <a:defRPr sz="4800">
                <a:solidFill>
                  <a:schemeClr val="tx1"/>
                </a:solidFill>
                <a:latin typeface="Comic Sans MS" pitchFamily="66" charset="0"/>
                <a:cs typeface="Arial" charset="0"/>
              </a:defRPr>
            </a:lvl7pPr>
            <a:lvl8pPr marL="3429000" indent="-228600" eaLnBrk="0" fontAlgn="base" hangingPunct="0">
              <a:spcBef>
                <a:spcPct val="0"/>
              </a:spcBef>
              <a:spcAft>
                <a:spcPct val="0"/>
              </a:spcAft>
              <a:defRPr sz="4800">
                <a:solidFill>
                  <a:schemeClr val="tx1"/>
                </a:solidFill>
                <a:latin typeface="Comic Sans MS" pitchFamily="66" charset="0"/>
                <a:cs typeface="Arial" charset="0"/>
              </a:defRPr>
            </a:lvl8pPr>
            <a:lvl9pPr marL="3886200" indent="-228600" eaLnBrk="0" fontAlgn="base" hangingPunct="0">
              <a:spcBef>
                <a:spcPct val="0"/>
              </a:spcBef>
              <a:spcAft>
                <a:spcPct val="0"/>
              </a:spcAft>
              <a:defRPr sz="4800">
                <a:solidFill>
                  <a:schemeClr val="tx1"/>
                </a:solidFill>
                <a:latin typeface="Comic Sans MS" pitchFamily="66"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4B9090-1D8F-4BE8-8545-A911692F009E}"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991443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09" indent="-285734">
              <a:spcBef>
                <a:spcPct val="30000"/>
              </a:spcBef>
              <a:defRPr sz="1200">
                <a:solidFill>
                  <a:schemeClr val="tx1"/>
                </a:solidFill>
                <a:latin typeface="Arial" panose="020B0604020202020204" pitchFamily="34" charset="0"/>
                <a:cs typeface="Arial" panose="020B0604020202020204" pitchFamily="34" charset="0"/>
              </a:defRPr>
            </a:lvl2pPr>
            <a:lvl3pPr marL="1142936" indent="-228587">
              <a:spcBef>
                <a:spcPct val="30000"/>
              </a:spcBef>
              <a:defRPr sz="1200">
                <a:solidFill>
                  <a:schemeClr val="tx1"/>
                </a:solidFill>
                <a:latin typeface="Arial" panose="020B0604020202020204" pitchFamily="34" charset="0"/>
                <a:cs typeface="Arial" panose="020B0604020202020204" pitchFamily="34" charset="0"/>
              </a:defRPr>
            </a:lvl3pPr>
            <a:lvl4pPr marL="1600110" indent="-228587">
              <a:spcBef>
                <a:spcPct val="30000"/>
              </a:spcBef>
              <a:defRPr sz="1200">
                <a:solidFill>
                  <a:schemeClr val="tx1"/>
                </a:solidFill>
                <a:latin typeface="Arial" panose="020B0604020202020204" pitchFamily="34" charset="0"/>
                <a:cs typeface="Arial" panose="020B0604020202020204" pitchFamily="34" charset="0"/>
              </a:defRPr>
            </a:lvl4pPr>
            <a:lvl5pPr marL="2057285" indent="-228587">
              <a:spcBef>
                <a:spcPct val="30000"/>
              </a:spcBef>
              <a:defRPr sz="1200">
                <a:solidFill>
                  <a:schemeClr val="tx1"/>
                </a:solidFill>
                <a:latin typeface="Arial" panose="020B0604020202020204" pitchFamily="34" charset="0"/>
                <a:cs typeface="Arial" panose="020B0604020202020204" pitchFamily="34" charset="0"/>
              </a:defRPr>
            </a:lvl5pPr>
            <a:lvl6pPr marL="2514459"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634"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8808"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5983"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7492535-ADB0-49E5-B93D-50070AD951AA}" type="slidenum">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422932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60BC7-8D37-05B8-21AC-0531FFC5C162}"/>
            </a:ext>
          </a:extLst>
        </p:cNvPr>
        <p:cNvGrpSpPr/>
        <p:nvPr/>
      </p:nvGrpSpPr>
      <p:grpSpPr>
        <a:xfrm>
          <a:off x="0" y="0"/>
          <a:ext cx="0" cy="0"/>
          <a:chOff x="0" y="0"/>
          <a:chExt cx="0" cy="0"/>
        </a:xfrm>
      </p:grpSpPr>
      <p:sp>
        <p:nvSpPr>
          <p:cNvPr id="121858" name="Rectangle 7">
            <a:extLst>
              <a:ext uri="{FF2B5EF4-FFF2-40B4-BE49-F238E27FC236}">
                <a16:creationId xmlns:a16="http://schemas.microsoft.com/office/drawing/2014/main" id="{AE482AA4-6740-09DD-5C6E-3A1AB6AD5DCF}"/>
              </a:ext>
            </a:extLst>
          </p:cNvPr>
          <p:cNvSpPr>
            <a:spLocks noGrp="1" noChangeArrowheads="1"/>
          </p:cNvSpPr>
          <p:nvPr>
            <p:ph type="sldNum" sz="quarter" idx="5"/>
          </p:nvPr>
        </p:nvSpPr>
        <p:spPr>
          <a:noFill/>
        </p:spPr>
        <p:txBody>
          <a:bodyPr/>
          <a:lstStyle>
            <a:lvl1pPr>
              <a:spcBef>
                <a:spcPct val="30000"/>
              </a:spcBef>
              <a:defRPr sz="1100">
                <a:solidFill>
                  <a:schemeClr val="tx1"/>
                </a:solidFill>
                <a:latin typeface="Arial" charset="0"/>
                <a:cs typeface="Arial" charset="0"/>
              </a:defRPr>
            </a:lvl1pPr>
            <a:lvl2pPr marL="702551" indent="-269286">
              <a:spcBef>
                <a:spcPct val="30000"/>
              </a:spcBef>
              <a:defRPr sz="1100">
                <a:solidFill>
                  <a:schemeClr val="tx1"/>
                </a:solidFill>
                <a:latin typeface="Arial" charset="0"/>
                <a:cs typeface="Arial" charset="0"/>
              </a:defRPr>
            </a:lvl2pPr>
            <a:lvl3pPr marL="1083161" indent="-215128">
              <a:spcBef>
                <a:spcPct val="30000"/>
              </a:spcBef>
              <a:defRPr sz="1100">
                <a:solidFill>
                  <a:schemeClr val="tx1"/>
                </a:solidFill>
                <a:latin typeface="Arial" charset="0"/>
                <a:cs typeface="Arial" charset="0"/>
              </a:defRPr>
            </a:lvl3pPr>
            <a:lvl4pPr marL="1516426" indent="-215128">
              <a:spcBef>
                <a:spcPct val="30000"/>
              </a:spcBef>
              <a:defRPr sz="1100">
                <a:solidFill>
                  <a:schemeClr val="tx1"/>
                </a:solidFill>
                <a:latin typeface="Arial" charset="0"/>
                <a:cs typeface="Arial" charset="0"/>
              </a:defRPr>
            </a:lvl4pPr>
            <a:lvl5pPr marL="1949690" indent="-215128">
              <a:spcBef>
                <a:spcPct val="30000"/>
              </a:spcBef>
              <a:defRPr sz="1100">
                <a:solidFill>
                  <a:schemeClr val="tx1"/>
                </a:solidFill>
                <a:latin typeface="Arial" charset="0"/>
                <a:cs typeface="Arial" charset="0"/>
              </a:defRPr>
            </a:lvl5pPr>
            <a:lvl6pPr marL="2382953" indent="-215128" eaLnBrk="0" fontAlgn="base" hangingPunct="0">
              <a:spcBef>
                <a:spcPct val="30000"/>
              </a:spcBef>
              <a:spcAft>
                <a:spcPct val="0"/>
              </a:spcAft>
              <a:defRPr sz="1100">
                <a:solidFill>
                  <a:schemeClr val="tx1"/>
                </a:solidFill>
                <a:latin typeface="Arial" charset="0"/>
                <a:cs typeface="Arial" charset="0"/>
              </a:defRPr>
            </a:lvl6pPr>
            <a:lvl7pPr marL="2816218" indent="-215128" eaLnBrk="0" fontAlgn="base" hangingPunct="0">
              <a:spcBef>
                <a:spcPct val="30000"/>
              </a:spcBef>
              <a:spcAft>
                <a:spcPct val="0"/>
              </a:spcAft>
              <a:defRPr sz="1100">
                <a:solidFill>
                  <a:schemeClr val="tx1"/>
                </a:solidFill>
                <a:latin typeface="Arial" charset="0"/>
                <a:cs typeface="Arial" charset="0"/>
              </a:defRPr>
            </a:lvl7pPr>
            <a:lvl8pPr marL="3249482" indent="-215128" eaLnBrk="0" fontAlgn="base" hangingPunct="0">
              <a:spcBef>
                <a:spcPct val="30000"/>
              </a:spcBef>
              <a:spcAft>
                <a:spcPct val="0"/>
              </a:spcAft>
              <a:defRPr sz="1100">
                <a:solidFill>
                  <a:schemeClr val="tx1"/>
                </a:solidFill>
                <a:latin typeface="Arial" charset="0"/>
                <a:cs typeface="Arial" charset="0"/>
              </a:defRPr>
            </a:lvl8pPr>
            <a:lvl9pPr marL="3682747" indent="-215128" eaLnBrk="0" fontAlgn="base" hangingPunct="0">
              <a:spcBef>
                <a:spcPct val="30000"/>
              </a:spcBef>
              <a:spcAft>
                <a:spcPct val="0"/>
              </a:spcAft>
              <a:defRPr sz="1100">
                <a:solidFill>
                  <a:schemeClr val="tx1"/>
                </a:solidFill>
                <a:latin typeface="Arial" charset="0"/>
                <a:cs typeface="Arial" charset="0"/>
              </a:defRPr>
            </a:lvl9pPr>
          </a:lstStyle>
          <a:p>
            <a:pPr marL="0" marR="0" lvl="0" indent="0" algn="r" defTabSz="914349" rtl="0" eaLnBrk="1" fontAlgn="base" latinLnBrk="0" hangingPunct="1">
              <a:lnSpc>
                <a:spcPct val="100000"/>
              </a:lnSpc>
              <a:spcBef>
                <a:spcPct val="0"/>
              </a:spcBef>
              <a:spcAft>
                <a:spcPct val="0"/>
              </a:spcAft>
              <a:buClrTx/>
              <a:buSzTx/>
              <a:buFontTx/>
              <a:buNone/>
              <a:tabLst/>
              <a:defRPr/>
            </a:pPr>
            <a:fld id="{3DFFE87B-429A-45C5-A5B4-E28D4B5EE9ED}"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349" rtl="0" eaLnBrk="1" fontAlgn="base" latinLnBrk="0" hangingPunct="1">
                <a:lnSpc>
                  <a:spcPct val="100000"/>
                </a:lnSpc>
                <a:spcBef>
                  <a:spcPct val="0"/>
                </a:spcBef>
                <a:spcAft>
                  <a:spcPct val="0"/>
                </a:spcAft>
                <a:buClrTx/>
                <a:buSzTx/>
                <a:buFontTx/>
                <a:buNone/>
                <a:tabLst/>
                <a:defRPr/>
              </a:pPr>
              <a:t>99</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21859" name="Rectangle 2">
            <a:extLst>
              <a:ext uri="{FF2B5EF4-FFF2-40B4-BE49-F238E27FC236}">
                <a16:creationId xmlns:a16="http://schemas.microsoft.com/office/drawing/2014/main" id="{03828033-C474-1495-C864-BF1787A0C2B1}"/>
              </a:ext>
            </a:extLst>
          </p:cNvPr>
          <p:cNvSpPr>
            <a:spLocks noGrp="1" noRot="1" noChangeAspect="1" noChangeArrowheads="1" noTextEdit="1"/>
          </p:cNvSpPr>
          <p:nvPr>
            <p:ph type="sldImg"/>
          </p:nvPr>
        </p:nvSpPr>
        <p:spPr>
          <a:ln/>
        </p:spPr>
      </p:sp>
      <p:sp>
        <p:nvSpPr>
          <p:cNvPr id="121860" name="Rectangle 3">
            <a:extLst>
              <a:ext uri="{FF2B5EF4-FFF2-40B4-BE49-F238E27FC236}">
                <a16:creationId xmlns:a16="http://schemas.microsoft.com/office/drawing/2014/main" id="{C3317DCD-E577-5580-7506-FECA36062CB2}"/>
              </a:ext>
            </a:extLst>
          </p:cNvPr>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218019263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09" indent="-285734">
              <a:spcBef>
                <a:spcPct val="30000"/>
              </a:spcBef>
              <a:defRPr sz="1200">
                <a:solidFill>
                  <a:schemeClr val="tx1"/>
                </a:solidFill>
                <a:latin typeface="Arial" panose="020B0604020202020204" pitchFamily="34" charset="0"/>
                <a:cs typeface="Arial" panose="020B0604020202020204" pitchFamily="34" charset="0"/>
              </a:defRPr>
            </a:lvl2pPr>
            <a:lvl3pPr marL="1142936" indent="-228587">
              <a:spcBef>
                <a:spcPct val="30000"/>
              </a:spcBef>
              <a:defRPr sz="1200">
                <a:solidFill>
                  <a:schemeClr val="tx1"/>
                </a:solidFill>
                <a:latin typeface="Arial" panose="020B0604020202020204" pitchFamily="34" charset="0"/>
                <a:cs typeface="Arial" panose="020B0604020202020204" pitchFamily="34" charset="0"/>
              </a:defRPr>
            </a:lvl3pPr>
            <a:lvl4pPr marL="1600110" indent="-228587">
              <a:spcBef>
                <a:spcPct val="30000"/>
              </a:spcBef>
              <a:defRPr sz="1200">
                <a:solidFill>
                  <a:schemeClr val="tx1"/>
                </a:solidFill>
                <a:latin typeface="Arial" panose="020B0604020202020204" pitchFamily="34" charset="0"/>
                <a:cs typeface="Arial" panose="020B0604020202020204" pitchFamily="34" charset="0"/>
              </a:defRPr>
            </a:lvl4pPr>
            <a:lvl5pPr marL="2057285" indent="-228587">
              <a:spcBef>
                <a:spcPct val="30000"/>
              </a:spcBef>
              <a:defRPr sz="1200">
                <a:solidFill>
                  <a:schemeClr val="tx1"/>
                </a:solidFill>
                <a:latin typeface="Arial" panose="020B0604020202020204" pitchFamily="34" charset="0"/>
                <a:cs typeface="Arial" panose="020B0604020202020204" pitchFamily="34" charset="0"/>
              </a:defRPr>
            </a:lvl5pPr>
            <a:lvl6pPr marL="2514459"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634"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8808"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5983" indent="-228587"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BB63413-55AC-4990-80F9-9E16D8491236}" type="slidenum">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34499" name="Rectangle 2"/>
          <p:cNvSpPr>
            <a:spLocks noGrp="1" noRot="1" noChangeAspect="1" noChangeArrowheads="1" noTextEdit="1"/>
          </p:cNvSpPr>
          <p:nvPr>
            <p:ph type="sldImg"/>
          </p:nvPr>
        </p:nvSpPr>
        <p:spPr>
          <a:ln/>
        </p:spPr>
      </p:sp>
      <p:sp>
        <p:nvSpPr>
          <p:cNvPr id="234500" name="Rectangle 3"/>
          <p:cNvSpPr>
            <a:spLocks noGrp="1" noChangeArrowheads="1"/>
          </p:cNvSpPr>
          <p:nvPr>
            <p:ph type="body" idx="1"/>
          </p:nvPr>
        </p:nvSpPr>
        <p:spPr>
          <a:noFill/>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184241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135eb9b4d64_1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8" name="Google Shape;358;g135eb9b4d64_1_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77512847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D9CA0-67B7-A2B6-EB70-BB8ED7A5DB1D}"/>
            </a:ext>
          </a:extLst>
        </p:cNvPr>
        <p:cNvGrpSpPr/>
        <p:nvPr/>
      </p:nvGrpSpPr>
      <p:grpSpPr>
        <a:xfrm>
          <a:off x="0" y="0"/>
          <a:ext cx="0" cy="0"/>
          <a:chOff x="0" y="0"/>
          <a:chExt cx="0" cy="0"/>
        </a:xfrm>
      </p:grpSpPr>
      <p:sp>
        <p:nvSpPr>
          <p:cNvPr id="283650" name="Rectangle 7">
            <a:extLst>
              <a:ext uri="{FF2B5EF4-FFF2-40B4-BE49-F238E27FC236}">
                <a16:creationId xmlns:a16="http://schemas.microsoft.com/office/drawing/2014/main" id="{C21ED66F-CA99-6975-A134-7822B5E68556}"/>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03263" indent="-269875">
              <a:spcBef>
                <a:spcPct val="30000"/>
              </a:spcBef>
              <a:defRPr sz="1200">
                <a:solidFill>
                  <a:schemeClr val="tx1"/>
                </a:solidFill>
                <a:latin typeface="Arial" panose="020B0604020202020204" pitchFamily="34" charset="0"/>
                <a:cs typeface="Arial" panose="020B0604020202020204" pitchFamily="34" charset="0"/>
              </a:defRPr>
            </a:lvl2pPr>
            <a:lvl3pPr marL="1082675" indent="-215900">
              <a:spcBef>
                <a:spcPct val="30000"/>
              </a:spcBef>
              <a:defRPr sz="1200">
                <a:solidFill>
                  <a:schemeClr val="tx1"/>
                </a:solidFill>
                <a:latin typeface="Arial" panose="020B0604020202020204" pitchFamily="34" charset="0"/>
                <a:cs typeface="Arial" panose="020B0604020202020204" pitchFamily="34" charset="0"/>
              </a:defRPr>
            </a:lvl3pPr>
            <a:lvl4pPr marL="1516063" indent="-215900">
              <a:spcBef>
                <a:spcPct val="30000"/>
              </a:spcBef>
              <a:defRPr sz="1200">
                <a:solidFill>
                  <a:schemeClr val="tx1"/>
                </a:solidFill>
                <a:latin typeface="Arial" panose="020B0604020202020204" pitchFamily="34" charset="0"/>
                <a:cs typeface="Arial" panose="020B0604020202020204" pitchFamily="34" charset="0"/>
              </a:defRPr>
            </a:lvl4pPr>
            <a:lvl5pPr marL="1949450" indent="-215900">
              <a:spcBef>
                <a:spcPct val="30000"/>
              </a:spcBef>
              <a:defRPr sz="1200">
                <a:solidFill>
                  <a:schemeClr val="tx1"/>
                </a:solidFill>
                <a:latin typeface="Arial" panose="020B0604020202020204" pitchFamily="34" charset="0"/>
                <a:cs typeface="Arial" panose="020B0604020202020204" pitchFamily="34" charset="0"/>
              </a:defRPr>
            </a:lvl5pPr>
            <a:lvl6pPr marL="24066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8638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3210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7782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F41B2E-22C1-490D-B09C-5FD0B1BC6B1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3651" name="Rectangle 2">
            <a:extLst>
              <a:ext uri="{FF2B5EF4-FFF2-40B4-BE49-F238E27FC236}">
                <a16:creationId xmlns:a16="http://schemas.microsoft.com/office/drawing/2014/main" id="{83DD3B1F-62A6-C9F2-51C1-029DA48257FA}"/>
              </a:ext>
            </a:extLst>
          </p:cNvPr>
          <p:cNvSpPr>
            <a:spLocks noGrp="1" noRot="1" noChangeAspect="1" noChangeArrowheads="1" noTextEdit="1"/>
          </p:cNvSpPr>
          <p:nvPr>
            <p:ph type="sldImg"/>
          </p:nvPr>
        </p:nvSpPr>
        <p:spPr>
          <a:ln/>
        </p:spPr>
      </p:sp>
      <p:sp>
        <p:nvSpPr>
          <p:cNvPr id="283652" name="Rectangle 3">
            <a:extLst>
              <a:ext uri="{FF2B5EF4-FFF2-40B4-BE49-F238E27FC236}">
                <a16:creationId xmlns:a16="http://schemas.microsoft.com/office/drawing/2014/main" id="{93C3A2A7-8274-ED44-4B3A-35EB626F41B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917579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9D928-0C0E-527E-51BE-1149FFEBADD7}"/>
            </a:ext>
          </a:extLst>
        </p:cNvPr>
        <p:cNvGrpSpPr/>
        <p:nvPr/>
      </p:nvGrpSpPr>
      <p:grpSpPr>
        <a:xfrm>
          <a:off x="0" y="0"/>
          <a:ext cx="0" cy="0"/>
          <a:chOff x="0" y="0"/>
          <a:chExt cx="0" cy="0"/>
        </a:xfrm>
      </p:grpSpPr>
      <p:sp>
        <p:nvSpPr>
          <p:cNvPr id="283650" name="Rectangle 7">
            <a:extLst>
              <a:ext uri="{FF2B5EF4-FFF2-40B4-BE49-F238E27FC236}">
                <a16:creationId xmlns:a16="http://schemas.microsoft.com/office/drawing/2014/main" id="{AD4E8F14-D596-B994-4209-7A801B77E79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03263" indent="-269875">
              <a:spcBef>
                <a:spcPct val="30000"/>
              </a:spcBef>
              <a:defRPr sz="1200">
                <a:solidFill>
                  <a:schemeClr val="tx1"/>
                </a:solidFill>
                <a:latin typeface="Arial" panose="020B0604020202020204" pitchFamily="34" charset="0"/>
                <a:cs typeface="Arial" panose="020B0604020202020204" pitchFamily="34" charset="0"/>
              </a:defRPr>
            </a:lvl2pPr>
            <a:lvl3pPr marL="1082675" indent="-215900">
              <a:spcBef>
                <a:spcPct val="30000"/>
              </a:spcBef>
              <a:defRPr sz="1200">
                <a:solidFill>
                  <a:schemeClr val="tx1"/>
                </a:solidFill>
                <a:latin typeface="Arial" panose="020B0604020202020204" pitchFamily="34" charset="0"/>
                <a:cs typeface="Arial" panose="020B0604020202020204" pitchFamily="34" charset="0"/>
              </a:defRPr>
            </a:lvl3pPr>
            <a:lvl4pPr marL="1516063" indent="-215900">
              <a:spcBef>
                <a:spcPct val="30000"/>
              </a:spcBef>
              <a:defRPr sz="1200">
                <a:solidFill>
                  <a:schemeClr val="tx1"/>
                </a:solidFill>
                <a:latin typeface="Arial" panose="020B0604020202020204" pitchFamily="34" charset="0"/>
                <a:cs typeface="Arial" panose="020B0604020202020204" pitchFamily="34" charset="0"/>
              </a:defRPr>
            </a:lvl4pPr>
            <a:lvl5pPr marL="1949450" indent="-215900">
              <a:spcBef>
                <a:spcPct val="30000"/>
              </a:spcBef>
              <a:defRPr sz="1200">
                <a:solidFill>
                  <a:schemeClr val="tx1"/>
                </a:solidFill>
                <a:latin typeface="Arial" panose="020B0604020202020204" pitchFamily="34" charset="0"/>
                <a:cs typeface="Arial" panose="020B0604020202020204" pitchFamily="34" charset="0"/>
              </a:defRPr>
            </a:lvl5pPr>
            <a:lvl6pPr marL="24066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8638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3210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7782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F41B2E-22C1-490D-B09C-5FD0B1BC6B1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3651" name="Rectangle 2">
            <a:extLst>
              <a:ext uri="{FF2B5EF4-FFF2-40B4-BE49-F238E27FC236}">
                <a16:creationId xmlns:a16="http://schemas.microsoft.com/office/drawing/2014/main" id="{2042D874-63D2-DB9C-548A-C679B88475A9}"/>
              </a:ext>
            </a:extLst>
          </p:cNvPr>
          <p:cNvSpPr>
            <a:spLocks noGrp="1" noRot="1" noChangeAspect="1" noChangeArrowheads="1" noTextEdit="1"/>
          </p:cNvSpPr>
          <p:nvPr>
            <p:ph type="sldImg"/>
          </p:nvPr>
        </p:nvSpPr>
        <p:spPr>
          <a:ln/>
        </p:spPr>
      </p:sp>
      <p:sp>
        <p:nvSpPr>
          <p:cNvPr id="283652" name="Rectangle 3">
            <a:extLst>
              <a:ext uri="{FF2B5EF4-FFF2-40B4-BE49-F238E27FC236}">
                <a16:creationId xmlns:a16="http://schemas.microsoft.com/office/drawing/2014/main" id="{37B8286C-38FE-D5B9-D701-7B3C148DCCF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093550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6456E-B47F-C4A0-1D69-3AAD03A52712}"/>
            </a:ext>
          </a:extLst>
        </p:cNvPr>
        <p:cNvGrpSpPr/>
        <p:nvPr/>
      </p:nvGrpSpPr>
      <p:grpSpPr>
        <a:xfrm>
          <a:off x="0" y="0"/>
          <a:ext cx="0" cy="0"/>
          <a:chOff x="0" y="0"/>
          <a:chExt cx="0" cy="0"/>
        </a:xfrm>
      </p:grpSpPr>
      <p:sp>
        <p:nvSpPr>
          <p:cNvPr id="283650" name="Rectangle 7">
            <a:extLst>
              <a:ext uri="{FF2B5EF4-FFF2-40B4-BE49-F238E27FC236}">
                <a16:creationId xmlns:a16="http://schemas.microsoft.com/office/drawing/2014/main" id="{0F19801B-A14E-F20A-1338-19E704B224D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03263" indent="-269875">
              <a:spcBef>
                <a:spcPct val="30000"/>
              </a:spcBef>
              <a:defRPr sz="1200">
                <a:solidFill>
                  <a:schemeClr val="tx1"/>
                </a:solidFill>
                <a:latin typeface="Arial" panose="020B0604020202020204" pitchFamily="34" charset="0"/>
                <a:cs typeface="Arial" panose="020B0604020202020204" pitchFamily="34" charset="0"/>
              </a:defRPr>
            </a:lvl2pPr>
            <a:lvl3pPr marL="1082675" indent="-215900">
              <a:spcBef>
                <a:spcPct val="30000"/>
              </a:spcBef>
              <a:defRPr sz="1200">
                <a:solidFill>
                  <a:schemeClr val="tx1"/>
                </a:solidFill>
                <a:latin typeface="Arial" panose="020B0604020202020204" pitchFamily="34" charset="0"/>
                <a:cs typeface="Arial" panose="020B0604020202020204" pitchFamily="34" charset="0"/>
              </a:defRPr>
            </a:lvl3pPr>
            <a:lvl4pPr marL="1516063" indent="-215900">
              <a:spcBef>
                <a:spcPct val="30000"/>
              </a:spcBef>
              <a:defRPr sz="1200">
                <a:solidFill>
                  <a:schemeClr val="tx1"/>
                </a:solidFill>
                <a:latin typeface="Arial" panose="020B0604020202020204" pitchFamily="34" charset="0"/>
                <a:cs typeface="Arial" panose="020B0604020202020204" pitchFamily="34" charset="0"/>
              </a:defRPr>
            </a:lvl4pPr>
            <a:lvl5pPr marL="1949450" indent="-215900">
              <a:spcBef>
                <a:spcPct val="30000"/>
              </a:spcBef>
              <a:defRPr sz="1200">
                <a:solidFill>
                  <a:schemeClr val="tx1"/>
                </a:solidFill>
                <a:latin typeface="Arial" panose="020B0604020202020204" pitchFamily="34" charset="0"/>
                <a:cs typeface="Arial" panose="020B0604020202020204" pitchFamily="34" charset="0"/>
              </a:defRPr>
            </a:lvl5pPr>
            <a:lvl6pPr marL="24066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8638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3210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7782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F41B2E-22C1-490D-B09C-5FD0B1BC6B1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3651" name="Rectangle 2">
            <a:extLst>
              <a:ext uri="{FF2B5EF4-FFF2-40B4-BE49-F238E27FC236}">
                <a16:creationId xmlns:a16="http://schemas.microsoft.com/office/drawing/2014/main" id="{D17DAAE6-6505-CBB5-01E3-55CDBC6B1BE8}"/>
              </a:ext>
            </a:extLst>
          </p:cNvPr>
          <p:cNvSpPr>
            <a:spLocks noGrp="1" noRot="1" noChangeAspect="1" noChangeArrowheads="1" noTextEdit="1"/>
          </p:cNvSpPr>
          <p:nvPr>
            <p:ph type="sldImg"/>
          </p:nvPr>
        </p:nvSpPr>
        <p:spPr>
          <a:ln/>
        </p:spPr>
      </p:sp>
      <p:sp>
        <p:nvSpPr>
          <p:cNvPr id="283652" name="Rectangle 3">
            <a:extLst>
              <a:ext uri="{FF2B5EF4-FFF2-40B4-BE49-F238E27FC236}">
                <a16:creationId xmlns:a16="http://schemas.microsoft.com/office/drawing/2014/main" id="{4AEAB36C-3E00-1A94-A2F1-0B8D590C2DD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112433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E54C6B-30A4-7720-0B4F-FC8CE774239C}"/>
            </a:ext>
          </a:extLst>
        </p:cNvPr>
        <p:cNvGrpSpPr/>
        <p:nvPr/>
      </p:nvGrpSpPr>
      <p:grpSpPr>
        <a:xfrm>
          <a:off x="0" y="0"/>
          <a:ext cx="0" cy="0"/>
          <a:chOff x="0" y="0"/>
          <a:chExt cx="0" cy="0"/>
        </a:xfrm>
      </p:grpSpPr>
      <p:sp>
        <p:nvSpPr>
          <p:cNvPr id="283650" name="Rectangle 7">
            <a:extLst>
              <a:ext uri="{FF2B5EF4-FFF2-40B4-BE49-F238E27FC236}">
                <a16:creationId xmlns:a16="http://schemas.microsoft.com/office/drawing/2014/main" id="{41C5C160-134E-CD39-F260-681DFA1009A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03263" indent="-269875">
              <a:spcBef>
                <a:spcPct val="30000"/>
              </a:spcBef>
              <a:defRPr sz="1200">
                <a:solidFill>
                  <a:schemeClr val="tx1"/>
                </a:solidFill>
                <a:latin typeface="Arial" panose="020B0604020202020204" pitchFamily="34" charset="0"/>
                <a:cs typeface="Arial" panose="020B0604020202020204" pitchFamily="34" charset="0"/>
              </a:defRPr>
            </a:lvl2pPr>
            <a:lvl3pPr marL="1082675" indent="-215900">
              <a:spcBef>
                <a:spcPct val="30000"/>
              </a:spcBef>
              <a:defRPr sz="1200">
                <a:solidFill>
                  <a:schemeClr val="tx1"/>
                </a:solidFill>
                <a:latin typeface="Arial" panose="020B0604020202020204" pitchFamily="34" charset="0"/>
                <a:cs typeface="Arial" panose="020B0604020202020204" pitchFamily="34" charset="0"/>
              </a:defRPr>
            </a:lvl3pPr>
            <a:lvl4pPr marL="1516063" indent="-215900">
              <a:spcBef>
                <a:spcPct val="30000"/>
              </a:spcBef>
              <a:defRPr sz="1200">
                <a:solidFill>
                  <a:schemeClr val="tx1"/>
                </a:solidFill>
                <a:latin typeface="Arial" panose="020B0604020202020204" pitchFamily="34" charset="0"/>
                <a:cs typeface="Arial" panose="020B0604020202020204" pitchFamily="34" charset="0"/>
              </a:defRPr>
            </a:lvl4pPr>
            <a:lvl5pPr marL="1949450" indent="-215900">
              <a:spcBef>
                <a:spcPct val="30000"/>
              </a:spcBef>
              <a:defRPr sz="1200">
                <a:solidFill>
                  <a:schemeClr val="tx1"/>
                </a:solidFill>
                <a:latin typeface="Arial" panose="020B0604020202020204" pitchFamily="34" charset="0"/>
                <a:cs typeface="Arial" panose="020B0604020202020204" pitchFamily="34" charset="0"/>
              </a:defRPr>
            </a:lvl5pPr>
            <a:lvl6pPr marL="24066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8638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3210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7782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F41B2E-22C1-490D-B09C-5FD0B1BC6B1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3651" name="Rectangle 2">
            <a:extLst>
              <a:ext uri="{FF2B5EF4-FFF2-40B4-BE49-F238E27FC236}">
                <a16:creationId xmlns:a16="http://schemas.microsoft.com/office/drawing/2014/main" id="{BFAFAEBA-D284-67AE-60B0-E7BC8E2169C2}"/>
              </a:ext>
            </a:extLst>
          </p:cNvPr>
          <p:cNvSpPr>
            <a:spLocks noGrp="1" noRot="1" noChangeAspect="1" noChangeArrowheads="1" noTextEdit="1"/>
          </p:cNvSpPr>
          <p:nvPr>
            <p:ph type="sldImg"/>
          </p:nvPr>
        </p:nvSpPr>
        <p:spPr>
          <a:ln/>
        </p:spPr>
      </p:sp>
      <p:sp>
        <p:nvSpPr>
          <p:cNvPr id="283652" name="Rectangle 3">
            <a:extLst>
              <a:ext uri="{FF2B5EF4-FFF2-40B4-BE49-F238E27FC236}">
                <a16:creationId xmlns:a16="http://schemas.microsoft.com/office/drawing/2014/main" id="{BC844B52-6C2B-D5FC-EC62-317A71E896B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258499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206AD0-53EC-C6EC-9C1B-0E1F33F57945}"/>
            </a:ext>
          </a:extLst>
        </p:cNvPr>
        <p:cNvGrpSpPr/>
        <p:nvPr/>
      </p:nvGrpSpPr>
      <p:grpSpPr>
        <a:xfrm>
          <a:off x="0" y="0"/>
          <a:ext cx="0" cy="0"/>
          <a:chOff x="0" y="0"/>
          <a:chExt cx="0" cy="0"/>
        </a:xfrm>
      </p:grpSpPr>
      <p:sp>
        <p:nvSpPr>
          <p:cNvPr id="283650" name="Rectangle 7">
            <a:extLst>
              <a:ext uri="{FF2B5EF4-FFF2-40B4-BE49-F238E27FC236}">
                <a16:creationId xmlns:a16="http://schemas.microsoft.com/office/drawing/2014/main" id="{3173972B-76FE-3AED-3D0E-E7BB10751EF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03263" indent="-269875">
              <a:spcBef>
                <a:spcPct val="30000"/>
              </a:spcBef>
              <a:defRPr sz="1200">
                <a:solidFill>
                  <a:schemeClr val="tx1"/>
                </a:solidFill>
                <a:latin typeface="Arial" panose="020B0604020202020204" pitchFamily="34" charset="0"/>
                <a:cs typeface="Arial" panose="020B0604020202020204" pitchFamily="34" charset="0"/>
              </a:defRPr>
            </a:lvl2pPr>
            <a:lvl3pPr marL="1082675" indent="-215900">
              <a:spcBef>
                <a:spcPct val="30000"/>
              </a:spcBef>
              <a:defRPr sz="1200">
                <a:solidFill>
                  <a:schemeClr val="tx1"/>
                </a:solidFill>
                <a:latin typeface="Arial" panose="020B0604020202020204" pitchFamily="34" charset="0"/>
                <a:cs typeface="Arial" panose="020B0604020202020204" pitchFamily="34" charset="0"/>
              </a:defRPr>
            </a:lvl3pPr>
            <a:lvl4pPr marL="1516063" indent="-215900">
              <a:spcBef>
                <a:spcPct val="30000"/>
              </a:spcBef>
              <a:defRPr sz="1200">
                <a:solidFill>
                  <a:schemeClr val="tx1"/>
                </a:solidFill>
                <a:latin typeface="Arial" panose="020B0604020202020204" pitchFamily="34" charset="0"/>
                <a:cs typeface="Arial" panose="020B0604020202020204" pitchFamily="34" charset="0"/>
              </a:defRPr>
            </a:lvl4pPr>
            <a:lvl5pPr marL="1949450" indent="-215900">
              <a:spcBef>
                <a:spcPct val="30000"/>
              </a:spcBef>
              <a:defRPr sz="1200">
                <a:solidFill>
                  <a:schemeClr val="tx1"/>
                </a:solidFill>
                <a:latin typeface="Arial" panose="020B0604020202020204" pitchFamily="34" charset="0"/>
                <a:cs typeface="Arial" panose="020B0604020202020204" pitchFamily="34" charset="0"/>
              </a:defRPr>
            </a:lvl5pPr>
            <a:lvl6pPr marL="24066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8638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3210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7782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F41B2E-22C1-490D-B09C-5FD0B1BC6B1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3651" name="Rectangle 2">
            <a:extLst>
              <a:ext uri="{FF2B5EF4-FFF2-40B4-BE49-F238E27FC236}">
                <a16:creationId xmlns:a16="http://schemas.microsoft.com/office/drawing/2014/main" id="{5C99EFAE-888A-76D0-BEC5-4A368328FE70}"/>
              </a:ext>
            </a:extLst>
          </p:cNvPr>
          <p:cNvSpPr>
            <a:spLocks noGrp="1" noRot="1" noChangeAspect="1" noChangeArrowheads="1" noTextEdit="1"/>
          </p:cNvSpPr>
          <p:nvPr>
            <p:ph type="sldImg"/>
          </p:nvPr>
        </p:nvSpPr>
        <p:spPr>
          <a:ln/>
        </p:spPr>
      </p:sp>
      <p:sp>
        <p:nvSpPr>
          <p:cNvPr id="283652" name="Rectangle 3">
            <a:extLst>
              <a:ext uri="{FF2B5EF4-FFF2-40B4-BE49-F238E27FC236}">
                <a16:creationId xmlns:a16="http://schemas.microsoft.com/office/drawing/2014/main" id="{C335FC5B-D1E0-54FA-E4BD-17FEBF87FA10}"/>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2882876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C6D64-C1A9-EA9D-39BB-F1E253CC1075}"/>
            </a:ext>
          </a:extLst>
        </p:cNvPr>
        <p:cNvGrpSpPr/>
        <p:nvPr/>
      </p:nvGrpSpPr>
      <p:grpSpPr>
        <a:xfrm>
          <a:off x="0" y="0"/>
          <a:ext cx="0" cy="0"/>
          <a:chOff x="0" y="0"/>
          <a:chExt cx="0" cy="0"/>
        </a:xfrm>
      </p:grpSpPr>
      <p:sp>
        <p:nvSpPr>
          <p:cNvPr id="16386" name="Rectangle 7">
            <a:extLst>
              <a:ext uri="{FF2B5EF4-FFF2-40B4-BE49-F238E27FC236}">
                <a16:creationId xmlns:a16="http://schemas.microsoft.com/office/drawing/2014/main" id="{F38C21F5-6BCB-B71C-2720-4090FA27D061}"/>
              </a:ext>
            </a:extLst>
          </p:cNvPr>
          <p:cNvSpPr txBox="1">
            <a:spLocks noGrp="1" noChangeArrowheads="1"/>
          </p:cNvSpPr>
          <p:nvPr/>
        </p:nvSpPr>
        <p:spPr bwMode="auto">
          <a:xfrm>
            <a:off x="3850442" y="9428584"/>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549" tIns="47774" rIns="95549" bIns="47774" anchor="b"/>
          <a:lstStyle>
            <a:lvl1pPr eaLnBrk="0" hangingPunct="0">
              <a:defRPr sz="4800">
                <a:solidFill>
                  <a:schemeClr val="tx1"/>
                </a:solidFill>
                <a:latin typeface="Comic Sans MS" panose="030F0702030302020204" pitchFamily="66" charset="0"/>
                <a:cs typeface="Arial" panose="020B0604020202020204" pitchFamily="34" charset="0"/>
              </a:defRPr>
            </a:lvl1pPr>
            <a:lvl2pPr marL="742950" indent="-285750" eaLnBrk="0" hangingPunct="0">
              <a:defRPr sz="4800">
                <a:solidFill>
                  <a:schemeClr val="tx1"/>
                </a:solidFill>
                <a:latin typeface="Comic Sans MS" panose="030F0702030302020204" pitchFamily="66" charset="0"/>
                <a:cs typeface="Arial" panose="020B0604020202020204" pitchFamily="34" charset="0"/>
              </a:defRPr>
            </a:lvl2pPr>
            <a:lvl3pPr marL="1143000" indent="-228600" eaLnBrk="0" hangingPunct="0">
              <a:defRPr sz="4800">
                <a:solidFill>
                  <a:schemeClr val="tx1"/>
                </a:solidFill>
                <a:latin typeface="Comic Sans MS" panose="030F0702030302020204" pitchFamily="66" charset="0"/>
                <a:cs typeface="Arial" panose="020B0604020202020204" pitchFamily="34" charset="0"/>
              </a:defRPr>
            </a:lvl3pPr>
            <a:lvl4pPr marL="1600200" indent="-228600" eaLnBrk="0" hangingPunct="0">
              <a:defRPr sz="4800">
                <a:solidFill>
                  <a:schemeClr val="tx1"/>
                </a:solidFill>
                <a:latin typeface="Comic Sans MS" panose="030F0702030302020204" pitchFamily="66" charset="0"/>
                <a:cs typeface="Arial" panose="020B0604020202020204" pitchFamily="34" charset="0"/>
              </a:defRPr>
            </a:lvl4pPr>
            <a:lvl5pPr marL="2057400" indent="-228600" eaLnBrk="0" hangingPunct="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marL="0" marR="0" lvl="0" indent="0" algn="r" defTabSz="904250" rtl="0" eaLnBrk="1" fontAlgn="base" latinLnBrk="0" hangingPunct="1">
              <a:lnSpc>
                <a:spcPct val="100000"/>
              </a:lnSpc>
              <a:spcBef>
                <a:spcPct val="0"/>
              </a:spcBef>
              <a:spcAft>
                <a:spcPct val="0"/>
              </a:spcAft>
              <a:buClrTx/>
              <a:buSzTx/>
              <a:buFontTx/>
              <a:buNone/>
              <a:tabLst/>
              <a:defRPr/>
            </a:pPr>
            <a:fld id="{FBE7683F-7E90-49CA-BDE8-EBC4EA79938C}" type="slidenum">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04250" rtl="0" eaLnBrk="1" fontAlgn="base" latinLnBrk="0" hangingPunct="1">
                <a:lnSpc>
                  <a:spcPct val="100000"/>
                </a:lnSpc>
                <a:spcBef>
                  <a:spcPct val="0"/>
                </a:spcBef>
                <a:spcAft>
                  <a:spcPct val="0"/>
                </a:spcAft>
                <a:buClrTx/>
                <a:buSzTx/>
                <a:buFontTx/>
                <a:buNone/>
                <a:tabLst/>
                <a:defRPr/>
              </a:pPr>
              <a:t>109</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387" name="Rectangle 2">
            <a:extLst>
              <a:ext uri="{FF2B5EF4-FFF2-40B4-BE49-F238E27FC236}">
                <a16:creationId xmlns:a16="http://schemas.microsoft.com/office/drawing/2014/main" id="{ED76D01F-8E15-D772-FF4E-BE2A0AA7A10D}"/>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8D8752BD-D761-490D-6702-53D2AF2FA77D}"/>
              </a:ext>
            </a:extLst>
          </p:cNvPr>
          <p:cNvSpPr>
            <a:spLocks noGrp="1" noChangeArrowheads="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747744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a:noFill/>
        </p:spPr>
        <p:txBody>
          <a:bodyPr/>
          <a:lstStyle>
            <a:lvl1pPr>
              <a:spcBef>
                <a:spcPct val="30000"/>
              </a:spcBef>
              <a:defRPr sz="1100">
                <a:solidFill>
                  <a:schemeClr val="tx1"/>
                </a:solidFill>
                <a:latin typeface="Arial" charset="0"/>
                <a:cs typeface="Arial" charset="0"/>
              </a:defRPr>
            </a:lvl1pPr>
            <a:lvl2pPr marL="702551" indent="-269286">
              <a:spcBef>
                <a:spcPct val="30000"/>
              </a:spcBef>
              <a:defRPr sz="1100">
                <a:solidFill>
                  <a:schemeClr val="tx1"/>
                </a:solidFill>
                <a:latin typeface="Arial" charset="0"/>
                <a:cs typeface="Arial" charset="0"/>
              </a:defRPr>
            </a:lvl2pPr>
            <a:lvl3pPr marL="1081657" indent="-215128">
              <a:spcBef>
                <a:spcPct val="30000"/>
              </a:spcBef>
              <a:defRPr sz="1100">
                <a:solidFill>
                  <a:schemeClr val="tx1"/>
                </a:solidFill>
                <a:latin typeface="Arial" charset="0"/>
                <a:cs typeface="Arial" charset="0"/>
              </a:defRPr>
            </a:lvl3pPr>
            <a:lvl4pPr marL="1514921" indent="-215128">
              <a:spcBef>
                <a:spcPct val="30000"/>
              </a:spcBef>
              <a:defRPr sz="1100">
                <a:solidFill>
                  <a:schemeClr val="tx1"/>
                </a:solidFill>
                <a:latin typeface="Arial" charset="0"/>
                <a:cs typeface="Arial" charset="0"/>
              </a:defRPr>
            </a:lvl4pPr>
            <a:lvl5pPr marL="1948185" indent="-215128">
              <a:spcBef>
                <a:spcPct val="30000"/>
              </a:spcBef>
              <a:defRPr sz="1100">
                <a:solidFill>
                  <a:schemeClr val="tx1"/>
                </a:solidFill>
                <a:latin typeface="Arial" charset="0"/>
                <a:cs typeface="Arial" charset="0"/>
              </a:defRPr>
            </a:lvl5pPr>
            <a:lvl6pPr marL="2381449" indent="-215128" eaLnBrk="0" fontAlgn="base" hangingPunct="0">
              <a:spcBef>
                <a:spcPct val="30000"/>
              </a:spcBef>
              <a:spcAft>
                <a:spcPct val="0"/>
              </a:spcAft>
              <a:defRPr sz="1100">
                <a:solidFill>
                  <a:schemeClr val="tx1"/>
                </a:solidFill>
                <a:latin typeface="Arial" charset="0"/>
                <a:cs typeface="Arial" charset="0"/>
              </a:defRPr>
            </a:lvl6pPr>
            <a:lvl7pPr marL="2814714" indent="-215128" eaLnBrk="0" fontAlgn="base" hangingPunct="0">
              <a:spcBef>
                <a:spcPct val="30000"/>
              </a:spcBef>
              <a:spcAft>
                <a:spcPct val="0"/>
              </a:spcAft>
              <a:defRPr sz="1100">
                <a:solidFill>
                  <a:schemeClr val="tx1"/>
                </a:solidFill>
                <a:latin typeface="Arial" charset="0"/>
                <a:cs typeface="Arial" charset="0"/>
              </a:defRPr>
            </a:lvl7pPr>
            <a:lvl8pPr marL="3247977" indent="-215128" eaLnBrk="0" fontAlgn="base" hangingPunct="0">
              <a:spcBef>
                <a:spcPct val="30000"/>
              </a:spcBef>
              <a:spcAft>
                <a:spcPct val="0"/>
              </a:spcAft>
              <a:defRPr sz="1100">
                <a:solidFill>
                  <a:schemeClr val="tx1"/>
                </a:solidFill>
                <a:latin typeface="Arial" charset="0"/>
                <a:cs typeface="Arial" charset="0"/>
              </a:defRPr>
            </a:lvl8pPr>
            <a:lvl9pPr marL="3681242" indent="-215128" eaLnBrk="0" fontAlgn="base" hangingPunct="0">
              <a:spcBef>
                <a:spcPct val="30000"/>
              </a:spcBef>
              <a:spcAft>
                <a:spcPct val="0"/>
              </a:spcAft>
              <a:defRPr sz="1100">
                <a:solidFill>
                  <a:schemeClr val="tx1"/>
                </a:solidFill>
                <a:latin typeface="Arial"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5CD81E1-DCC7-44BE-B7D9-E0AE081B6B52}"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68291" name="Rectangle 2"/>
          <p:cNvSpPr>
            <a:spLocks noGrp="1" noRot="1" noChangeAspect="1" noChangeArrowheads="1" noTextEdit="1"/>
          </p:cNvSpPr>
          <p:nvPr>
            <p:ph type="sldImg"/>
          </p:nvPr>
        </p:nvSpPr>
        <p:spPr>
          <a:ln/>
        </p:spPr>
      </p:sp>
      <p:sp>
        <p:nvSpPr>
          <p:cNvPr id="268292"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4133660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370C99-3B39-976D-76AC-7F5D69E546C9}"/>
            </a:ext>
          </a:extLst>
        </p:cNvPr>
        <p:cNvGrpSpPr/>
        <p:nvPr/>
      </p:nvGrpSpPr>
      <p:grpSpPr>
        <a:xfrm>
          <a:off x="0" y="0"/>
          <a:ext cx="0" cy="0"/>
          <a:chOff x="0" y="0"/>
          <a:chExt cx="0" cy="0"/>
        </a:xfrm>
      </p:grpSpPr>
      <p:sp>
        <p:nvSpPr>
          <p:cNvPr id="16386" name="Rectangle 7">
            <a:extLst>
              <a:ext uri="{FF2B5EF4-FFF2-40B4-BE49-F238E27FC236}">
                <a16:creationId xmlns:a16="http://schemas.microsoft.com/office/drawing/2014/main" id="{22CFBB33-8254-6A7F-305D-B1E6BB2A7C9A}"/>
              </a:ext>
            </a:extLst>
          </p:cNvPr>
          <p:cNvSpPr txBox="1">
            <a:spLocks noGrp="1" noChangeArrowheads="1"/>
          </p:cNvSpPr>
          <p:nvPr/>
        </p:nvSpPr>
        <p:spPr bwMode="auto">
          <a:xfrm>
            <a:off x="3850442" y="9428584"/>
            <a:ext cx="2945659" cy="49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5549" tIns="47774" rIns="95549" bIns="47774" anchor="b"/>
          <a:lstStyle>
            <a:lvl1pPr eaLnBrk="0" hangingPunct="0">
              <a:defRPr sz="4800">
                <a:solidFill>
                  <a:schemeClr val="tx1"/>
                </a:solidFill>
                <a:latin typeface="Comic Sans MS" panose="030F0702030302020204" pitchFamily="66" charset="0"/>
                <a:cs typeface="Arial" panose="020B0604020202020204" pitchFamily="34" charset="0"/>
              </a:defRPr>
            </a:lvl1pPr>
            <a:lvl2pPr marL="742950" indent="-285750" eaLnBrk="0" hangingPunct="0">
              <a:defRPr sz="4800">
                <a:solidFill>
                  <a:schemeClr val="tx1"/>
                </a:solidFill>
                <a:latin typeface="Comic Sans MS" panose="030F0702030302020204" pitchFamily="66" charset="0"/>
                <a:cs typeface="Arial" panose="020B0604020202020204" pitchFamily="34" charset="0"/>
              </a:defRPr>
            </a:lvl2pPr>
            <a:lvl3pPr marL="1143000" indent="-228600" eaLnBrk="0" hangingPunct="0">
              <a:defRPr sz="4800">
                <a:solidFill>
                  <a:schemeClr val="tx1"/>
                </a:solidFill>
                <a:latin typeface="Comic Sans MS" panose="030F0702030302020204" pitchFamily="66" charset="0"/>
                <a:cs typeface="Arial" panose="020B0604020202020204" pitchFamily="34" charset="0"/>
              </a:defRPr>
            </a:lvl3pPr>
            <a:lvl4pPr marL="1600200" indent="-228600" eaLnBrk="0" hangingPunct="0">
              <a:defRPr sz="4800">
                <a:solidFill>
                  <a:schemeClr val="tx1"/>
                </a:solidFill>
                <a:latin typeface="Comic Sans MS" panose="030F0702030302020204" pitchFamily="66" charset="0"/>
                <a:cs typeface="Arial" panose="020B0604020202020204" pitchFamily="34" charset="0"/>
              </a:defRPr>
            </a:lvl4pPr>
            <a:lvl5pPr marL="2057400" indent="-228600" eaLnBrk="0" hangingPunct="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marL="0" marR="0" lvl="0" indent="0" algn="r" defTabSz="904250" rtl="0" eaLnBrk="1" fontAlgn="base" latinLnBrk="0" hangingPunct="1">
              <a:lnSpc>
                <a:spcPct val="100000"/>
              </a:lnSpc>
              <a:spcBef>
                <a:spcPct val="0"/>
              </a:spcBef>
              <a:spcAft>
                <a:spcPct val="0"/>
              </a:spcAft>
              <a:buClrTx/>
              <a:buSzTx/>
              <a:buFontTx/>
              <a:buNone/>
              <a:tabLst/>
              <a:defRPr/>
            </a:pPr>
            <a:fld id="{FBE7683F-7E90-49CA-BDE8-EBC4EA79938C}" type="slidenum">
              <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04250" rtl="0" eaLnBrk="1" fontAlgn="base" latinLnBrk="0" hangingPunct="1">
                <a:lnSpc>
                  <a:spcPct val="100000"/>
                </a:lnSpc>
                <a:spcBef>
                  <a:spcPct val="0"/>
                </a:spcBef>
                <a:spcAft>
                  <a:spcPct val="0"/>
                </a:spcAft>
                <a:buClrTx/>
                <a:buSzTx/>
                <a:buFontTx/>
                <a:buNone/>
                <a:tabLst/>
                <a:defRPr/>
              </a:pPr>
              <a:t>21</a:t>
            </a:fld>
            <a:endParaRPr kumimoji="0" lang="en-US" altLang="en-US" sz="13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387" name="Rectangle 2">
            <a:extLst>
              <a:ext uri="{FF2B5EF4-FFF2-40B4-BE49-F238E27FC236}">
                <a16:creationId xmlns:a16="http://schemas.microsoft.com/office/drawing/2014/main" id="{21C69EE7-3A0E-5046-3A39-F794B842849B}"/>
              </a:ext>
            </a:extLst>
          </p:cNvPr>
          <p:cNvSpPr>
            <a:spLocks noGrp="1" noRot="1" noChangeAspect="1" noChangeArrowheads="1" noTextEdit="1"/>
          </p:cNvSpPr>
          <p:nvPr>
            <p:ph type="sldImg"/>
          </p:nvPr>
        </p:nvSpPr>
        <p:spPr>
          <a:ln/>
        </p:spPr>
      </p:sp>
      <p:sp>
        <p:nvSpPr>
          <p:cNvPr id="16388" name="Rectangle 3">
            <a:extLst>
              <a:ext uri="{FF2B5EF4-FFF2-40B4-BE49-F238E27FC236}">
                <a16:creationId xmlns:a16="http://schemas.microsoft.com/office/drawing/2014/main" id="{B21CC073-6728-ACBA-0DBC-DD12024B6E74}"/>
              </a:ext>
            </a:extLst>
          </p:cNvPr>
          <p:cNvSpPr>
            <a:spLocks noGrp="1" noChangeArrowheads="1"/>
          </p:cNvSpPr>
          <p:nvPr>
            <p:ph type="body" idx="1"/>
          </p:nvPr>
        </p:nvSpPr>
        <p:spPr>
          <a:noFill/>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077470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08CA0-0023-E14C-7C0C-A99CF0E0564B}"/>
            </a:ext>
          </a:extLst>
        </p:cNvPr>
        <p:cNvGrpSpPr/>
        <p:nvPr/>
      </p:nvGrpSpPr>
      <p:grpSpPr>
        <a:xfrm>
          <a:off x="0" y="0"/>
          <a:ext cx="0" cy="0"/>
          <a:chOff x="0" y="0"/>
          <a:chExt cx="0" cy="0"/>
        </a:xfrm>
      </p:grpSpPr>
      <p:sp>
        <p:nvSpPr>
          <p:cNvPr id="283650" name="Rectangle 7">
            <a:extLst>
              <a:ext uri="{FF2B5EF4-FFF2-40B4-BE49-F238E27FC236}">
                <a16:creationId xmlns:a16="http://schemas.microsoft.com/office/drawing/2014/main" id="{4AD5C7FA-C19A-06E7-EA00-4F0A4166A4E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03263" indent="-269875">
              <a:spcBef>
                <a:spcPct val="30000"/>
              </a:spcBef>
              <a:defRPr sz="1200">
                <a:solidFill>
                  <a:schemeClr val="tx1"/>
                </a:solidFill>
                <a:latin typeface="Arial" panose="020B0604020202020204" pitchFamily="34" charset="0"/>
                <a:cs typeface="Arial" panose="020B0604020202020204" pitchFamily="34" charset="0"/>
              </a:defRPr>
            </a:lvl2pPr>
            <a:lvl3pPr marL="1082675" indent="-215900">
              <a:spcBef>
                <a:spcPct val="30000"/>
              </a:spcBef>
              <a:defRPr sz="1200">
                <a:solidFill>
                  <a:schemeClr val="tx1"/>
                </a:solidFill>
                <a:latin typeface="Arial" panose="020B0604020202020204" pitchFamily="34" charset="0"/>
                <a:cs typeface="Arial" panose="020B0604020202020204" pitchFamily="34" charset="0"/>
              </a:defRPr>
            </a:lvl3pPr>
            <a:lvl4pPr marL="1516063" indent="-215900">
              <a:spcBef>
                <a:spcPct val="30000"/>
              </a:spcBef>
              <a:defRPr sz="1200">
                <a:solidFill>
                  <a:schemeClr val="tx1"/>
                </a:solidFill>
                <a:latin typeface="Arial" panose="020B0604020202020204" pitchFamily="34" charset="0"/>
                <a:cs typeface="Arial" panose="020B0604020202020204" pitchFamily="34" charset="0"/>
              </a:defRPr>
            </a:lvl4pPr>
            <a:lvl5pPr marL="1949450" indent="-215900">
              <a:spcBef>
                <a:spcPct val="30000"/>
              </a:spcBef>
              <a:defRPr sz="1200">
                <a:solidFill>
                  <a:schemeClr val="tx1"/>
                </a:solidFill>
                <a:latin typeface="Arial" panose="020B0604020202020204" pitchFamily="34" charset="0"/>
                <a:cs typeface="Arial" panose="020B0604020202020204" pitchFamily="34" charset="0"/>
              </a:defRPr>
            </a:lvl5pPr>
            <a:lvl6pPr marL="24066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8638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3210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778250" indent="-2159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F41B2E-22C1-490D-B09C-5FD0B1BC6B1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3651" name="Rectangle 2">
            <a:extLst>
              <a:ext uri="{FF2B5EF4-FFF2-40B4-BE49-F238E27FC236}">
                <a16:creationId xmlns:a16="http://schemas.microsoft.com/office/drawing/2014/main" id="{E96EB6F7-FD84-AA97-2A53-150653E26B87}"/>
              </a:ext>
            </a:extLst>
          </p:cNvPr>
          <p:cNvSpPr>
            <a:spLocks noGrp="1" noRot="1" noChangeAspect="1" noChangeArrowheads="1" noTextEdit="1"/>
          </p:cNvSpPr>
          <p:nvPr>
            <p:ph type="sldImg"/>
          </p:nvPr>
        </p:nvSpPr>
        <p:spPr>
          <a:ln/>
        </p:spPr>
      </p:sp>
      <p:sp>
        <p:nvSpPr>
          <p:cNvPr id="283652" name="Rectangle 3">
            <a:extLst>
              <a:ext uri="{FF2B5EF4-FFF2-40B4-BE49-F238E27FC236}">
                <a16:creationId xmlns:a16="http://schemas.microsoft.com/office/drawing/2014/main" id="{D06AC5F9-14A1-D6B6-AA8A-457AE2A951F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5442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lvl1pPr>
              <a:defRPr sz="4500">
                <a:solidFill>
                  <a:schemeClr val="tx1"/>
                </a:solidFill>
                <a:latin typeface="Comic Sans MS" pitchFamily="66" charset="0"/>
                <a:cs typeface="Arial" charset="0"/>
              </a:defRPr>
            </a:lvl1pPr>
            <a:lvl2pPr marL="702551" indent="-269286">
              <a:defRPr sz="4500">
                <a:solidFill>
                  <a:schemeClr val="tx1"/>
                </a:solidFill>
                <a:latin typeface="Comic Sans MS" pitchFamily="66" charset="0"/>
                <a:cs typeface="Arial" charset="0"/>
              </a:defRPr>
            </a:lvl2pPr>
            <a:lvl3pPr marL="1081657" indent="-215128">
              <a:defRPr sz="4500">
                <a:solidFill>
                  <a:schemeClr val="tx1"/>
                </a:solidFill>
                <a:latin typeface="Comic Sans MS" pitchFamily="66" charset="0"/>
                <a:cs typeface="Arial" charset="0"/>
              </a:defRPr>
            </a:lvl3pPr>
            <a:lvl4pPr marL="1514921" indent="-215128">
              <a:defRPr sz="4500">
                <a:solidFill>
                  <a:schemeClr val="tx1"/>
                </a:solidFill>
                <a:latin typeface="Comic Sans MS" pitchFamily="66" charset="0"/>
                <a:cs typeface="Arial" charset="0"/>
              </a:defRPr>
            </a:lvl4pPr>
            <a:lvl5pPr marL="1948185" indent="-215128">
              <a:defRPr sz="4500">
                <a:solidFill>
                  <a:schemeClr val="tx1"/>
                </a:solidFill>
                <a:latin typeface="Comic Sans MS" pitchFamily="66" charset="0"/>
                <a:cs typeface="Arial" charset="0"/>
              </a:defRPr>
            </a:lvl5pPr>
            <a:lvl6pPr marL="2381449" indent="-215128" eaLnBrk="0" fontAlgn="base" hangingPunct="0">
              <a:spcBef>
                <a:spcPct val="0"/>
              </a:spcBef>
              <a:spcAft>
                <a:spcPct val="0"/>
              </a:spcAft>
              <a:defRPr sz="4500">
                <a:solidFill>
                  <a:schemeClr val="tx1"/>
                </a:solidFill>
                <a:latin typeface="Comic Sans MS" pitchFamily="66" charset="0"/>
                <a:cs typeface="Arial" charset="0"/>
              </a:defRPr>
            </a:lvl6pPr>
            <a:lvl7pPr marL="2814714" indent="-215128" eaLnBrk="0" fontAlgn="base" hangingPunct="0">
              <a:spcBef>
                <a:spcPct val="0"/>
              </a:spcBef>
              <a:spcAft>
                <a:spcPct val="0"/>
              </a:spcAft>
              <a:defRPr sz="4500">
                <a:solidFill>
                  <a:schemeClr val="tx1"/>
                </a:solidFill>
                <a:latin typeface="Comic Sans MS" pitchFamily="66" charset="0"/>
                <a:cs typeface="Arial" charset="0"/>
              </a:defRPr>
            </a:lvl7pPr>
            <a:lvl8pPr marL="3247977" indent="-215128" eaLnBrk="0" fontAlgn="base" hangingPunct="0">
              <a:spcBef>
                <a:spcPct val="0"/>
              </a:spcBef>
              <a:spcAft>
                <a:spcPct val="0"/>
              </a:spcAft>
              <a:defRPr sz="4500">
                <a:solidFill>
                  <a:schemeClr val="tx1"/>
                </a:solidFill>
                <a:latin typeface="Comic Sans MS" pitchFamily="66" charset="0"/>
                <a:cs typeface="Arial" charset="0"/>
              </a:defRPr>
            </a:lvl8pPr>
            <a:lvl9pPr marL="3681242" indent="-215128" eaLnBrk="0" fontAlgn="base" hangingPunct="0">
              <a:spcBef>
                <a:spcPct val="0"/>
              </a:spcBef>
              <a:spcAft>
                <a:spcPct val="0"/>
              </a:spcAft>
              <a:defRPr sz="4500">
                <a:solidFill>
                  <a:schemeClr val="tx1"/>
                </a:solidFill>
                <a:latin typeface="Comic Sans MS" pitchFamily="66" charset="0"/>
                <a:cs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B32237-9779-4A72-AA5E-F0B02B50060C}" type="slidenum">
              <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224459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3F60A-CFED-7833-3B4C-AAEC5F7F6A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9B32220-A3E1-27A9-C7C9-8F5317379A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E93F6EE-13EA-197B-22BC-C42AF9F7119F}"/>
              </a:ext>
            </a:extLst>
          </p:cNvPr>
          <p:cNvSpPr>
            <a:spLocks noGrp="1"/>
          </p:cNvSpPr>
          <p:nvPr>
            <p:ph type="dt" sz="half" idx="10"/>
          </p:nvPr>
        </p:nvSpPr>
        <p:spPr/>
        <p:txBody>
          <a:bodyPr/>
          <a:lstStyle/>
          <a:p>
            <a:fld id="{785AE0FF-9FD2-4212-9FDF-F2ACFB090AFA}" type="datetimeFigureOut">
              <a:rPr lang="en-GB" smtClean="0"/>
              <a:t>13/02/2026</a:t>
            </a:fld>
            <a:endParaRPr lang="en-GB"/>
          </a:p>
        </p:txBody>
      </p:sp>
      <p:sp>
        <p:nvSpPr>
          <p:cNvPr id="5" name="Footer Placeholder 4">
            <a:extLst>
              <a:ext uri="{FF2B5EF4-FFF2-40B4-BE49-F238E27FC236}">
                <a16:creationId xmlns:a16="http://schemas.microsoft.com/office/drawing/2014/main" id="{1854B058-0BBE-2140-36F0-53457B75BD0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3907623-5FF2-DCD2-27A5-4B4B62FD2D5C}"/>
              </a:ext>
            </a:extLst>
          </p:cNvPr>
          <p:cNvSpPr>
            <a:spLocks noGrp="1"/>
          </p:cNvSpPr>
          <p:nvPr>
            <p:ph type="sldNum" sz="quarter" idx="12"/>
          </p:nvPr>
        </p:nvSpPr>
        <p:spPr/>
        <p:txBody>
          <a:bodyPr/>
          <a:lstStyle/>
          <a:p>
            <a:fld id="{CE12F748-2D85-4C82-9A22-10173A9BD4EE}" type="slidenum">
              <a:rPr lang="en-GB" smtClean="0"/>
              <a:t>‹#›</a:t>
            </a:fld>
            <a:endParaRPr lang="en-GB"/>
          </a:p>
        </p:txBody>
      </p:sp>
    </p:spTree>
    <p:extLst>
      <p:ext uri="{BB962C8B-B14F-4D97-AF65-F5344CB8AC3E}">
        <p14:creationId xmlns:p14="http://schemas.microsoft.com/office/powerpoint/2010/main" val="27921184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0991B-9154-25C9-569C-AF98D817851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ABAD1A-B736-65AD-D7A9-966DAD9D6D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B68DCE4-DC79-55F3-75C8-ECDE977A81D9}"/>
              </a:ext>
            </a:extLst>
          </p:cNvPr>
          <p:cNvSpPr>
            <a:spLocks noGrp="1"/>
          </p:cNvSpPr>
          <p:nvPr>
            <p:ph type="dt" sz="half" idx="10"/>
          </p:nvPr>
        </p:nvSpPr>
        <p:spPr/>
        <p:txBody>
          <a:bodyPr/>
          <a:lstStyle/>
          <a:p>
            <a:fld id="{785AE0FF-9FD2-4212-9FDF-F2ACFB090AFA}" type="datetimeFigureOut">
              <a:rPr lang="en-GB" smtClean="0"/>
              <a:t>13/02/2026</a:t>
            </a:fld>
            <a:endParaRPr lang="en-GB"/>
          </a:p>
        </p:txBody>
      </p:sp>
      <p:sp>
        <p:nvSpPr>
          <p:cNvPr id="5" name="Footer Placeholder 4">
            <a:extLst>
              <a:ext uri="{FF2B5EF4-FFF2-40B4-BE49-F238E27FC236}">
                <a16:creationId xmlns:a16="http://schemas.microsoft.com/office/drawing/2014/main" id="{0D9C17D6-3873-1FF3-8EB1-2FF5784661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E77BB5-A57B-9EFB-2F4A-672F5CA82FF8}"/>
              </a:ext>
            </a:extLst>
          </p:cNvPr>
          <p:cNvSpPr>
            <a:spLocks noGrp="1"/>
          </p:cNvSpPr>
          <p:nvPr>
            <p:ph type="sldNum" sz="quarter" idx="12"/>
          </p:nvPr>
        </p:nvSpPr>
        <p:spPr/>
        <p:txBody>
          <a:bodyPr/>
          <a:lstStyle/>
          <a:p>
            <a:fld id="{CE12F748-2D85-4C82-9A22-10173A9BD4EE}" type="slidenum">
              <a:rPr lang="en-GB" smtClean="0"/>
              <a:t>‹#›</a:t>
            </a:fld>
            <a:endParaRPr lang="en-GB"/>
          </a:p>
        </p:txBody>
      </p:sp>
    </p:spTree>
    <p:extLst>
      <p:ext uri="{BB962C8B-B14F-4D97-AF65-F5344CB8AC3E}">
        <p14:creationId xmlns:p14="http://schemas.microsoft.com/office/powerpoint/2010/main" val="11643746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22EB1D60-8C2A-4342-B734-C695A4F3F9FE}" type="slidenum">
              <a:rPr lang="en-GB" altLang="en-US"/>
              <a:pPr>
                <a:defRPr/>
              </a:pPr>
              <a:t>‹#›</a:t>
            </a:fld>
            <a:endParaRPr lang="en-GB" altLang="en-US"/>
          </a:p>
        </p:txBody>
      </p:sp>
    </p:spTree>
    <p:extLst>
      <p:ext uri="{BB962C8B-B14F-4D97-AF65-F5344CB8AC3E}">
        <p14:creationId xmlns:p14="http://schemas.microsoft.com/office/powerpoint/2010/main" val="8317889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6E7750F4-7417-4A85-895B-B4DBB1392E8E}" type="slidenum">
              <a:rPr lang="en-GB" altLang="en-US"/>
              <a:pPr>
                <a:defRPr/>
              </a:pPr>
              <a:t>‹#›</a:t>
            </a:fld>
            <a:endParaRPr lang="en-GB" altLang="en-US"/>
          </a:p>
        </p:txBody>
      </p:sp>
    </p:spTree>
    <p:extLst>
      <p:ext uri="{BB962C8B-B14F-4D97-AF65-F5344CB8AC3E}">
        <p14:creationId xmlns:p14="http://schemas.microsoft.com/office/powerpoint/2010/main" val="7976370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A66FB296-7B64-4AC0-8B60-FDA33A1A0D5B}" type="slidenum">
              <a:rPr lang="en-GB" altLang="en-US"/>
              <a:pPr>
                <a:defRPr/>
              </a:pPr>
              <a:t>‹#›</a:t>
            </a:fld>
            <a:endParaRPr lang="en-GB" altLang="en-US"/>
          </a:p>
        </p:txBody>
      </p:sp>
    </p:spTree>
    <p:extLst>
      <p:ext uri="{BB962C8B-B14F-4D97-AF65-F5344CB8AC3E}">
        <p14:creationId xmlns:p14="http://schemas.microsoft.com/office/powerpoint/2010/main" val="19899637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B16DE1D0-D797-490F-AE87-C06DD9A60840}"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18047450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89086E79-1812-457C-A108-B9C3E438D828}"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10700087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218D444D-76DA-4ADA-A0BA-A8E76B59F108}"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22623996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D7187526-833C-458A-B064-F9605AFAF37C}"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40967628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7F87FD00-DD13-4F2D-8BF1-F1B6F5D11874}"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19224385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451D8E9C-5EDC-4983-BC6A-D088F63A3B11}"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5750509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1FFD1028-A9CE-4286-8CBE-F0EAC5E980C1}"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41714713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CA3D26-032D-5C02-0363-28B385A770E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8A1ED5E-773B-170C-BF29-C0ED880D7C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EB69A64-6001-81AE-F2C3-3D5D4C593498}"/>
              </a:ext>
            </a:extLst>
          </p:cNvPr>
          <p:cNvSpPr>
            <a:spLocks noGrp="1"/>
          </p:cNvSpPr>
          <p:nvPr>
            <p:ph type="dt" sz="half" idx="10"/>
          </p:nvPr>
        </p:nvSpPr>
        <p:spPr/>
        <p:txBody>
          <a:bodyPr/>
          <a:lstStyle/>
          <a:p>
            <a:fld id="{785AE0FF-9FD2-4212-9FDF-F2ACFB090AFA}" type="datetimeFigureOut">
              <a:rPr lang="en-GB" smtClean="0"/>
              <a:t>13/02/2026</a:t>
            </a:fld>
            <a:endParaRPr lang="en-GB"/>
          </a:p>
        </p:txBody>
      </p:sp>
      <p:sp>
        <p:nvSpPr>
          <p:cNvPr id="5" name="Footer Placeholder 4">
            <a:extLst>
              <a:ext uri="{FF2B5EF4-FFF2-40B4-BE49-F238E27FC236}">
                <a16:creationId xmlns:a16="http://schemas.microsoft.com/office/drawing/2014/main" id="{6EA37C38-F493-D01F-7A6A-AA5E8A42BD4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1185BD0-51BA-C894-16AB-BA5C788FE4EC}"/>
              </a:ext>
            </a:extLst>
          </p:cNvPr>
          <p:cNvSpPr>
            <a:spLocks noGrp="1"/>
          </p:cNvSpPr>
          <p:nvPr>
            <p:ph type="sldNum" sz="quarter" idx="12"/>
          </p:nvPr>
        </p:nvSpPr>
        <p:spPr/>
        <p:txBody>
          <a:bodyPr/>
          <a:lstStyle/>
          <a:p>
            <a:fld id="{CE12F748-2D85-4C82-9A22-10173A9BD4EE}" type="slidenum">
              <a:rPr lang="en-GB" smtClean="0"/>
              <a:t>‹#›</a:t>
            </a:fld>
            <a:endParaRPr lang="en-GB"/>
          </a:p>
        </p:txBody>
      </p:sp>
    </p:spTree>
    <p:extLst>
      <p:ext uri="{BB962C8B-B14F-4D97-AF65-F5344CB8AC3E}">
        <p14:creationId xmlns:p14="http://schemas.microsoft.com/office/powerpoint/2010/main" val="27337675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286C9B27-60AF-4FE3-9997-153007CE82BD}"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22372139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9EE7A467-41CB-4084-8DEE-A9733C44CA1A}"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11245157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CDEF8ACC-0C3F-4B59-B977-521F795F19FE}"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2926219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C5958F79-C2F8-4E0B-BAFD-4749A0EBFF2A}"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5429729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8AF2DFE5-1D7F-4FD6-90C3-556DED93DFB8}"/>
              </a:ext>
            </a:extLst>
          </p:cNvPr>
          <p:cNvSpPr>
            <a:spLocks/>
          </p:cNvSpPr>
          <p:nvPr/>
        </p:nvSpPr>
        <p:spPr bwMode="auto">
          <a:xfrm>
            <a:off x="381000" y="2803525"/>
            <a:ext cx="2117" cy="3035300"/>
          </a:xfrm>
          <a:custGeom>
            <a:avLst/>
            <a:gdLst>
              <a:gd name="T0" fmla="*/ 0 w 1588"/>
              <a:gd name="T1" fmla="*/ 0 h 1912"/>
              <a:gd name="T2" fmla="*/ 0 w 1588"/>
              <a:gd name="T3" fmla="*/ 2147483646 h 1912"/>
              <a:gd name="T4" fmla="*/ 0 w 1588"/>
              <a:gd name="T5" fmla="*/ 2147483646 h 1912"/>
              <a:gd name="T6" fmla="*/ 0 w 1588"/>
              <a:gd name="T7" fmla="*/ 2147483646 h 1912"/>
              <a:gd name="T8" fmla="*/ 0 w 1588"/>
              <a:gd name="T9" fmla="*/ 2147483646 h 1912"/>
              <a:gd name="T10" fmla="*/ 0 w 1588"/>
              <a:gd name="T11" fmla="*/ 2147483646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sp>
        <p:nvSpPr>
          <p:cNvPr id="5122" name="Rectangle 2"/>
          <p:cNvSpPr>
            <a:spLocks noGrp="1" noChangeArrowheads="1"/>
          </p:cNvSpPr>
          <p:nvPr>
            <p:ph type="ctrTitle" sz="quarter"/>
          </p:nvPr>
        </p:nvSpPr>
        <p:spPr>
          <a:xfrm>
            <a:off x="914400" y="1997076"/>
            <a:ext cx="10363200" cy="1431925"/>
          </a:xfrm>
        </p:spPr>
        <p:txBody>
          <a:bodyPr anchor="b" anchorCtr="1"/>
          <a:lstStyle>
            <a:lvl1pPr algn="ctr">
              <a:defRPr/>
            </a:lvl1pPr>
          </a:lstStyle>
          <a:p>
            <a:pPr lvl="0"/>
            <a:r>
              <a:rPr lang="en-GB" noProof="0"/>
              <a:t>Click to edit Master title style</a:t>
            </a:r>
          </a:p>
        </p:txBody>
      </p:sp>
      <p:sp>
        <p:nvSpPr>
          <p:cNvPr id="5123" name="Rectangle 3"/>
          <p:cNvSpPr>
            <a:spLocks noGrp="1" noChangeArrowheads="1"/>
          </p:cNvSpPr>
          <p:nvPr>
            <p:ph type="subTitle" sz="quarter" idx="1"/>
          </p:nvPr>
        </p:nvSpPr>
        <p:spPr>
          <a:xfrm>
            <a:off x="1828800" y="3886200"/>
            <a:ext cx="8534400" cy="1752600"/>
          </a:xfrm>
        </p:spPr>
        <p:txBody>
          <a:bodyPr/>
          <a:lstStyle>
            <a:lvl1pPr marL="0" indent="0" algn="ctr">
              <a:buFontTx/>
              <a:buNone/>
              <a:defRPr/>
            </a:lvl1pPr>
          </a:lstStyle>
          <a:p>
            <a:pPr lvl="0"/>
            <a:r>
              <a:rPr lang="en-GB" noProof="0"/>
              <a:t>Click to edit Master subtitle style</a:t>
            </a:r>
          </a:p>
        </p:txBody>
      </p:sp>
      <p:sp>
        <p:nvSpPr>
          <p:cNvPr id="5" name="Rectangle 5">
            <a:extLst>
              <a:ext uri="{FF2B5EF4-FFF2-40B4-BE49-F238E27FC236}">
                <a16:creationId xmlns:a16="http://schemas.microsoft.com/office/drawing/2014/main" id="{B8549BA6-26B9-402E-8AD4-7E1A1E430348}"/>
              </a:ext>
            </a:extLst>
          </p:cNvPr>
          <p:cNvSpPr>
            <a:spLocks noGrp="1" noChangeArrowheads="1"/>
          </p:cNvSpPr>
          <p:nvPr>
            <p:ph type="ftr" sz="quarter" idx="10"/>
          </p:nvPr>
        </p:nvSpPr>
        <p:spPr/>
        <p:txBody>
          <a:bodyPr/>
          <a:lstStyle>
            <a:lvl1pPr eaLnBrk="0" hangingPunct="0">
              <a:defRPr>
                <a:cs typeface="Arial" panose="020B0604020202020204" pitchFamily="34" charset="0"/>
              </a:defRPr>
            </a:lvl1pPr>
          </a:lstStyle>
          <a:p>
            <a:pPr>
              <a:defRPr/>
            </a:pPr>
            <a:endParaRPr lang="en-GB"/>
          </a:p>
        </p:txBody>
      </p:sp>
      <p:sp>
        <p:nvSpPr>
          <p:cNvPr id="6" name="Rectangle 6">
            <a:extLst>
              <a:ext uri="{FF2B5EF4-FFF2-40B4-BE49-F238E27FC236}">
                <a16:creationId xmlns:a16="http://schemas.microsoft.com/office/drawing/2014/main" id="{AD5A8B4F-05C6-4FD4-B5BC-406567DB766A}"/>
              </a:ext>
            </a:extLst>
          </p:cNvPr>
          <p:cNvSpPr>
            <a:spLocks noGrp="1" noChangeArrowheads="1"/>
          </p:cNvSpPr>
          <p:nvPr>
            <p:ph type="sldNum" sz="quarter" idx="11"/>
          </p:nvPr>
        </p:nvSpPr>
        <p:spPr/>
        <p:txBody>
          <a:bodyPr/>
          <a:lstStyle>
            <a:lvl1pPr eaLnBrk="0" hangingPunct="0">
              <a:defRPr/>
            </a:lvl1pPr>
          </a:lstStyle>
          <a:p>
            <a:fld id="{330011AF-DA54-43FE-BFED-2F91DEBF3930}" type="slidenum">
              <a:rPr lang="en-GB" altLang="en-US"/>
              <a:pPr/>
              <a:t>‹#›</a:t>
            </a:fld>
            <a:endParaRPr lang="en-GB" altLang="en-US"/>
          </a:p>
        </p:txBody>
      </p:sp>
      <p:sp>
        <p:nvSpPr>
          <p:cNvPr id="7" name="Rectangle 7">
            <a:extLst>
              <a:ext uri="{FF2B5EF4-FFF2-40B4-BE49-F238E27FC236}">
                <a16:creationId xmlns:a16="http://schemas.microsoft.com/office/drawing/2014/main" id="{47AC8BBA-320F-45A5-9801-A577DB1B1DBB}"/>
              </a:ext>
            </a:extLst>
          </p:cNvPr>
          <p:cNvSpPr>
            <a:spLocks noGrp="1" noChangeArrowheads="1"/>
          </p:cNvSpPr>
          <p:nvPr>
            <p:ph type="dt" sz="quarter" idx="12"/>
          </p:nvPr>
        </p:nvSpPr>
        <p:spPr/>
        <p:txBody>
          <a:bodyPr/>
          <a:lstStyle>
            <a:lvl1pPr eaLnBrk="0" hangingPunct="0">
              <a:defRPr>
                <a:cs typeface="Arial" panose="020B0604020202020204" pitchFamily="34" charset="0"/>
              </a:defRPr>
            </a:lvl1pPr>
          </a:lstStyle>
          <a:p>
            <a:pPr>
              <a:defRPr/>
            </a:pPr>
            <a:endParaRPr lang="en-GB"/>
          </a:p>
        </p:txBody>
      </p:sp>
    </p:spTree>
    <p:extLst>
      <p:ext uri="{BB962C8B-B14F-4D97-AF65-F5344CB8AC3E}">
        <p14:creationId xmlns:p14="http://schemas.microsoft.com/office/powerpoint/2010/main" val="27690389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3963F839-E57E-4C00-9E6F-FC8E172EAE60}"/>
              </a:ext>
            </a:extLst>
          </p:cNvPr>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5" name="Rectangle 5">
            <a:extLst>
              <a:ext uri="{FF2B5EF4-FFF2-40B4-BE49-F238E27FC236}">
                <a16:creationId xmlns:a16="http://schemas.microsoft.com/office/drawing/2014/main" id="{48D85D08-A309-406E-924C-96633792521E}"/>
              </a:ext>
            </a:extLst>
          </p:cNvPr>
          <p:cNvSpPr>
            <a:spLocks noGrp="1" noChangeArrowheads="1"/>
          </p:cNvSpPr>
          <p:nvPr>
            <p:ph type="ftr" sz="quarter" idx="11"/>
          </p:nvPr>
        </p:nvSpPr>
        <p:spPr/>
        <p:txBody>
          <a:bodyPr/>
          <a:lstStyle>
            <a:lvl1pPr eaLnBrk="0" hangingPunct="0">
              <a:defRPr>
                <a:cs typeface="Arial" panose="020B0604020202020204" pitchFamily="34" charset="0"/>
              </a:defRPr>
            </a:lvl1pPr>
          </a:lstStyle>
          <a:p>
            <a:pPr>
              <a:defRPr/>
            </a:pPr>
            <a:endParaRPr lang="en-GB"/>
          </a:p>
        </p:txBody>
      </p:sp>
      <p:sp>
        <p:nvSpPr>
          <p:cNvPr id="6" name="Rectangle 6">
            <a:extLst>
              <a:ext uri="{FF2B5EF4-FFF2-40B4-BE49-F238E27FC236}">
                <a16:creationId xmlns:a16="http://schemas.microsoft.com/office/drawing/2014/main" id="{68092B7B-F9D1-418D-BBFE-8F97C52CD347}"/>
              </a:ext>
            </a:extLst>
          </p:cNvPr>
          <p:cNvSpPr>
            <a:spLocks noGrp="1" noChangeArrowheads="1"/>
          </p:cNvSpPr>
          <p:nvPr>
            <p:ph type="sldNum" sz="quarter" idx="12"/>
          </p:nvPr>
        </p:nvSpPr>
        <p:spPr/>
        <p:txBody>
          <a:bodyPr/>
          <a:lstStyle>
            <a:lvl1pPr eaLnBrk="0" hangingPunct="0">
              <a:defRPr/>
            </a:lvl1pPr>
          </a:lstStyle>
          <a:p>
            <a:fld id="{3B20E766-445D-42F9-99B7-5297629D0B14}" type="slidenum">
              <a:rPr lang="en-GB" altLang="en-US"/>
              <a:pPr/>
              <a:t>‹#›</a:t>
            </a:fld>
            <a:endParaRPr lang="en-GB" altLang="en-US"/>
          </a:p>
        </p:txBody>
      </p:sp>
    </p:spTree>
    <p:extLst>
      <p:ext uri="{BB962C8B-B14F-4D97-AF65-F5344CB8AC3E}">
        <p14:creationId xmlns:p14="http://schemas.microsoft.com/office/powerpoint/2010/main" val="1925984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C35D183-44BB-466D-A82C-07B531C63D1C}"/>
              </a:ext>
            </a:extLst>
          </p:cNvPr>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5" name="Rectangle 5">
            <a:extLst>
              <a:ext uri="{FF2B5EF4-FFF2-40B4-BE49-F238E27FC236}">
                <a16:creationId xmlns:a16="http://schemas.microsoft.com/office/drawing/2014/main" id="{8634E500-5C15-4A10-9AB7-605B1F58146A}"/>
              </a:ext>
            </a:extLst>
          </p:cNvPr>
          <p:cNvSpPr>
            <a:spLocks noGrp="1" noChangeArrowheads="1"/>
          </p:cNvSpPr>
          <p:nvPr>
            <p:ph type="ftr" sz="quarter" idx="11"/>
          </p:nvPr>
        </p:nvSpPr>
        <p:spPr/>
        <p:txBody>
          <a:bodyPr/>
          <a:lstStyle>
            <a:lvl1pPr eaLnBrk="0" hangingPunct="0">
              <a:defRPr>
                <a:cs typeface="Arial" panose="020B0604020202020204" pitchFamily="34" charset="0"/>
              </a:defRPr>
            </a:lvl1pPr>
          </a:lstStyle>
          <a:p>
            <a:pPr>
              <a:defRPr/>
            </a:pPr>
            <a:endParaRPr lang="en-GB"/>
          </a:p>
        </p:txBody>
      </p:sp>
      <p:sp>
        <p:nvSpPr>
          <p:cNvPr id="6" name="Rectangle 6">
            <a:extLst>
              <a:ext uri="{FF2B5EF4-FFF2-40B4-BE49-F238E27FC236}">
                <a16:creationId xmlns:a16="http://schemas.microsoft.com/office/drawing/2014/main" id="{F6C9D7D0-85DF-4136-8352-1A6574161FB7}"/>
              </a:ext>
            </a:extLst>
          </p:cNvPr>
          <p:cNvSpPr>
            <a:spLocks noGrp="1" noChangeArrowheads="1"/>
          </p:cNvSpPr>
          <p:nvPr>
            <p:ph type="sldNum" sz="quarter" idx="12"/>
          </p:nvPr>
        </p:nvSpPr>
        <p:spPr/>
        <p:txBody>
          <a:bodyPr/>
          <a:lstStyle>
            <a:lvl1pPr eaLnBrk="0" hangingPunct="0">
              <a:defRPr/>
            </a:lvl1pPr>
          </a:lstStyle>
          <a:p>
            <a:fld id="{BBB9195E-E130-4BE7-931B-A0D3531051FD}" type="slidenum">
              <a:rPr lang="en-GB" altLang="en-US"/>
              <a:pPr/>
              <a:t>‹#›</a:t>
            </a:fld>
            <a:endParaRPr lang="en-GB" altLang="en-US"/>
          </a:p>
        </p:txBody>
      </p:sp>
    </p:spTree>
    <p:extLst>
      <p:ext uri="{BB962C8B-B14F-4D97-AF65-F5344CB8AC3E}">
        <p14:creationId xmlns:p14="http://schemas.microsoft.com/office/powerpoint/2010/main" val="4767425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2C2A105-12BC-4E14-BB9B-8968F8F6702D}"/>
              </a:ext>
            </a:extLst>
          </p:cNvPr>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6" name="Footer Placeholder 5">
            <a:extLst>
              <a:ext uri="{FF2B5EF4-FFF2-40B4-BE49-F238E27FC236}">
                <a16:creationId xmlns:a16="http://schemas.microsoft.com/office/drawing/2014/main" id="{FBB85D5E-34B3-4AD4-951F-6948633061D7}"/>
              </a:ext>
            </a:extLst>
          </p:cNvPr>
          <p:cNvSpPr>
            <a:spLocks noGrp="1" noChangeArrowheads="1"/>
          </p:cNvSpPr>
          <p:nvPr>
            <p:ph type="ftr" sz="quarter" idx="11"/>
          </p:nvPr>
        </p:nvSpPr>
        <p:spPr/>
        <p:txBody>
          <a:bodyPr/>
          <a:lstStyle>
            <a:lvl1pPr eaLnBrk="0" hangingPunct="0">
              <a:defRPr>
                <a:cs typeface="Arial" panose="020B0604020202020204" pitchFamily="34" charset="0"/>
              </a:defRPr>
            </a:lvl1pPr>
          </a:lstStyle>
          <a:p>
            <a:pPr>
              <a:defRPr/>
            </a:pPr>
            <a:endParaRPr lang="en-GB"/>
          </a:p>
        </p:txBody>
      </p:sp>
      <p:sp>
        <p:nvSpPr>
          <p:cNvPr id="7" name="Slide Number Placeholder 6">
            <a:extLst>
              <a:ext uri="{FF2B5EF4-FFF2-40B4-BE49-F238E27FC236}">
                <a16:creationId xmlns:a16="http://schemas.microsoft.com/office/drawing/2014/main" id="{7199FB1E-55F1-4DC8-9CEE-83C430C21A12}"/>
              </a:ext>
            </a:extLst>
          </p:cNvPr>
          <p:cNvSpPr>
            <a:spLocks noGrp="1" noChangeArrowheads="1"/>
          </p:cNvSpPr>
          <p:nvPr>
            <p:ph type="sldNum" sz="quarter" idx="12"/>
          </p:nvPr>
        </p:nvSpPr>
        <p:spPr/>
        <p:txBody>
          <a:bodyPr/>
          <a:lstStyle>
            <a:lvl1pPr eaLnBrk="0" hangingPunct="0">
              <a:defRPr/>
            </a:lvl1pPr>
          </a:lstStyle>
          <a:p>
            <a:fld id="{6342F715-5F8A-4F5B-A74C-6CA4F733CDF7}" type="slidenum">
              <a:rPr lang="en-GB" altLang="en-US"/>
              <a:pPr/>
              <a:t>‹#›</a:t>
            </a:fld>
            <a:endParaRPr lang="en-GB" altLang="en-US"/>
          </a:p>
        </p:txBody>
      </p:sp>
    </p:spTree>
    <p:extLst>
      <p:ext uri="{BB962C8B-B14F-4D97-AF65-F5344CB8AC3E}">
        <p14:creationId xmlns:p14="http://schemas.microsoft.com/office/powerpoint/2010/main" val="3301806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2FE360E3-EA4A-4375-B873-EFC30B5E3D26}"/>
              </a:ext>
            </a:extLst>
          </p:cNvPr>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8" name="Rectangle 5">
            <a:extLst>
              <a:ext uri="{FF2B5EF4-FFF2-40B4-BE49-F238E27FC236}">
                <a16:creationId xmlns:a16="http://schemas.microsoft.com/office/drawing/2014/main" id="{5BA4A40E-A2DE-4B00-9FEB-FF75813CEAA3}"/>
              </a:ext>
            </a:extLst>
          </p:cNvPr>
          <p:cNvSpPr>
            <a:spLocks noGrp="1" noChangeArrowheads="1"/>
          </p:cNvSpPr>
          <p:nvPr>
            <p:ph type="ftr" sz="quarter" idx="11"/>
          </p:nvPr>
        </p:nvSpPr>
        <p:spPr/>
        <p:txBody>
          <a:bodyPr/>
          <a:lstStyle>
            <a:lvl1pPr eaLnBrk="0" hangingPunct="0">
              <a:defRPr>
                <a:cs typeface="Arial" panose="020B0604020202020204" pitchFamily="34" charset="0"/>
              </a:defRPr>
            </a:lvl1pPr>
          </a:lstStyle>
          <a:p>
            <a:pPr>
              <a:defRPr/>
            </a:pPr>
            <a:endParaRPr lang="en-GB"/>
          </a:p>
        </p:txBody>
      </p:sp>
      <p:sp>
        <p:nvSpPr>
          <p:cNvPr id="9" name="Rectangle 6">
            <a:extLst>
              <a:ext uri="{FF2B5EF4-FFF2-40B4-BE49-F238E27FC236}">
                <a16:creationId xmlns:a16="http://schemas.microsoft.com/office/drawing/2014/main" id="{CBF0BEC6-FDF0-464F-AB46-21B28D352FF0}"/>
              </a:ext>
            </a:extLst>
          </p:cNvPr>
          <p:cNvSpPr>
            <a:spLocks noGrp="1" noChangeArrowheads="1"/>
          </p:cNvSpPr>
          <p:nvPr>
            <p:ph type="sldNum" sz="quarter" idx="12"/>
          </p:nvPr>
        </p:nvSpPr>
        <p:spPr/>
        <p:txBody>
          <a:bodyPr/>
          <a:lstStyle>
            <a:lvl1pPr eaLnBrk="0" hangingPunct="0">
              <a:defRPr/>
            </a:lvl1pPr>
          </a:lstStyle>
          <a:p>
            <a:fld id="{F0293F5C-B374-4B0B-9480-9B2ED26665C7}" type="slidenum">
              <a:rPr lang="en-GB" altLang="en-US"/>
              <a:pPr/>
              <a:t>‹#›</a:t>
            </a:fld>
            <a:endParaRPr lang="en-GB" altLang="en-US"/>
          </a:p>
        </p:txBody>
      </p:sp>
    </p:spTree>
    <p:extLst>
      <p:ext uri="{BB962C8B-B14F-4D97-AF65-F5344CB8AC3E}">
        <p14:creationId xmlns:p14="http://schemas.microsoft.com/office/powerpoint/2010/main" val="36165811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583C925A-2270-458B-8EB5-079AE9C36529}"/>
              </a:ext>
            </a:extLst>
          </p:cNvPr>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4" name="Rectangle 5">
            <a:extLst>
              <a:ext uri="{FF2B5EF4-FFF2-40B4-BE49-F238E27FC236}">
                <a16:creationId xmlns:a16="http://schemas.microsoft.com/office/drawing/2014/main" id="{5CBBFF7E-1B4B-4915-AF9B-8992A59D5D82}"/>
              </a:ext>
            </a:extLst>
          </p:cNvPr>
          <p:cNvSpPr>
            <a:spLocks noGrp="1" noChangeArrowheads="1"/>
          </p:cNvSpPr>
          <p:nvPr>
            <p:ph type="ftr" sz="quarter" idx="11"/>
          </p:nvPr>
        </p:nvSpPr>
        <p:spPr/>
        <p:txBody>
          <a:bodyPr/>
          <a:lstStyle>
            <a:lvl1pPr eaLnBrk="0" hangingPunct="0">
              <a:defRPr>
                <a:cs typeface="Arial" panose="020B0604020202020204" pitchFamily="34" charset="0"/>
              </a:defRPr>
            </a:lvl1pPr>
          </a:lstStyle>
          <a:p>
            <a:pPr>
              <a:defRPr/>
            </a:pPr>
            <a:endParaRPr lang="en-GB"/>
          </a:p>
        </p:txBody>
      </p:sp>
      <p:sp>
        <p:nvSpPr>
          <p:cNvPr id="5" name="Rectangle 6">
            <a:extLst>
              <a:ext uri="{FF2B5EF4-FFF2-40B4-BE49-F238E27FC236}">
                <a16:creationId xmlns:a16="http://schemas.microsoft.com/office/drawing/2014/main" id="{FF84C5E3-E852-44AA-8AE6-A3F73F1DBC7F}"/>
              </a:ext>
            </a:extLst>
          </p:cNvPr>
          <p:cNvSpPr>
            <a:spLocks noGrp="1" noChangeArrowheads="1"/>
          </p:cNvSpPr>
          <p:nvPr>
            <p:ph type="sldNum" sz="quarter" idx="12"/>
          </p:nvPr>
        </p:nvSpPr>
        <p:spPr/>
        <p:txBody>
          <a:bodyPr/>
          <a:lstStyle>
            <a:lvl1pPr eaLnBrk="0" hangingPunct="0">
              <a:defRPr/>
            </a:lvl1pPr>
          </a:lstStyle>
          <a:p>
            <a:fld id="{94841E26-F07F-43C2-A2E8-12C2164A4B5C}" type="slidenum">
              <a:rPr lang="en-GB" altLang="en-US"/>
              <a:pPr/>
              <a:t>‹#›</a:t>
            </a:fld>
            <a:endParaRPr lang="en-GB" altLang="en-US"/>
          </a:p>
        </p:txBody>
      </p:sp>
    </p:spTree>
    <p:extLst>
      <p:ext uri="{BB962C8B-B14F-4D97-AF65-F5344CB8AC3E}">
        <p14:creationId xmlns:p14="http://schemas.microsoft.com/office/powerpoint/2010/main" val="9785985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79B039B-FA1B-440E-9F60-72306670B7E0}" type="slidenum">
              <a:rPr lang="en-GB" altLang="en-US">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11661367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E59C1DB-6346-4F03-998E-E1153DCF0D0A}"/>
              </a:ext>
            </a:extLst>
          </p:cNvPr>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3" name="Rectangle 5">
            <a:extLst>
              <a:ext uri="{FF2B5EF4-FFF2-40B4-BE49-F238E27FC236}">
                <a16:creationId xmlns:a16="http://schemas.microsoft.com/office/drawing/2014/main" id="{0F8778AD-09C7-4700-9098-206F9CD6A3D8}"/>
              </a:ext>
            </a:extLst>
          </p:cNvPr>
          <p:cNvSpPr>
            <a:spLocks noGrp="1" noChangeArrowheads="1"/>
          </p:cNvSpPr>
          <p:nvPr>
            <p:ph type="ftr" sz="quarter" idx="11"/>
          </p:nvPr>
        </p:nvSpPr>
        <p:spPr/>
        <p:txBody>
          <a:bodyPr/>
          <a:lstStyle>
            <a:lvl1pPr eaLnBrk="0" hangingPunct="0">
              <a:defRPr>
                <a:cs typeface="Arial" panose="020B0604020202020204" pitchFamily="34" charset="0"/>
              </a:defRPr>
            </a:lvl1pPr>
          </a:lstStyle>
          <a:p>
            <a:pPr>
              <a:defRPr/>
            </a:pPr>
            <a:endParaRPr lang="en-GB"/>
          </a:p>
        </p:txBody>
      </p:sp>
      <p:sp>
        <p:nvSpPr>
          <p:cNvPr id="4" name="Rectangle 6">
            <a:extLst>
              <a:ext uri="{FF2B5EF4-FFF2-40B4-BE49-F238E27FC236}">
                <a16:creationId xmlns:a16="http://schemas.microsoft.com/office/drawing/2014/main" id="{0F90235D-28EE-4F34-8C0A-2EFC5197566C}"/>
              </a:ext>
            </a:extLst>
          </p:cNvPr>
          <p:cNvSpPr>
            <a:spLocks noGrp="1" noChangeArrowheads="1"/>
          </p:cNvSpPr>
          <p:nvPr>
            <p:ph type="sldNum" sz="quarter" idx="12"/>
          </p:nvPr>
        </p:nvSpPr>
        <p:spPr/>
        <p:txBody>
          <a:bodyPr/>
          <a:lstStyle>
            <a:lvl1pPr eaLnBrk="0" hangingPunct="0">
              <a:defRPr/>
            </a:lvl1pPr>
          </a:lstStyle>
          <a:p>
            <a:fld id="{78AA4B1C-6B7A-4197-A41C-B5A713DCA5D0}" type="slidenum">
              <a:rPr lang="en-GB" altLang="en-US"/>
              <a:pPr/>
              <a:t>‹#›</a:t>
            </a:fld>
            <a:endParaRPr lang="en-GB" altLang="en-US"/>
          </a:p>
        </p:txBody>
      </p:sp>
    </p:spTree>
    <p:extLst>
      <p:ext uri="{BB962C8B-B14F-4D97-AF65-F5344CB8AC3E}">
        <p14:creationId xmlns:p14="http://schemas.microsoft.com/office/powerpoint/2010/main" val="8304659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249328E0-DD5A-40D6-9CA3-C8CDD07EE18E}"/>
              </a:ext>
            </a:extLst>
          </p:cNvPr>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6" name="Footer Placeholder 5">
            <a:extLst>
              <a:ext uri="{FF2B5EF4-FFF2-40B4-BE49-F238E27FC236}">
                <a16:creationId xmlns:a16="http://schemas.microsoft.com/office/drawing/2014/main" id="{67008931-D08E-4232-8D8B-4EC4409691E8}"/>
              </a:ext>
            </a:extLst>
          </p:cNvPr>
          <p:cNvSpPr>
            <a:spLocks noGrp="1" noChangeArrowheads="1"/>
          </p:cNvSpPr>
          <p:nvPr>
            <p:ph type="ftr" sz="quarter" idx="11"/>
          </p:nvPr>
        </p:nvSpPr>
        <p:spPr/>
        <p:txBody>
          <a:bodyPr/>
          <a:lstStyle>
            <a:lvl1pPr eaLnBrk="0" hangingPunct="0">
              <a:defRPr>
                <a:cs typeface="Arial" panose="020B0604020202020204" pitchFamily="34" charset="0"/>
              </a:defRPr>
            </a:lvl1pPr>
          </a:lstStyle>
          <a:p>
            <a:pPr>
              <a:defRPr/>
            </a:pPr>
            <a:endParaRPr lang="en-GB"/>
          </a:p>
        </p:txBody>
      </p:sp>
      <p:sp>
        <p:nvSpPr>
          <p:cNvPr id="7" name="Slide Number Placeholder 6">
            <a:extLst>
              <a:ext uri="{FF2B5EF4-FFF2-40B4-BE49-F238E27FC236}">
                <a16:creationId xmlns:a16="http://schemas.microsoft.com/office/drawing/2014/main" id="{AFD6480D-B852-476C-A5B2-1CEEDA83E32A}"/>
              </a:ext>
            </a:extLst>
          </p:cNvPr>
          <p:cNvSpPr>
            <a:spLocks noGrp="1" noChangeArrowheads="1"/>
          </p:cNvSpPr>
          <p:nvPr>
            <p:ph type="sldNum" sz="quarter" idx="12"/>
          </p:nvPr>
        </p:nvSpPr>
        <p:spPr/>
        <p:txBody>
          <a:bodyPr/>
          <a:lstStyle>
            <a:lvl1pPr eaLnBrk="0" hangingPunct="0">
              <a:defRPr/>
            </a:lvl1pPr>
          </a:lstStyle>
          <a:p>
            <a:fld id="{113B575A-87FD-4056-8744-85D50AF82A4B}" type="slidenum">
              <a:rPr lang="en-GB" altLang="en-US"/>
              <a:pPr/>
              <a:t>‹#›</a:t>
            </a:fld>
            <a:endParaRPr lang="en-GB" altLang="en-US"/>
          </a:p>
        </p:txBody>
      </p:sp>
    </p:spTree>
    <p:extLst>
      <p:ext uri="{BB962C8B-B14F-4D97-AF65-F5344CB8AC3E}">
        <p14:creationId xmlns:p14="http://schemas.microsoft.com/office/powerpoint/2010/main" val="42676456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8776C7DD-26B5-4AB8-A1D0-1FC51841A34F}"/>
              </a:ext>
            </a:extLst>
          </p:cNvPr>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6" name="Footer Placeholder 5">
            <a:extLst>
              <a:ext uri="{FF2B5EF4-FFF2-40B4-BE49-F238E27FC236}">
                <a16:creationId xmlns:a16="http://schemas.microsoft.com/office/drawing/2014/main" id="{26B3E55D-24A3-4C98-9E5D-D1834B376A3B}"/>
              </a:ext>
            </a:extLst>
          </p:cNvPr>
          <p:cNvSpPr>
            <a:spLocks noGrp="1" noChangeArrowheads="1"/>
          </p:cNvSpPr>
          <p:nvPr>
            <p:ph type="ftr" sz="quarter" idx="11"/>
          </p:nvPr>
        </p:nvSpPr>
        <p:spPr/>
        <p:txBody>
          <a:bodyPr/>
          <a:lstStyle>
            <a:lvl1pPr eaLnBrk="0" hangingPunct="0">
              <a:defRPr>
                <a:cs typeface="Arial" panose="020B0604020202020204" pitchFamily="34" charset="0"/>
              </a:defRPr>
            </a:lvl1pPr>
          </a:lstStyle>
          <a:p>
            <a:pPr>
              <a:defRPr/>
            </a:pPr>
            <a:endParaRPr lang="en-GB"/>
          </a:p>
        </p:txBody>
      </p:sp>
      <p:sp>
        <p:nvSpPr>
          <p:cNvPr id="7" name="Slide Number Placeholder 6">
            <a:extLst>
              <a:ext uri="{FF2B5EF4-FFF2-40B4-BE49-F238E27FC236}">
                <a16:creationId xmlns:a16="http://schemas.microsoft.com/office/drawing/2014/main" id="{D45824D3-2794-49E5-94D0-9FB341E97184}"/>
              </a:ext>
            </a:extLst>
          </p:cNvPr>
          <p:cNvSpPr>
            <a:spLocks noGrp="1" noChangeArrowheads="1"/>
          </p:cNvSpPr>
          <p:nvPr>
            <p:ph type="sldNum" sz="quarter" idx="12"/>
          </p:nvPr>
        </p:nvSpPr>
        <p:spPr/>
        <p:txBody>
          <a:bodyPr/>
          <a:lstStyle>
            <a:lvl1pPr eaLnBrk="0" hangingPunct="0">
              <a:defRPr/>
            </a:lvl1pPr>
          </a:lstStyle>
          <a:p>
            <a:fld id="{8A44970B-F1FB-4921-A61D-5FEDBF681070}" type="slidenum">
              <a:rPr lang="en-GB" altLang="en-US"/>
              <a:pPr/>
              <a:t>‹#›</a:t>
            </a:fld>
            <a:endParaRPr lang="en-GB" altLang="en-US"/>
          </a:p>
        </p:txBody>
      </p:sp>
    </p:spTree>
    <p:extLst>
      <p:ext uri="{BB962C8B-B14F-4D97-AF65-F5344CB8AC3E}">
        <p14:creationId xmlns:p14="http://schemas.microsoft.com/office/powerpoint/2010/main" val="22481519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A59A98C9-1C13-428A-B688-6373C9129BB0}"/>
              </a:ext>
            </a:extLst>
          </p:cNvPr>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5" name="Rectangle 5">
            <a:extLst>
              <a:ext uri="{FF2B5EF4-FFF2-40B4-BE49-F238E27FC236}">
                <a16:creationId xmlns:a16="http://schemas.microsoft.com/office/drawing/2014/main" id="{980273BE-5C0D-40DD-9E96-66A5BA19D055}"/>
              </a:ext>
            </a:extLst>
          </p:cNvPr>
          <p:cNvSpPr>
            <a:spLocks noGrp="1" noChangeArrowheads="1"/>
          </p:cNvSpPr>
          <p:nvPr>
            <p:ph type="ftr" sz="quarter" idx="11"/>
          </p:nvPr>
        </p:nvSpPr>
        <p:spPr/>
        <p:txBody>
          <a:bodyPr/>
          <a:lstStyle>
            <a:lvl1pPr eaLnBrk="0" hangingPunct="0">
              <a:defRPr>
                <a:cs typeface="Arial" panose="020B0604020202020204" pitchFamily="34" charset="0"/>
              </a:defRPr>
            </a:lvl1pPr>
          </a:lstStyle>
          <a:p>
            <a:pPr>
              <a:defRPr/>
            </a:pPr>
            <a:endParaRPr lang="en-GB"/>
          </a:p>
        </p:txBody>
      </p:sp>
      <p:sp>
        <p:nvSpPr>
          <p:cNvPr id="6" name="Rectangle 6">
            <a:extLst>
              <a:ext uri="{FF2B5EF4-FFF2-40B4-BE49-F238E27FC236}">
                <a16:creationId xmlns:a16="http://schemas.microsoft.com/office/drawing/2014/main" id="{EC07E365-2E73-4B2B-8769-781E5456D5C5}"/>
              </a:ext>
            </a:extLst>
          </p:cNvPr>
          <p:cNvSpPr>
            <a:spLocks noGrp="1" noChangeArrowheads="1"/>
          </p:cNvSpPr>
          <p:nvPr>
            <p:ph type="sldNum" sz="quarter" idx="12"/>
          </p:nvPr>
        </p:nvSpPr>
        <p:spPr/>
        <p:txBody>
          <a:bodyPr/>
          <a:lstStyle>
            <a:lvl1pPr eaLnBrk="0" hangingPunct="0">
              <a:defRPr/>
            </a:lvl1pPr>
          </a:lstStyle>
          <a:p>
            <a:fld id="{0826B14D-8A22-4002-82F3-32E3A04F36A9}" type="slidenum">
              <a:rPr lang="en-GB" altLang="en-US"/>
              <a:pPr/>
              <a:t>‹#›</a:t>
            </a:fld>
            <a:endParaRPr lang="en-GB" altLang="en-US"/>
          </a:p>
        </p:txBody>
      </p:sp>
    </p:spTree>
    <p:extLst>
      <p:ext uri="{BB962C8B-B14F-4D97-AF65-F5344CB8AC3E}">
        <p14:creationId xmlns:p14="http://schemas.microsoft.com/office/powerpoint/2010/main" val="9204937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6698D28A-F745-4778-A84A-B70A490FBF37}"/>
              </a:ext>
            </a:extLst>
          </p:cNvPr>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5" name="Rectangle 5">
            <a:extLst>
              <a:ext uri="{FF2B5EF4-FFF2-40B4-BE49-F238E27FC236}">
                <a16:creationId xmlns:a16="http://schemas.microsoft.com/office/drawing/2014/main" id="{9C21C8BD-4806-4EE9-92C4-7143E765B975}"/>
              </a:ext>
            </a:extLst>
          </p:cNvPr>
          <p:cNvSpPr>
            <a:spLocks noGrp="1" noChangeArrowheads="1"/>
          </p:cNvSpPr>
          <p:nvPr>
            <p:ph type="ftr" sz="quarter" idx="11"/>
          </p:nvPr>
        </p:nvSpPr>
        <p:spPr/>
        <p:txBody>
          <a:bodyPr/>
          <a:lstStyle>
            <a:lvl1pPr eaLnBrk="0" hangingPunct="0">
              <a:defRPr>
                <a:cs typeface="Arial" panose="020B0604020202020204" pitchFamily="34" charset="0"/>
              </a:defRPr>
            </a:lvl1pPr>
          </a:lstStyle>
          <a:p>
            <a:pPr>
              <a:defRPr/>
            </a:pPr>
            <a:endParaRPr lang="en-GB"/>
          </a:p>
        </p:txBody>
      </p:sp>
      <p:sp>
        <p:nvSpPr>
          <p:cNvPr id="6" name="Rectangle 6">
            <a:extLst>
              <a:ext uri="{FF2B5EF4-FFF2-40B4-BE49-F238E27FC236}">
                <a16:creationId xmlns:a16="http://schemas.microsoft.com/office/drawing/2014/main" id="{F8CCCC04-0D77-40C5-9098-F9A81892FAD5}"/>
              </a:ext>
            </a:extLst>
          </p:cNvPr>
          <p:cNvSpPr>
            <a:spLocks noGrp="1" noChangeArrowheads="1"/>
          </p:cNvSpPr>
          <p:nvPr>
            <p:ph type="sldNum" sz="quarter" idx="12"/>
          </p:nvPr>
        </p:nvSpPr>
        <p:spPr/>
        <p:txBody>
          <a:bodyPr/>
          <a:lstStyle>
            <a:lvl1pPr eaLnBrk="0" hangingPunct="0">
              <a:defRPr/>
            </a:lvl1pPr>
          </a:lstStyle>
          <a:p>
            <a:fld id="{5C521951-DF0E-4B7C-88B2-44B5912DD596}" type="slidenum">
              <a:rPr lang="en-GB" altLang="en-US"/>
              <a:pPr/>
              <a:t>‹#›</a:t>
            </a:fld>
            <a:endParaRPr lang="en-GB" altLang="en-US"/>
          </a:p>
        </p:txBody>
      </p:sp>
    </p:spTree>
    <p:extLst>
      <p:ext uri="{BB962C8B-B14F-4D97-AF65-F5344CB8AC3E}">
        <p14:creationId xmlns:p14="http://schemas.microsoft.com/office/powerpoint/2010/main" val="1397694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a:extLst>
              <a:ext uri="{FF2B5EF4-FFF2-40B4-BE49-F238E27FC236}">
                <a16:creationId xmlns:a16="http://schemas.microsoft.com/office/drawing/2014/main" id="{DB130108-FF4F-4846-BE6E-8F2559C1E583}"/>
              </a:ext>
            </a:extLst>
          </p:cNvPr>
          <p:cNvSpPr>
            <a:spLocks noGrp="1" noChangeArrowheads="1"/>
          </p:cNvSpPr>
          <p:nvPr>
            <p:ph type="dt" sz="half" idx="10"/>
          </p:nvPr>
        </p:nvSpPr>
        <p:spPr/>
        <p:txBody>
          <a:bodyPr/>
          <a:lstStyle>
            <a:lvl1pPr eaLnBrk="0" hangingPunct="0">
              <a:defRPr>
                <a:cs typeface="Arial" panose="020B0604020202020204" pitchFamily="34" charset="0"/>
              </a:defRPr>
            </a:lvl1pPr>
          </a:lstStyle>
          <a:p>
            <a:pPr>
              <a:defRPr/>
            </a:pPr>
            <a:endParaRPr lang="en-GB"/>
          </a:p>
        </p:txBody>
      </p:sp>
      <p:sp>
        <p:nvSpPr>
          <p:cNvPr id="4" name="Rectangle 5">
            <a:extLst>
              <a:ext uri="{FF2B5EF4-FFF2-40B4-BE49-F238E27FC236}">
                <a16:creationId xmlns:a16="http://schemas.microsoft.com/office/drawing/2014/main" id="{C7551F71-7351-4437-B76F-88A1368C1533}"/>
              </a:ext>
            </a:extLst>
          </p:cNvPr>
          <p:cNvSpPr>
            <a:spLocks noGrp="1" noChangeArrowheads="1"/>
          </p:cNvSpPr>
          <p:nvPr>
            <p:ph type="ftr" sz="quarter" idx="11"/>
          </p:nvPr>
        </p:nvSpPr>
        <p:spPr/>
        <p:txBody>
          <a:bodyPr/>
          <a:lstStyle>
            <a:lvl1pPr eaLnBrk="0" hangingPunct="0">
              <a:defRPr>
                <a:cs typeface="Arial" panose="020B0604020202020204" pitchFamily="34" charset="0"/>
              </a:defRPr>
            </a:lvl1pPr>
          </a:lstStyle>
          <a:p>
            <a:pPr>
              <a:defRPr/>
            </a:pPr>
            <a:endParaRPr lang="en-GB"/>
          </a:p>
        </p:txBody>
      </p:sp>
      <p:sp>
        <p:nvSpPr>
          <p:cNvPr id="5" name="Rectangle 6">
            <a:extLst>
              <a:ext uri="{FF2B5EF4-FFF2-40B4-BE49-F238E27FC236}">
                <a16:creationId xmlns:a16="http://schemas.microsoft.com/office/drawing/2014/main" id="{4790D8F8-B25C-4F1D-8CBB-ED0295D9A50B}"/>
              </a:ext>
            </a:extLst>
          </p:cNvPr>
          <p:cNvSpPr>
            <a:spLocks noGrp="1" noChangeArrowheads="1"/>
          </p:cNvSpPr>
          <p:nvPr>
            <p:ph type="sldNum" sz="quarter" idx="12"/>
          </p:nvPr>
        </p:nvSpPr>
        <p:spPr/>
        <p:txBody>
          <a:bodyPr/>
          <a:lstStyle>
            <a:lvl1pPr eaLnBrk="0" hangingPunct="0">
              <a:defRPr/>
            </a:lvl1pPr>
          </a:lstStyle>
          <a:p>
            <a:fld id="{3FCDE6A5-0072-4591-8E9A-4B42A1B4E863}" type="slidenum">
              <a:rPr lang="en-GB" altLang="en-US"/>
              <a:pPr/>
              <a:t>‹#›</a:t>
            </a:fld>
            <a:endParaRPr lang="en-GB" altLang="en-US"/>
          </a:p>
        </p:txBody>
      </p:sp>
    </p:spTree>
    <p:extLst>
      <p:ext uri="{BB962C8B-B14F-4D97-AF65-F5344CB8AC3E}">
        <p14:creationId xmlns:p14="http://schemas.microsoft.com/office/powerpoint/2010/main" val="531637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391937A3-158A-4A21-B822-F9B552D06246}"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1478720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6126ABB2-033E-4A6D-856D-9EF7BE1726AF}"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32582432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128B2C44-47E1-4739-8EBD-CD9ADE520B7C}"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14348488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BF6B560B-1DDC-4A27-898A-D1442BF1EB63}"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19652435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C15903-9E5C-4D4B-9C7E-F15DC9CB240E}" type="slidenum">
              <a:rPr lang="en-GB" altLang="en-US">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35028248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0AB15ABD-1377-457C-910B-D5DB3F6AF8D9}"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24796364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C7F883D7-CE25-4DE7-9739-5DD2EA0DF3E3}"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2150639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29C93491-6AFB-4458-AD9C-07E9B32D5DC2}"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17557049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D4B96143-430B-4CA6-BCAF-63E1BE1655F6}"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42086016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FD0DAC16-EDE4-477F-87F8-BD2175609CA1}"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10354520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CC830C8A-76B4-4424-B1D6-0BB44D6E3121}"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13247995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C448018D-2788-4605-B8C9-2FDC8B8BA68C}"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24210829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381000" y="2803525"/>
            <a:ext cx="2117" cy="3035300"/>
          </a:xfrm>
          <a:custGeom>
            <a:avLst/>
            <a:gdLst>
              <a:gd name="T0" fmla="*/ 0 w 1588"/>
              <a:gd name="T1" fmla="*/ 0 h 1912"/>
              <a:gd name="T2" fmla="*/ 0 w 1588"/>
              <a:gd name="T3" fmla="*/ 2147483646 h 1912"/>
              <a:gd name="T4" fmla="*/ 0 w 1588"/>
              <a:gd name="T5" fmla="*/ 2147483646 h 1912"/>
              <a:gd name="T6" fmla="*/ 0 w 1588"/>
              <a:gd name="T7" fmla="*/ 2147483646 h 1912"/>
              <a:gd name="T8" fmla="*/ 0 w 1588"/>
              <a:gd name="T9" fmla="*/ 2147483646 h 1912"/>
              <a:gd name="T10" fmla="*/ 0 w 1588"/>
              <a:gd name="T11" fmla="*/ 2147483646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sp>
        <p:nvSpPr>
          <p:cNvPr id="5122" name="Rectangle 2"/>
          <p:cNvSpPr>
            <a:spLocks noGrp="1" noChangeArrowheads="1"/>
          </p:cNvSpPr>
          <p:nvPr>
            <p:ph type="ctrTitle" sz="quarter"/>
          </p:nvPr>
        </p:nvSpPr>
        <p:spPr>
          <a:xfrm>
            <a:off x="914400" y="1997076"/>
            <a:ext cx="10363200" cy="1431925"/>
          </a:xfrm>
        </p:spPr>
        <p:txBody>
          <a:bodyPr anchor="b" anchorCtr="1"/>
          <a:lstStyle>
            <a:lvl1pPr algn="ctr">
              <a:defRPr/>
            </a:lvl1pPr>
          </a:lstStyle>
          <a:p>
            <a:pPr lvl="0"/>
            <a:r>
              <a:rPr lang="en-GB" altLang="en-US" noProof="0"/>
              <a:t>Click to edit Master title style</a:t>
            </a:r>
          </a:p>
        </p:txBody>
      </p:sp>
      <p:sp>
        <p:nvSpPr>
          <p:cNvPr id="5123" name="Rectangle 3"/>
          <p:cNvSpPr>
            <a:spLocks noGrp="1" noChangeArrowheads="1"/>
          </p:cNvSpPr>
          <p:nvPr>
            <p:ph type="subTitle" sz="quarter" idx="1"/>
          </p:nvPr>
        </p:nvSpPr>
        <p:spPr>
          <a:xfrm>
            <a:off x="1828800" y="3886200"/>
            <a:ext cx="8534400" cy="1752600"/>
          </a:xfrm>
        </p:spPr>
        <p:txBody>
          <a:bodyPr/>
          <a:lstStyle>
            <a:lvl1pPr marL="0" indent="0" algn="ctr">
              <a:buFontTx/>
              <a:buNone/>
              <a:defRPr/>
            </a:lvl1pPr>
          </a:lstStyle>
          <a:p>
            <a:pPr lvl="0"/>
            <a:r>
              <a:rPr lang="en-GB" altLang="en-US" noProof="0"/>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GB" altLang="en-US"/>
          </a:p>
        </p:txBody>
      </p:sp>
      <p:sp>
        <p:nvSpPr>
          <p:cNvPr id="6" name="Rectangle 6"/>
          <p:cNvSpPr>
            <a:spLocks noGrp="1" noChangeArrowheads="1"/>
          </p:cNvSpPr>
          <p:nvPr>
            <p:ph type="sldNum" sz="quarter" idx="11"/>
          </p:nvPr>
        </p:nvSpPr>
        <p:spPr/>
        <p:txBody>
          <a:bodyPr/>
          <a:lstStyle>
            <a:lvl1pPr>
              <a:defRPr/>
            </a:lvl1pPr>
          </a:lstStyle>
          <a:p>
            <a:fld id="{589EF886-3CD8-473E-9202-1388D4923E55}" type="slidenum">
              <a:rPr lang="en-GB" altLang="en-US"/>
              <a:pPr/>
              <a:t>‹#›</a:t>
            </a:fld>
            <a:endParaRPr lang="en-GB" altLang="en-US"/>
          </a:p>
        </p:txBody>
      </p:sp>
      <p:sp>
        <p:nvSpPr>
          <p:cNvPr id="7" name="Rectangle 7"/>
          <p:cNvSpPr>
            <a:spLocks noGrp="1" noChangeArrowheads="1"/>
          </p:cNvSpPr>
          <p:nvPr>
            <p:ph type="dt" sz="quarter" idx="12"/>
          </p:nvPr>
        </p:nvSpPr>
        <p:spPr/>
        <p:txBody>
          <a:bodyPr/>
          <a:lstStyle>
            <a:lvl1pPr>
              <a:defRPr/>
            </a:lvl1pPr>
          </a:lstStyle>
          <a:p>
            <a:pPr>
              <a:defRPr/>
            </a:pPr>
            <a:endParaRPr lang="en-GB" altLang="en-US"/>
          </a:p>
        </p:txBody>
      </p:sp>
    </p:spTree>
    <p:extLst>
      <p:ext uri="{BB962C8B-B14F-4D97-AF65-F5344CB8AC3E}">
        <p14:creationId xmlns:p14="http://schemas.microsoft.com/office/powerpoint/2010/main" val="25457631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p:cNvSpPr>
            <a:spLocks noGrp="1" noChangeArrowheads="1"/>
          </p:cNvSpPr>
          <p:nvPr>
            <p:ph type="sldNum" sz="quarter" idx="12"/>
          </p:nvPr>
        </p:nvSpPr>
        <p:spPr>
          <a:ln/>
        </p:spPr>
        <p:txBody>
          <a:bodyPr/>
          <a:lstStyle>
            <a:lvl1pPr>
              <a:defRPr/>
            </a:lvl1pPr>
          </a:lstStyle>
          <a:p>
            <a:fld id="{8C0585B1-231F-4824-B75D-CEEF66C32A7A}" type="slidenum">
              <a:rPr lang="en-GB" altLang="en-US"/>
              <a:pPr/>
              <a:t>‹#›</a:t>
            </a:fld>
            <a:endParaRPr lang="en-GB" altLang="en-US"/>
          </a:p>
        </p:txBody>
      </p:sp>
    </p:spTree>
    <p:extLst>
      <p:ext uri="{BB962C8B-B14F-4D97-AF65-F5344CB8AC3E}">
        <p14:creationId xmlns:p14="http://schemas.microsoft.com/office/powerpoint/2010/main" val="19164930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p:cNvSpPr>
            <a:spLocks noGrp="1" noChangeArrowheads="1"/>
          </p:cNvSpPr>
          <p:nvPr>
            <p:ph type="sldNum" sz="quarter" idx="12"/>
          </p:nvPr>
        </p:nvSpPr>
        <p:spPr>
          <a:ln/>
        </p:spPr>
        <p:txBody>
          <a:bodyPr/>
          <a:lstStyle>
            <a:lvl1pPr>
              <a:defRPr/>
            </a:lvl1pPr>
          </a:lstStyle>
          <a:p>
            <a:fld id="{B2E1437F-DB73-4D08-860D-AB22212C25E4}" type="slidenum">
              <a:rPr lang="en-GB" altLang="en-US"/>
              <a:pPr/>
              <a:t>‹#›</a:t>
            </a:fld>
            <a:endParaRPr lang="en-GB" altLang="en-US"/>
          </a:p>
        </p:txBody>
      </p:sp>
    </p:spTree>
    <p:extLst>
      <p:ext uri="{BB962C8B-B14F-4D97-AF65-F5344CB8AC3E}">
        <p14:creationId xmlns:p14="http://schemas.microsoft.com/office/powerpoint/2010/main" val="14764389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87EE884-C618-4880-A6CB-F37539D73010}" type="slidenum">
              <a:rPr lang="en-GB" altLang="en-US">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23585195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6"/>
          <p:cNvSpPr>
            <a:spLocks noGrp="1" noChangeArrowheads="1"/>
          </p:cNvSpPr>
          <p:nvPr>
            <p:ph type="sldNum" sz="quarter" idx="12"/>
          </p:nvPr>
        </p:nvSpPr>
        <p:spPr>
          <a:ln/>
        </p:spPr>
        <p:txBody>
          <a:bodyPr/>
          <a:lstStyle>
            <a:lvl1pPr>
              <a:defRPr/>
            </a:lvl1pPr>
          </a:lstStyle>
          <a:p>
            <a:fld id="{B5DE14C9-1862-4913-A445-32C3B351D9A0}" type="slidenum">
              <a:rPr lang="en-GB" altLang="en-US"/>
              <a:pPr/>
              <a:t>‹#›</a:t>
            </a:fld>
            <a:endParaRPr lang="en-GB" altLang="en-US"/>
          </a:p>
        </p:txBody>
      </p:sp>
    </p:spTree>
    <p:extLst>
      <p:ext uri="{BB962C8B-B14F-4D97-AF65-F5344CB8AC3E}">
        <p14:creationId xmlns:p14="http://schemas.microsoft.com/office/powerpoint/2010/main" val="10590461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9" name="Rectangle 6"/>
          <p:cNvSpPr>
            <a:spLocks noGrp="1" noChangeArrowheads="1"/>
          </p:cNvSpPr>
          <p:nvPr>
            <p:ph type="sldNum" sz="quarter" idx="12"/>
          </p:nvPr>
        </p:nvSpPr>
        <p:spPr>
          <a:ln/>
        </p:spPr>
        <p:txBody>
          <a:bodyPr/>
          <a:lstStyle>
            <a:lvl1pPr>
              <a:defRPr/>
            </a:lvl1pPr>
          </a:lstStyle>
          <a:p>
            <a:fld id="{72EE3C6E-503B-4B03-B967-D28FC67C8459}" type="slidenum">
              <a:rPr lang="en-GB" altLang="en-US"/>
              <a:pPr/>
              <a:t>‹#›</a:t>
            </a:fld>
            <a:endParaRPr lang="en-GB" altLang="en-US"/>
          </a:p>
        </p:txBody>
      </p:sp>
    </p:spTree>
    <p:extLst>
      <p:ext uri="{BB962C8B-B14F-4D97-AF65-F5344CB8AC3E}">
        <p14:creationId xmlns:p14="http://schemas.microsoft.com/office/powerpoint/2010/main" val="36277416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5" name="Rectangle 6"/>
          <p:cNvSpPr>
            <a:spLocks noGrp="1" noChangeArrowheads="1"/>
          </p:cNvSpPr>
          <p:nvPr>
            <p:ph type="sldNum" sz="quarter" idx="12"/>
          </p:nvPr>
        </p:nvSpPr>
        <p:spPr>
          <a:ln/>
        </p:spPr>
        <p:txBody>
          <a:bodyPr/>
          <a:lstStyle>
            <a:lvl1pPr>
              <a:defRPr/>
            </a:lvl1pPr>
          </a:lstStyle>
          <a:p>
            <a:fld id="{E6DF1B7C-22AD-4822-B5BD-1BD40F94CD58}" type="slidenum">
              <a:rPr lang="en-GB" altLang="en-US"/>
              <a:pPr/>
              <a:t>‹#›</a:t>
            </a:fld>
            <a:endParaRPr lang="en-GB" altLang="en-US"/>
          </a:p>
        </p:txBody>
      </p:sp>
    </p:spTree>
    <p:extLst>
      <p:ext uri="{BB962C8B-B14F-4D97-AF65-F5344CB8AC3E}">
        <p14:creationId xmlns:p14="http://schemas.microsoft.com/office/powerpoint/2010/main" val="3435777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4" name="Rectangle 6"/>
          <p:cNvSpPr>
            <a:spLocks noGrp="1" noChangeArrowheads="1"/>
          </p:cNvSpPr>
          <p:nvPr>
            <p:ph type="sldNum" sz="quarter" idx="12"/>
          </p:nvPr>
        </p:nvSpPr>
        <p:spPr>
          <a:ln/>
        </p:spPr>
        <p:txBody>
          <a:bodyPr/>
          <a:lstStyle>
            <a:lvl1pPr>
              <a:defRPr/>
            </a:lvl1pPr>
          </a:lstStyle>
          <a:p>
            <a:fld id="{401E3E84-CD4F-4E73-B4A6-27B18723B9AC}" type="slidenum">
              <a:rPr lang="en-GB" altLang="en-US"/>
              <a:pPr/>
              <a:t>‹#›</a:t>
            </a:fld>
            <a:endParaRPr lang="en-GB" altLang="en-US"/>
          </a:p>
        </p:txBody>
      </p:sp>
    </p:spTree>
    <p:extLst>
      <p:ext uri="{BB962C8B-B14F-4D97-AF65-F5344CB8AC3E}">
        <p14:creationId xmlns:p14="http://schemas.microsoft.com/office/powerpoint/2010/main" val="33422064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6"/>
          <p:cNvSpPr>
            <a:spLocks noGrp="1" noChangeArrowheads="1"/>
          </p:cNvSpPr>
          <p:nvPr>
            <p:ph type="sldNum" sz="quarter" idx="12"/>
          </p:nvPr>
        </p:nvSpPr>
        <p:spPr>
          <a:ln/>
        </p:spPr>
        <p:txBody>
          <a:bodyPr/>
          <a:lstStyle>
            <a:lvl1pPr>
              <a:defRPr/>
            </a:lvl1pPr>
          </a:lstStyle>
          <a:p>
            <a:fld id="{18582D65-7224-4384-90D7-C086D6A642D3}" type="slidenum">
              <a:rPr lang="en-GB" altLang="en-US"/>
              <a:pPr/>
              <a:t>‹#›</a:t>
            </a:fld>
            <a:endParaRPr lang="en-GB" altLang="en-US"/>
          </a:p>
        </p:txBody>
      </p:sp>
    </p:spTree>
    <p:extLst>
      <p:ext uri="{BB962C8B-B14F-4D97-AF65-F5344CB8AC3E}">
        <p14:creationId xmlns:p14="http://schemas.microsoft.com/office/powerpoint/2010/main" val="18748534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7" name="Rectangle 6"/>
          <p:cNvSpPr>
            <a:spLocks noGrp="1" noChangeArrowheads="1"/>
          </p:cNvSpPr>
          <p:nvPr>
            <p:ph type="sldNum" sz="quarter" idx="12"/>
          </p:nvPr>
        </p:nvSpPr>
        <p:spPr>
          <a:ln/>
        </p:spPr>
        <p:txBody>
          <a:bodyPr/>
          <a:lstStyle>
            <a:lvl1pPr>
              <a:defRPr/>
            </a:lvl1pPr>
          </a:lstStyle>
          <a:p>
            <a:fld id="{BDDFDFA5-DC1F-4DF2-8702-C791255279C4}" type="slidenum">
              <a:rPr lang="en-GB" altLang="en-US"/>
              <a:pPr/>
              <a:t>‹#›</a:t>
            </a:fld>
            <a:endParaRPr lang="en-GB" altLang="en-US"/>
          </a:p>
        </p:txBody>
      </p:sp>
    </p:spTree>
    <p:extLst>
      <p:ext uri="{BB962C8B-B14F-4D97-AF65-F5344CB8AC3E}">
        <p14:creationId xmlns:p14="http://schemas.microsoft.com/office/powerpoint/2010/main" val="22739091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p:cNvSpPr>
            <a:spLocks noGrp="1" noChangeArrowheads="1"/>
          </p:cNvSpPr>
          <p:nvPr>
            <p:ph type="sldNum" sz="quarter" idx="12"/>
          </p:nvPr>
        </p:nvSpPr>
        <p:spPr>
          <a:ln/>
        </p:spPr>
        <p:txBody>
          <a:bodyPr/>
          <a:lstStyle>
            <a:lvl1pPr>
              <a:defRPr/>
            </a:lvl1pPr>
          </a:lstStyle>
          <a:p>
            <a:fld id="{7112AB38-4AE5-454E-8E06-A27F402A5708}" type="slidenum">
              <a:rPr lang="en-GB" altLang="en-US"/>
              <a:pPr/>
              <a:t>‹#›</a:t>
            </a:fld>
            <a:endParaRPr lang="en-GB" altLang="en-US"/>
          </a:p>
        </p:txBody>
      </p:sp>
    </p:spTree>
    <p:extLst>
      <p:ext uri="{BB962C8B-B14F-4D97-AF65-F5344CB8AC3E}">
        <p14:creationId xmlns:p14="http://schemas.microsoft.com/office/powerpoint/2010/main" val="19902228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6" name="Rectangle 6"/>
          <p:cNvSpPr>
            <a:spLocks noGrp="1" noChangeArrowheads="1"/>
          </p:cNvSpPr>
          <p:nvPr>
            <p:ph type="sldNum" sz="quarter" idx="12"/>
          </p:nvPr>
        </p:nvSpPr>
        <p:spPr>
          <a:ln/>
        </p:spPr>
        <p:txBody>
          <a:bodyPr/>
          <a:lstStyle>
            <a:lvl1pPr>
              <a:defRPr/>
            </a:lvl1pPr>
          </a:lstStyle>
          <a:p>
            <a:fld id="{6C93C18A-F336-4979-9D51-715A37A55CA1}" type="slidenum">
              <a:rPr lang="en-GB" altLang="en-US"/>
              <a:pPr/>
              <a:t>‹#›</a:t>
            </a:fld>
            <a:endParaRPr lang="en-GB" altLang="en-US"/>
          </a:p>
        </p:txBody>
      </p:sp>
    </p:spTree>
    <p:extLst>
      <p:ext uri="{BB962C8B-B14F-4D97-AF65-F5344CB8AC3E}">
        <p14:creationId xmlns:p14="http://schemas.microsoft.com/office/powerpoint/2010/main" val="16998968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5" name="Rectangle 6"/>
          <p:cNvSpPr>
            <a:spLocks noGrp="1" noChangeArrowheads="1"/>
          </p:cNvSpPr>
          <p:nvPr>
            <p:ph type="sldNum" sz="quarter" idx="12"/>
          </p:nvPr>
        </p:nvSpPr>
        <p:spPr>
          <a:ln/>
        </p:spPr>
        <p:txBody>
          <a:bodyPr/>
          <a:lstStyle>
            <a:lvl1pPr>
              <a:defRPr/>
            </a:lvl1pPr>
          </a:lstStyle>
          <a:p>
            <a:fld id="{72C6FFBB-3CD8-4E00-8AEF-5AF7211303BD}" type="slidenum">
              <a:rPr lang="en-GB" altLang="en-US"/>
              <a:pPr/>
              <a:t>‹#›</a:t>
            </a:fld>
            <a:endParaRPr lang="en-GB" altLang="en-US"/>
          </a:p>
        </p:txBody>
      </p:sp>
    </p:spTree>
    <p:extLst>
      <p:ext uri="{BB962C8B-B14F-4D97-AF65-F5344CB8AC3E}">
        <p14:creationId xmlns:p14="http://schemas.microsoft.com/office/powerpoint/2010/main" val="13543532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6C7AB653-8D3F-4E40-A8B2-926BA829CDDA}"/>
              </a:ext>
            </a:extLst>
          </p:cNvPr>
          <p:cNvSpPr>
            <a:spLocks/>
          </p:cNvSpPr>
          <p:nvPr/>
        </p:nvSpPr>
        <p:spPr bwMode="auto">
          <a:xfrm>
            <a:off x="381000" y="2803525"/>
            <a:ext cx="2117" cy="3035300"/>
          </a:xfrm>
          <a:custGeom>
            <a:avLst/>
            <a:gdLst>
              <a:gd name="T0" fmla="*/ 0 w 1588"/>
              <a:gd name="T1" fmla="*/ 0 h 1912"/>
              <a:gd name="T2" fmla="*/ 0 w 1588"/>
              <a:gd name="T3" fmla="*/ 2147483646 h 1912"/>
              <a:gd name="T4" fmla="*/ 0 w 1588"/>
              <a:gd name="T5" fmla="*/ 2147483646 h 1912"/>
              <a:gd name="T6" fmla="*/ 0 w 1588"/>
              <a:gd name="T7" fmla="*/ 2147483646 h 1912"/>
              <a:gd name="T8" fmla="*/ 0 w 1588"/>
              <a:gd name="T9" fmla="*/ 2147483646 h 1912"/>
              <a:gd name="T10" fmla="*/ 0 w 1588"/>
              <a:gd name="T11" fmla="*/ 2147483646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sp>
        <p:nvSpPr>
          <p:cNvPr id="5122" name="Rectangle 2"/>
          <p:cNvSpPr>
            <a:spLocks noGrp="1" noChangeArrowheads="1"/>
          </p:cNvSpPr>
          <p:nvPr>
            <p:ph type="ctrTitle" sz="quarter"/>
          </p:nvPr>
        </p:nvSpPr>
        <p:spPr>
          <a:xfrm>
            <a:off x="914400" y="1997076"/>
            <a:ext cx="10363200" cy="1431925"/>
          </a:xfrm>
        </p:spPr>
        <p:txBody>
          <a:bodyPr anchor="b" anchorCtr="1"/>
          <a:lstStyle>
            <a:lvl1pPr algn="ctr">
              <a:defRPr/>
            </a:lvl1pPr>
          </a:lstStyle>
          <a:p>
            <a:pPr lvl="0"/>
            <a:r>
              <a:rPr lang="en-GB" altLang="en-US" noProof="0"/>
              <a:t>Click to edit Master title style</a:t>
            </a:r>
          </a:p>
        </p:txBody>
      </p:sp>
      <p:sp>
        <p:nvSpPr>
          <p:cNvPr id="5123" name="Rectangle 3"/>
          <p:cNvSpPr>
            <a:spLocks noGrp="1" noChangeArrowheads="1"/>
          </p:cNvSpPr>
          <p:nvPr>
            <p:ph type="subTitle" sz="quarter" idx="1"/>
          </p:nvPr>
        </p:nvSpPr>
        <p:spPr>
          <a:xfrm>
            <a:off x="1828800" y="3886200"/>
            <a:ext cx="8534400" cy="1752600"/>
          </a:xfrm>
        </p:spPr>
        <p:txBody>
          <a:bodyPr/>
          <a:lstStyle>
            <a:lvl1pPr marL="0" indent="0" algn="ctr">
              <a:buFontTx/>
              <a:buNone/>
              <a:defRPr/>
            </a:lvl1pPr>
          </a:lstStyle>
          <a:p>
            <a:pPr lvl="0"/>
            <a:r>
              <a:rPr lang="en-GB" altLang="en-US" noProof="0"/>
              <a:t>Click to edit Master subtitle style</a:t>
            </a:r>
          </a:p>
        </p:txBody>
      </p:sp>
      <p:sp>
        <p:nvSpPr>
          <p:cNvPr id="5" name="Rectangle 5">
            <a:extLst>
              <a:ext uri="{FF2B5EF4-FFF2-40B4-BE49-F238E27FC236}">
                <a16:creationId xmlns:a16="http://schemas.microsoft.com/office/drawing/2014/main" id="{4C8A9537-6551-4E85-8A45-9B345A3EBA4B}"/>
              </a:ext>
            </a:extLst>
          </p:cNvPr>
          <p:cNvSpPr>
            <a:spLocks noGrp="1" noChangeArrowheads="1"/>
          </p:cNvSpPr>
          <p:nvPr>
            <p:ph type="ftr" sz="quarter" idx="10"/>
          </p:nvPr>
        </p:nvSpPr>
        <p:spPr/>
        <p:txBody>
          <a:bodyPr/>
          <a:lstStyle>
            <a:lvl1pPr eaLnBrk="0" hangingPunct="0">
              <a:defRPr>
                <a:cs typeface="Arial" charset="0"/>
              </a:defRPr>
            </a:lvl1pPr>
          </a:lstStyle>
          <a:p>
            <a:pPr>
              <a:defRPr/>
            </a:pPr>
            <a:endParaRPr lang="en-GB" altLang="en-US"/>
          </a:p>
        </p:txBody>
      </p:sp>
      <p:sp>
        <p:nvSpPr>
          <p:cNvPr id="6" name="Rectangle 6">
            <a:extLst>
              <a:ext uri="{FF2B5EF4-FFF2-40B4-BE49-F238E27FC236}">
                <a16:creationId xmlns:a16="http://schemas.microsoft.com/office/drawing/2014/main" id="{FF237A2F-7C0C-4287-804C-72F243EB7D1A}"/>
              </a:ext>
            </a:extLst>
          </p:cNvPr>
          <p:cNvSpPr>
            <a:spLocks noGrp="1" noChangeArrowheads="1"/>
          </p:cNvSpPr>
          <p:nvPr>
            <p:ph type="sldNum" sz="quarter" idx="11"/>
          </p:nvPr>
        </p:nvSpPr>
        <p:spPr/>
        <p:txBody>
          <a:bodyPr/>
          <a:lstStyle>
            <a:lvl1pPr eaLnBrk="0" hangingPunct="0">
              <a:defRPr/>
            </a:lvl1pPr>
          </a:lstStyle>
          <a:p>
            <a:pPr>
              <a:defRPr/>
            </a:pPr>
            <a:fld id="{04B32607-7EDE-4C0B-A61C-DB14A3FD07FF}" type="slidenum">
              <a:rPr lang="en-GB" altLang="en-US"/>
              <a:pPr>
                <a:defRPr/>
              </a:pPr>
              <a:t>‹#›</a:t>
            </a:fld>
            <a:endParaRPr lang="en-GB" altLang="en-US"/>
          </a:p>
        </p:txBody>
      </p:sp>
      <p:sp>
        <p:nvSpPr>
          <p:cNvPr id="7" name="Rectangle 7">
            <a:extLst>
              <a:ext uri="{FF2B5EF4-FFF2-40B4-BE49-F238E27FC236}">
                <a16:creationId xmlns:a16="http://schemas.microsoft.com/office/drawing/2014/main" id="{9A8EF746-F371-437A-883E-FEDBDB1499E3}"/>
              </a:ext>
            </a:extLst>
          </p:cNvPr>
          <p:cNvSpPr>
            <a:spLocks noGrp="1" noChangeArrowheads="1"/>
          </p:cNvSpPr>
          <p:nvPr>
            <p:ph type="dt" sz="quarter" idx="12"/>
          </p:nvPr>
        </p:nvSpPr>
        <p:spPr/>
        <p:txBody>
          <a:bodyPr/>
          <a:lstStyle>
            <a:lvl1pPr eaLnBrk="0" hangingPunct="0">
              <a:defRPr>
                <a:cs typeface="Arial" charset="0"/>
              </a:defRPr>
            </a:lvl1pPr>
          </a:lstStyle>
          <a:p>
            <a:pPr>
              <a:defRPr/>
            </a:pPr>
            <a:endParaRPr lang="en-GB" altLang="en-US"/>
          </a:p>
        </p:txBody>
      </p:sp>
    </p:spTree>
    <p:extLst>
      <p:ext uri="{BB962C8B-B14F-4D97-AF65-F5344CB8AC3E}">
        <p14:creationId xmlns:p14="http://schemas.microsoft.com/office/powerpoint/2010/main" val="22380420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2EEEAAF-35FC-4928-8AFB-BFD3A4280C57}" type="slidenum">
              <a:rPr lang="en-GB" altLang="en-US">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17341348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CA4C096-CBEE-4138-9104-68690C5DD566}"/>
              </a:ext>
            </a:extLst>
          </p:cNvPr>
          <p:cNvSpPr>
            <a:spLocks noGrp="1"/>
          </p:cNvSpPr>
          <p:nvPr>
            <p:ph type="dt" sz="half" idx="10"/>
          </p:nvPr>
        </p:nvSpPr>
        <p:spPr/>
        <p:txBody>
          <a:bodyPr/>
          <a:lstStyle>
            <a:lvl1pPr eaLnBrk="0" hangingPunct="0">
              <a:defRPr>
                <a:cs typeface="Arial" charset="0"/>
              </a:defRPr>
            </a:lvl1pPr>
          </a:lstStyle>
          <a:p>
            <a:pPr>
              <a:defRPr/>
            </a:pPr>
            <a:endParaRPr lang="en-GB" altLang="en-US"/>
          </a:p>
        </p:txBody>
      </p:sp>
      <p:sp>
        <p:nvSpPr>
          <p:cNvPr id="5" name="Footer Placeholder 4">
            <a:extLst>
              <a:ext uri="{FF2B5EF4-FFF2-40B4-BE49-F238E27FC236}">
                <a16:creationId xmlns:a16="http://schemas.microsoft.com/office/drawing/2014/main" id="{D9894BFB-DAED-46CE-80BC-D4353FF8B84F}"/>
              </a:ext>
            </a:extLst>
          </p:cNvPr>
          <p:cNvSpPr>
            <a:spLocks noGrp="1"/>
          </p:cNvSpPr>
          <p:nvPr>
            <p:ph type="ftr" sz="quarter" idx="11"/>
          </p:nvPr>
        </p:nvSpPr>
        <p:spPr/>
        <p:txBody>
          <a:bodyPr/>
          <a:lstStyle>
            <a:lvl1pPr eaLnBrk="0" hangingPunct="0">
              <a:defRPr>
                <a:cs typeface="Arial" charset="0"/>
              </a:defRPr>
            </a:lvl1pPr>
          </a:lstStyle>
          <a:p>
            <a:pPr>
              <a:defRPr/>
            </a:pPr>
            <a:endParaRPr lang="en-GB" altLang="en-US"/>
          </a:p>
        </p:txBody>
      </p:sp>
      <p:sp>
        <p:nvSpPr>
          <p:cNvPr id="6" name="Slide Number Placeholder 5">
            <a:extLst>
              <a:ext uri="{FF2B5EF4-FFF2-40B4-BE49-F238E27FC236}">
                <a16:creationId xmlns:a16="http://schemas.microsoft.com/office/drawing/2014/main" id="{045BC815-8DC9-46BD-975D-8951B96F3D2D}"/>
              </a:ext>
            </a:extLst>
          </p:cNvPr>
          <p:cNvSpPr>
            <a:spLocks noGrp="1"/>
          </p:cNvSpPr>
          <p:nvPr>
            <p:ph type="sldNum" sz="quarter" idx="12"/>
          </p:nvPr>
        </p:nvSpPr>
        <p:spPr/>
        <p:txBody>
          <a:bodyPr/>
          <a:lstStyle>
            <a:lvl1pPr eaLnBrk="0" hangingPunct="0">
              <a:defRPr/>
            </a:lvl1pPr>
          </a:lstStyle>
          <a:p>
            <a:pPr>
              <a:defRPr/>
            </a:pPr>
            <a:fld id="{12FAE60E-2F40-47F4-9ECA-B4A04433310F}" type="slidenum">
              <a:rPr lang="en-GB" altLang="en-US"/>
              <a:pPr>
                <a:defRPr/>
              </a:pPr>
              <a:t>‹#›</a:t>
            </a:fld>
            <a:endParaRPr lang="en-GB" altLang="en-US"/>
          </a:p>
        </p:txBody>
      </p:sp>
    </p:spTree>
    <p:extLst>
      <p:ext uri="{BB962C8B-B14F-4D97-AF65-F5344CB8AC3E}">
        <p14:creationId xmlns:p14="http://schemas.microsoft.com/office/powerpoint/2010/main" val="22228122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2D2432E4-BEFC-4EB0-8FB7-9B50EB56816E}"/>
              </a:ext>
            </a:extLst>
          </p:cNvPr>
          <p:cNvSpPr>
            <a:spLocks noGrp="1"/>
          </p:cNvSpPr>
          <p:nvPr>
            <p:ph type="dt" sz="half" idx="10"/>
          </p:nvPr>
        </p:nvSpPr>
        <p:spPr/>
        <p:txBody>
          <a:bodyPr/>
          <a:lstStyle>
            <a:lvl1pPr eaLnBrk="0" hangingPunct="0">
              <a:defRPr>
                <a:cs typeface="Arial" charset="0"/>
              </a:defRPr>
            </a:lvl1pPr>
          </a:lstStyle>
          <a:p>
            <a:pPr>
              <a:defRPr/>
            </a:pPr>
            <a:endParaRPr lang="en-GB" altLang="en-US"/>
          </a:p>
        </p:txBody>
      </p:sp>
      <p:sp>
        <p:nvSpPr>
          <p:cNvPr id="5" name="Footer Placeholder 4">
            <a:extLst>
              <a:ext uri="{FF2B5EF4-FFF2-40B4-BE49-F238E27FC236}">
                <a16:creationId xmlns:a16="http://schemas.microsoft.com/office/drawing/2014/main" id="{3537A810-73AB-4F6D-8F43-015103C8E8B3}"/>
              </a:ext>
            </a:extLst>
          </p:cNvPr>
          <p:cNvSpPr>
            <a:spLocks noGrp="1"/>
          </p:cNvSpPr>
          <p:nvPr>
            <p:ph type="ftr" sz="quarter" idx="11"/>
          </p:nvPr>
        </p:nvSpPr>
        <p:spPr/>
        <p:txBody>
          <a:bodyPr/>
          <a:lstStyle>
            <a:lvl1pPr eaLnBrk="0" hangingPunct="0">
              <a:defRPr>
                <a:cs typeface="Arial" charset="0"/>
              </a:defRPr>
            </a:lvl1pPr>
          </a:lstStyle>
          <a:p>
            <a:pPr>
              <a:defRPr/>
            </a:pPr>
            <a:endParaRPr lang="en-GB" altLang="en-US"/>
          </a:p>
        </p:txBody>
      </p:sp>
      <p:sp>
        <p:nvSpPr>
          <p:cNvPr id="6" name="Slide Number Placeholder 5">
            <a:extLst>
              <a:ext uri="{FF2B5EF4-FFF2-40B4-BE49-F238E27FC236}">
                <a16:creationId xmlns:a16="http://schemas.microsoft.com/office/drawing/2014/main" id="{A0B57663-DAA2-430E-8417-DA73A6D93214}"/>
              </a:ext>
            </a:extLst>
          </p:cNvPr>
          <p:cNvSpPr>
            <a:spLocks noGrp="1"/>
          </p:cNvSpPr>
          <p:nvPr>
            <p:ph type="sldNum" sz="quarter" idx="12"/>
          </p:nvPr>
        </p:nvSpPr>
        <p:spPr/>
        <p:txBody>
          <a:bodyPr/>
          <a:lstStyle>
            <a:lvl1pPr eaLnBrk="0" hangingPunct="0">
              <a:defRPr/>
            </a:lvl1pPr>
          </a:lstStyle>
          <a:p>
            <a:pPr>
              <a:defRPr/>
            </a:pPr>
            <a:fld id="{89A82CF1-7348-478D-A049-75C0A53D20E1}" type="slidenum">
              <a:rPr lang="en-GB" altLang="en-US"/>
              <a:pPr>
                <a:defRPr/>
              </a:pPr>
              <a:t>‹#›</a:t>
            </a:fld>
            <a:endParaRPr lang="en-GB" altLang="en-US"/>
          </a:p>
        </p:txBody>
      </p:sp>
    </p:spTree>
    <p:extLst>
      <p:ext uri="{BB962C8B-B14F-4D97-AF65-F5344CB8AC3E}">
        <p14:creationId xmlns:p14="http://schemas.microsoft.com/office/powerpoint/2010/main" val="18712200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E86F78E-ED15-4690-9728-D84E8C6916DF}"/>
              </a:ext>
            </a:extLst>
          </p:cNvPr>
          <p:cNvSpPr>
            <a:spLocks noGrp="1"/>
          </p:cNvSpPr>
          <p:nvPr>
            <p:ph type="dt" sz="half" idx="10"/>
          </p:nvPr>
        </p:nvSpPr>
        <p:spPr/>
        <p:txBody>
          <a:bodyPr/>
          <a:lstStyle>
            <a:lvl1pPr eaLnBrk="0" hangingPunct="0">
              <a:defRPr>
                <a:cs typeface="Arial" charset="0"/>
              </a:defRPr>
            </a:lvl1pPr>
          </a:lstStyle>
          <a:p>
            <a:pPr>
              <a:defRPr/>
            </a:pPr>
            <a:endParaRPr lang="en-GB" altLang="en-US"/>
          </a:p>
        </p:txBody>
      </p:sp>
      <p:sp>
        <p:nvSpPr>
          <p:cNvPr id="6" name="Footer Placeholder 5">
            <a:extLst>
              <a:ext uri="{FF2B5EF4-FFF2-40B4-BE49-F238E27FC236}">
                <a16:creationId xmlns:a16="http://schemas.microsoft.com/office/drawing/2014/main" id="{5957D081-C4C4-4DF2-8B9F-601B889C8C2A}"/>
              </a:ext>
            </a:extLst>
          </p:cNvPr>
          <p:cNvSpPr>
            <a:spLocks noGrp="1"/>
          </p:cNvSpPr>
          <p:nvPr>
            <p:ph type="ftr" sz="quarter" idx="11"/>
          </p:nvPr>
        </p:nvSpPr>
        <p:spPr/>
        <p:txBody>
          <a:bodyPr/>
          <a:lstStyle>
            <a:lvl1pPr eaLnBrk="0" hangingPunct="0">
              <a:defRPr>
                <a:cs typeface="Arial" charset="0"/>
              </a:defRPr>
            </a:lvl1pPr>
          </a:lstStyle>
          <a:p>
            <a:pPr>
              <a:defRPr/>
            </a:pPr>
            <a:endParaRPr lang="en-GB" altLang="en-US"/>
          </a:p>
        </p:txBody>
      </p:sp>
      <p:sp>
        <p:nvSpPr>
          <p:cNvPr id="7" name="Slide Number Placeholder 6">
            <a:extLst>
              <a:ext uri="{FF2B5EF4-FFF2-40B4-BE49-F238E27FC236}">
                <a16:creationId xmlns:a16="http://schemas.microsoft.com/office/drawing/2014/main" id="{4F48FCD5-58AC-41E0-B88B-F63D06C5C8B6}"/>
              </a:ext>
            </a:extLst>
          </p:cNvPr>
          <p:cNvSpPr>
            <a:spLocks noGrp="1"/>
          </p:cNvSpPr>
          <p:nvPr>
            <p:ph type="sldNum" sz="quarter" idx="12"/>
          </p:nvPr>
        </p:nvSpPr>
        <p:spPr/>
        <p:txBody>
          <a:bodyPr/>
          <a:lstStyle>
            <a:lvl1pPr eaLnBrk="0" hangingPunct="0">
              <a:defRPr/>
            </a:lvl1pPr>
          </a:lstStyle>
          <a:p>
            <a:pPr>
              <a:defRPr/>
            </a:pPr>
            <a:fld id="{CA1F499A-08A7-41C3-B52C-968B31F80A25}" type="slidenum">
              <a:rPr lang="en-GB" altLang="en-US"/>
              <a:pPr>
                <a:defRPr/>
              </a:pPr>
              <a:t>‹#›</a:t>
            </a:fld>
            <a:endParaRPr lang="en-GB" altLang="en-US"/>
          </a:p>
        </p:txBody>
      </p:sp>
    </p:spTree>
    <p:extLst>
      <p:ext uri="{BB962C8B-B14F-4D97-AF65-F5344CB8AC3E}">
        <p14:creationId xmlns:p14="http://schemas.microsoft.com/office/powerpoint/2010/main" val="1357682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D7084AA-FD3B-4473-BD74-8BAC79AB3FF5}"/>
              </a:ext>
            </a:extLst>
          </p:cNvPr>
          <p:cNvSpPr>
            <a:spLocks noGrp="1"/>
          </p:cNvSpPr>
          <p:nvPr>
            <p:ph type="dt" sz="half" idx="10"/>
          </p:nvPr>
        </p:nvSpPr>
        <p:spPr/>
        <p:txBody>
          <a:bodyPr/>
          <a:lstStyle>
            <a:lvl1pPr eaLnBrk="0" hangingPunct="0">
              <a:defRPr>
                <a:cs typeface="Arial" charset="0"/>
              </a:defRPr>
            </a:lvl1pPr>
          </a:lstStyle>
          <a:p>
            <a:pPr>
              <a:defRPr/>
            </a:pPr>
            <a:endParaRPr lang="en-GB" altLang="en-US"/>
          </a:p>
        </p:txBody>
      </p:sp>
      <p:sp>
        <p:nvSpPr>
          <p:cNvPr id="8" name="Footer Placeholder 7">
            <a:extLst>
              <a:ext uri="{FF2B5EF4-FFF2-40B4-BE49-F238E27FC236}">
                <a16:creationId xmlns:a16="http://schemas.microsoft.com/office/drawing/2014/main" id="{F8B5B928-979C-4EA6-94DF-283E1C2D6BE3}"/>
              </a:ext>
            </a:extLst>
          </p:cNvPr>
          <p:cNvSpPr>
            <a:spLocks noGrp="1"/>
          </p:cNvSpPr>
          <p:nvPr>
            <p:ph type="ftr" sz="quarter" idx="11"/>
          </p:nvPr>
        </p:nvSpPr>
        <p:spPr/>
        <p:txBody>
          <a:bodyPr/>
          <a:lstStyle>
            <a:lvl1pPr eaLnBrk="0" hangingPunct="0">
              <a:defRPr>
                <a:cs typeface="Arial" charset="0"/>
              </a:defRPr>
            </a:lvl1pPr>
          </a:lstStyle>
          <a:p>
            <a:pPr>
              <a:defRPr/>
            </a:pPr>
            <a:endParaRPr lang="en-GB" altLang="en-US"/>
          </a:p>
        </p:txBody>
      </p:sp>
      <p:sp>
        <p:nvSpPr>
          <p:cNvPr id="9" name="Slide Number Placeholder 8">
            <a:extLst>
              <a:ext uri="{FF2B5EF4-FFF2-40B4-BE49-F238E27FC236}">
                <a16:creationId xmlns:a16="http://schemas.microsoft.com/office/drawing/2014/main" id="{E617BC54-C3D7-4E2D-9939-10EA8BF174DB}"/>
              </a:ext>
            </a:extLst>
          </p:cNvPr>
          <p:cNvSpPr>
            <a:spLocks noGrp="1"/>
          </p:cNvSpPr>
          <p:nvPr>
            <p:ph type="sldNum" sz="quarter" idx="12"/>
          </p:nvPr>
        </p:nvSpPr>
        <p:spPr/>
        <p:txBody>
          <a:bodyPr/>
          <a:lstStyle>
            <a:lvl1pPr eaLnBrk="0" hangingPunct="0">
              <a:defRPr/>
            </a:lvl1pPr>
          </a:lstStyle>
          <a:p>
            <a:pPr>
              <a:defRPr/>
            </a:pPr>
            <a:fld id="{0F30C137-5836-457C-B48F-5F1165E5260B}" type="slidenum">
              <a:rPr lang="en-GB" altLang="en-US"/>
              <a:pPr>
                <a:defRPr/>
              </a:pPr>
              <a:t>‹#›</a:t>
            </a:fld>
            <a:endParaRPr lang="en-GB" altLang="en-US"/>
          </a:p>
        </p:txBody>
      </p:sp>
    </p:spTree>
    <p:extLst>
      <p:ext uri="{BB962C8B-B14F-4D97-AF65-F5344CB8AC3E}">
        <p14:creationId xmlns:p14="http://schemas.microsoft.com/office/powerpoint/2010/main" val="8953623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E1C6824-7D31-4FD0-B888-D89BBEEC65C4}"/>
              </a:ext>
            </a:extLst>
          </p:cNvPr>
          <p:cNvSpPr>
            <a:spLocks noGrp="1"/>
          </p:cNvSpPr>
          <p:nvPr>
            <p:ph type="dt" sz="half" idx="10"/>
          </p:nvPr>
        </p:nvSpPr>
        <p:spPr/>
        <p:txBody>
          <a:bodyPr/>
          <a:lstStyle>
            <a:lvl1pPr eaLnBrk="0" hangingPunct="0">
              <a:defRPr>
                <a:cs typeface="Arial" charset="0"/>
              </a:defRPr>
            </a:lvl1pPr>
          </a:lstStyle>
          <a:p>
            <a:pPr>
              <a:defRPr/>
            </a:pPr>
            <a:endParaRPr lang="en-GB" altLang="en-US"/>
          </a:p>
        </p:txBody>
      </p:sp>
      <p:sp>
        <p:nvSpPr>
          <p:cNvPr id="4" name="Footer Placeholder 3">
            <a:extLst>
              <a:ext uri="{FF2B5EF4-FFF2-40B4-BE49-F238E27FC236}">
                <a16:creationId xmlns:a16="http://schemas.microsoft.com/office/drawing/2014/main" id="{1B0B2BF3-13D1-41BC-868D-93956C614BA2}"/>
              </a:ext>
            </a:extLst>
          </p:cNvPr>
          <p:cNvSpPr>
            <a:spLocks noGrp="1"/>
          </p:cNvSpPr>
          <p:nvPr>
            <p:ph type="ftr" sz="quarter" idx="11"/>
          </p:nvPr>
        </p:nvSpPr>
        <p:spPr/>
        <p:txBody>
          <a:bodyPr/>
          <a:lstStyle>
            <a:lvl1pPr eaLnBrk="0" hangingPunct="0">
              <a:defRPr>
                <a:cs typeface="Arial" charset="0"/>
              </a:defRPr>
            </a:lvl1pPr>
          </a:lstStyle>
          <a:p>
            <a:pPr>
              <a:defRPr/>
            </a:pPr>
            <a:endParaRPr lang="en-GB" altLang="en-US"/>
          </a:p>
        </p:txBody>
      </p:sp>
      <p:sp>
        <p:nvSpPr>
          <p:cNvPr id="5" name="Slide Number Placeholder 4">
            <a:extLst>
              <a:ext uri="{FF2B5EF4-FFF2-40B4-BE49-F238E27FC236}">
                <a16:creationId xmlns:a16="http://schemas.microsoft.com/office/drawing/2014/main" id="{C1CC1E46-F59A-4467-B1C0-DCDA2E9C1A4F}"/>
              </a:ext>
            </a:extLst>
          </p:cNvPr>
          <p:cNvSpPr>
            <a:spLocks noGrp="1"/>
          </p:cNvSpPr>
          <p:nvPr>
            <p:ph type="sldNum" sz="quarter" idx="12"/>
          </p:nvPr>
        </p:nvSpPr>
        <p:spPr/>
        <p:txBody>
          <a:bodyPr/>
          <a:lstStyle>
            <a:lvl1pPr eaLnBrk="0" hangingPunct="0">
              <a:defRPr/>
            </a:lvl1pPr>
          </a:lstStyle>
          <a:p>
            <a:pPr>
              <a:defRPr/>
            </a:pPr>
            <a:fld id="{407A43A2-C4B7-4B4B-9A64-B822E911B2AF}" type="slidenum">
              <a:rPr lang="en-GB" altLang="en-US"/>
              <a:pPr>
                <a:defRPr/>
              </a:pPr>
              <a:t>‹#›</a:t>
            </a:fld>
            <a:endParaRPr lang="en-GB" altLang="en-US"/>
          </a:p>
        </p:txBody>
      </p:sp>
    </p:spTree>
    <p:extLst>
      <p:ext uri="{BB962C8B-B14F-4D97-AF65-F5344CB8AC3E}">
        <p14:creationId xmlns:p14="http://schemas.microsoft.com/office/powerpoint/2010/main" val="33433853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770C56-0BB5-4802-9EF0-F210A10E2323}"/>
              </a:ext>
            </a:extLst>
          </p:cNvPr>
          <p:cNvSpPr>
            <a:spLocks noGrp="1"/>
          </p:cNvSpPr>
          <p:nvPr>
            <p:ph type="dt" sz="half" idx="10"/>
          </p:nvPr>
        </p:nvSpPr>
        <p:spPr/>
        <p:txBody>
          <a:bodyPr/>
          <a:lstStyle>
            <a:lvl1pPr eaLnBrk="0" hangingPunct="0">
              <a:defRPr>
                <a:cs typeface="Arial" charset="0"/>
              </a:defRPr>
            </a:lvl1pPr>
          </a:lstStyle>
          <a:p>
            <a:pPr>
              <a:defRPr/>
            </a:pPr>
            <a:endParaRPr lang="en-GB" altLang="en-US"/>
          </a:p>
        </p:txBody>
      </p:sp>
      <p:sp>
        <p:nvSpPr>
          <p:cNvPr id="3" name="Footer Placeholder 2">
            <a:extLst>
              <a:ext uri="{FF2B5EF4-FFF2-40B4-BE49-F238E27FC236}">
                <a16:creationId xmlns:a16="http://schemas.microsoft.com/office/drawing/2014/main" id="{51DC7127-9134-4AAC-B535-7FADBEC97EA1}"/>
              </a:ext>
            </a:extLst>
          </p:cNvPr>
          <p:cNvSpPr>
            <a:spLocks noGrp="1"/>
          </p:cNvSpPr>
          <p:nvPr>
            <p:ph type="ftr" sz="quarter" idx="11"/>
          </p:nvPr>
        </p:nvSpPr>
        <p:spPr/>
        <p:txBody>
          <a:bodyPr/>
          <a:lstStyle>
            <a:lvl1pPr eaLnBrk="0" hangingPunct="0">
              <a:defRPr>
                <a:cs typeface="Arial" charset="0"/>
              </a:defRPr>
            </a:lvl1pPr>
          </a:lstStyle>
          <a:p>
            <a:pPr>
              <a:defRPr/>
            </a:pPr>
            <a:endParaRPr lang="en-GB" altLang="en-US"/>
          </a:p>
        </p:txBody>
      </p:sp>
      <p:sp>
        <p:nvSpPr>
          <p:cNvPr id="4" name="Slide Number Placeholder 3">
            <a:extLst>
              <a:ext uri="{FF2B5EF4-FFF2-40B4-BE49-F238E27FC236}">
                <a16:creationId xmlns:a16="http://schemas.microsoft.com/office/drawing/2014/main" id="{ECF7EDF4-5066-41D7-9492-DEED4D5069EF}"/>
              </a:ext>
            </a:extLst>
          </p:cNvPr>
          <p:cNvSpPr>
            <a:spLocks noGrp="1"/>
          </p:cNvSpPr>
          <p:nvPr>
            <p:ph type="sldNum" sz="quarter" idx="12"/>
          </p:nvPr>
        </p:nvSpPr>
        <p:spPr/>
        <p:txBody>
          <a:bodyPr/>
          <a:lstStyle>
            <a:lvl1pPr eaLnBrk="0" hangingPunct="0">
              <a:defRPr/>
            </a:lvl1pPr>
          </a:lstStyle>
          <a:p>
            <a:pPr>
              <a:defRPr/>
            </a:pPr>
            <a:fld id="{EDF901C4-20B9-4E19-95A4-C9F4E066D6AD}" type="slidenum">
              <a:rPr lang="en-GB" altLang="en-US"/>
              <a:pPr>
                <a:defRPr/>
              </a:pPr>
              <a:t>‹#›</a:t>
            </a:fld>
            <a:endParaRPr lang="en-GB" altLang="en-US"/>
          </a:p>
        </p:txBody>
      </p:sp>
    </p:spTree>
    <p:extLst>
      <p:ext uri="{BB962C8B-B14F-4D97-AF65-F5344CB8AC3E}">
        <p14:creationId xmlns:p14="http://schemas.microsoft.com/office/powerpoint/2010/main" val="31900541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61D82D-2077-46E9-B6C3-16AE651B0E62}"/>
              </a:ext>
            </a:extLst>
          </p:cNvPr>
          <p:cNvSpPr>
            <a:spLocks noGrp="1"/>
          </p:cNvSpPr>
          <p:nvPr>
            <p:ph type="dt" sz="half" idx="10"/>
          </p:nvPr>
        </p:nvSpPr>
        <p:spPr/>
        <p:txBody>
          <a:bodyPr/>
          <a:lstStyle>
            <a:lvl1pPr eaLnBrk="0" hangingPunct="0">
              <a:defRPr>
                <a:cs typeface="Arial" charset="0"/>
              </a:defRPr>
            </a:lvl1pPr>
          </a:lstStyle>
          <a:p>
            <a:pPr>
              <a:defRPr/>
            </a:pPr>
            <a:endParaRPr lang="en-GB" altLang="en-US"/>
          </a:p>
        </p:txBody>
      </p:sp>
      <p:sp>
        <p:nvSpPr>
          <p:cNvPr id="6" name="Footer Placeholder 5">
            <a:extLst>
              <a:ext uri="{FF2B5EF4-FFF2-40B4-BE49-F238E27FC236}">
                <a16:creationId xmlns:a16="http://schemas.microsoft.com/office/drawing/2014/main" id="{CB327AEF-C1CA-4E6E-9958-290E58A2267F}"/>
              </a:ext>
            </a:extLst>
          </p:cNvPr>
          <p:cNvSpPr>
            <a:spLocks noGrp="1"/>
          </p:cNvSpPr>
          <p:nvPr>
            <p:ph type="ftr" sz="quarter" idx="11"/>
          </p:nvPr>
        </p:nvSpPr>
        <p:spPr/>
        <p:txBody>
          <a:bodyPr/>
          <a:lstStyle>
            <a:lvl1pPr eaLnBrk="0" hangingPunct="0">
              <a:defRPr>
                <a:cs typeface="Arial" charset="0"/>
              </a:defRPr>
            </a:lvl1pPr>
          </a:lstStyle>
          <a:p>
            <a:pPr>
              <a:defRPr/>
            </a:pPr>
            <a:endParaRPr lang="en-GB" altLang="en-US"/>
          </a:p>
        </p:txBody>
      </p:sp>
      <p:sp>
        <p:nvSpPr>
          <p:cNvPr id="7" name="Slide Number Placeholder 6">
            <a:extLst>
              <a:ext uri="{FF2B5EF4-FFF2-40B4-BE49-F238E27FC236}">
                <a16:creationId xmlns:a16="http://schemas.microsoft.com/office/drawing/2014/main" id="{52A1A794-F498-4A06-B0A5-B7505E628E6C}"/>
              </a:ext>
            </a:extLst>
          </p:cNvPr>
          <p:cNvSpPr>
            <a:spLocks noGrp="1"/>
          </p:cNvSpPr>
          <p:nvPr>
            <p:ph type="sldNum" sz="quarter" idx="12"/>
          </p:nvPr>
        </p:nvSpPr>
        <p:spPr/>
        <p:txBody>
          <a:bodyPr/>
          <a:lstStyle>
            <a:lvl1pPr eaLnBrk="0" hangingPunct="0">
              <a:defRPr/>
            </a:lvl1pPr>
          </a:lstStyle>
          <a:p>
            <a:pPr>
              <a:defRPr/>
            </a:pPr>
            <a:fld id="{DBEF349F-32E3-485C-9EA9-56FB092777B5}" type="slidenum">
              <a:rPr lang="en-GB" altLang="en-US"/>
              <a:pPr>
                <a:defRPr/>
              </a:pPr>
              <a:t>‹#›</a:t>
            </a:fld>
            <a:endParaRPr lang="en-GB" altLang="en-US"/>
          </a:p>
        </p:txBody>
      </p:sp>
    </p:spTree>
    <p:extLst>
      <p:ext uri="{BB962C8B-B14F-4D97-AF65-F5344CB8AC3E}">
        <p14:creationId xmlns:p14="http://schemas.microsoft.com/office/powerpoint/2010/main" val="42451800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6542B6-25EA-4E37-B5EA-900826B197FF}"/>
              </a:ext>
            </a:extLst>
          </p:cNvPr>
          <p:cNvSpPr>
            <a:spLocks noGrp="1"/>
          </p:cNvSpPr>
          <p:nvPr>
            <p:ph type="dt" sz="half" idx="10"/>
          </p:nvPr>
        </p:nvSpPr>
        <p:spPr/>
        <p:txBody>
          <a:bodyPr/>
          <a:lstStyle>
            <a:lvl1pPr eaLnBrk="0" hangingPunct="0">
              <a:defRPr>
                <a:cs typeface="Arial" charset="0"/>
              </a:defRPr>
            </a:lvl1pPr>
          </a:lstStyle>
          <a:p>
            <a:pPr>
              <a:defRPr/>
            </a:pPr>
            <a:endParaRPr lang="en-GB" altLang="en-US"/>
          </a:p>
        </p:txBody>
      </p:sp>
      <p:sp>
        <p:nvSpPr>
          <p:cNvPr id="6" name="Footer Placeholder 5">
            <a:extLst>
              <a:ext uri="{FF2B5EF4-FFF2-40B4-BE49-F238E27FC236}">
                <a16:creationId xmlns:a16="http://schemas.microsoft.com/office/drawing/2014/main" id="{E2DDBB66-39BE-4D5D-AC1E-41C4EFAA0C29}"/>
              </a:ext>
            </a:extLst>
          </p:cNvPr>
          <p:cNvSpPr>
            <a:spLocks noGrp="1"/>
          </p:cNvSpPr>
          <p:nvPr>
            <p:ph type="ftr" sz="quarter" idx="11"/>
          </p:nvPr>
        </p:nvSpPr>
        <p:spPr/>
        <p:txBody>
          <a:bodyPr/>
          <a:lstStyle>
            <a:lvl1pPr eaLnBrk="0" hangingPunct="0">
              <a:defRPr>
                <a:cs typeface="Arial" charset="0"/>
              </a:defRPr>
            </a:lvl1pPr>
          </a:lstStyle>
          <a:p>
            <a:pPr>
              <a:defRPr/>
            </a:pPr>
            <a:endParaRPr lang="en-GB" altLang="en-US"/>
          </a:p>
        </p:txBody>
      </p:sp>
      <p:sp>
        <p:nvSpPr>
          <p:cNvPr id="7" name="Slide Number Placeholder 6">
            <a:extLst>
              <a:ext uri="{FF2B5EF4-FFF2-40B4-BE49-F238E27FC236}">
                <a16:creationId xmlns:a16="http://schemas.microsoft.com/office/drawing/2014/main" id="{648CA9FA-2A77-4AD3-A9F2-757B8433F909}"/>
              </a:ext>
            </a:extLst>
          </p:cNvPr>
          <p:cNvSpPr>
            <a:spLocks noGrp="1"/>
          </p:cNvSpPr>
          <p:nvPr>
            <p:ph type="sldNum" sz="quarter" idx="12"/>
          </p:nvPr>
        </p:nvSpPr>
        <p:spPr/>
        <p:txBody>
          <a:bodyPr/>
          <a:lstStyle>
            <a:lvl1pPr eaLnBrk="0" hangingPunct="0">
              <a:defRPr/>
            </a:lvl1pPr>
          </a:lstStyle>
          <a:p>
            <a:pPr>
              <a:defRPr/>
            </a:pPr>
            <a:fld id="{35E4D5EC-4902-4058-AC05-E2AF2DB62E75}" type="slidenum">
              <a:rPr lang="en-GB" altLang="en-US"/>
              <a:pPr>
                <a:defRPr/>
              </a:pPr>
              <a:t>‹#›</a:t>
            </a:fld>
            <a:endParaRPr lang="en-GB" altLang="en-US"/>
          </a:p>
        </p:txBody>
      </p:sp>
    </p:spTree>
    <p:extLst>
      <p:ext uri="{BB962C8B-B14F-4D97-AF65-F5344CB8AC3E}">
        <p14:creationId xmlns:p14="http://schemas.microsoft.com/office/powerpoint/2010/main" val="26396302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4C88985-16E5-4143-8F3C-92A442115CBF}"/>
              </a:ext>
            </a:extLst>
          </p:cNvPr>
          <p:cNvSpPr>
            <a:spLocks noGrp="1"/>
          </p:cNvSpPr>
          <p:nvPr>
            <p:ph type="dt" sz="half" idx="10"/>
          </p:nvPr>
        </p:nvSpPr>
        <p:spPr/>
        <p:txBody>
          <a:bodyPr/>
          <a:lstStyle>
            <a:lvl1pPr eaLnBrk="0" hangingPunct="0">
              <a:defRPr>
                <a:cs typeface="Arial" charset="0"/>
              </a:defRPr>
            </a:lvl1pPr>
          </a:lstStyle>
          <a:p>
            <a:pPr>
              <a:defRPr/>
            </a:pPr>
            <a:endParaRPr lang="en-GB" altLang="en-US"/>
          </a:p>
        </p:txBody>
      </p:sp>
      <p:sp>
        <p:nvSpPr>
          <p:cNvPr id="5" name="Footer Placeholder 4">
            <a:extLst>
              <a:ext uri="{FF2B5EF4-FFF2-40B4-BE49-F238E27FC236}">
                <a16:creationId xmlns:a16="http://schemas.microsoft.com/office/drawing/2014/main" id="{E3E2739D-4237-4EEC-9F6E-DF95DBB7C941}"/>
              </a:ext>
            </a:extLst>
          </p:cNvPr>
          <p:cNvSpPr>
            <a:spLocks noGrp="1"/>
          </p:cNvSpPr>
          <p:nvPr>
            <p:ph type="ftr" sz="quarter" idx="11"/>
          </p:nvPr>
        </p:nvSpPr>
        <p:spPr/>
        <p:txBody>
          <a:bodyPr/>
          <a:lstStyle>
            <a:lvl1pPr eaLnBrk="0" hangingPunct="0">
              <a:defRPr>
                <a:cs typeface="Arial" charset="0"/>
              </a:defRPr>
            </a:lvl1pPr>
          </a:lstStyle>
          <a:p>
            <a:pPr>
              <a:defRPr/>
            </a:pPr>
            <a:endParaRPr lang="en-GB" altLang="en-US"/>
          </a:p>
        </p:txBody>
      </p:sp>
      <p:sp>
        <p:nvSpPr>
          <p:cNvPr id="6" name="Slide Number Placeholder 5">
            <a:extLst>
              <a:ext uri="{FF2B5EF4-FFF2-40B4-BE49-F238E27FC236}">
                <a16:creationId xmlns:a16="http://schemas.microsoft.com/office/drawing/2014/main" id="{E35E4837-A71C-4469-AB3D-7F0716A6FC29}"/>
              </a:ext>
            </a:extLst>
          </p:cNvPr>
          <p:cNvSpPr>
            <a:spLocks noGrp="1"/>
          </p:cNvSpPr>
          <p:nvPr>
            <p:ph type="sldNum" sz="quarter" idx="12"/>
          </p:nvPr>
        </p:nvSpPr>
        <p:spPr/>
        <p:txBody>
          <a:bodyPr/>
          <a:lstStyle>
            <a:lvl1pPr eaLnBrk="0" hangingPunct="0">
              <a:defRPr/>
            </a:lvl1pPr>
          </a:lstStyle>
          <a:p>
            <a:pPr>
              <a:defRPr/>
            </a:pPr>
            <a:fld id="{0BBDD584-1F08-4472-B43E-80C73221FCC2}" type="slidenum">
              <a:rPr lang="en-GB" altLang="en-US"/>
              <a:pPr>
                <a:defRPr/>
              </a:pPr>
              <a:t>‹#›</a:t>
            </a:fld>
            <a:endParaRPr lang="en-GB" altLang="en-US"/>
          </a:p>
        </p:txBody>
      </p:sp>
    </p:spTree>
    <p:extLst>
      <p:ext uri="{BB962C8B-B14F-4D97-AF65-F5344CB8AC3E}">
        <p14:creationId xmlns:p14="http://schemas.microsoft.com/office/powerpoint/2010/main" val="33166686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9F221E6-5102-4390-95C2-519E8E4BEE75}"/>
              </a:ext>
            </a:extLst>
          </p:cNvPr>
          <p:cNvSpPr>
            <a:spLocks noGrp="1"/>
          </p:cNvSpPr>
          <p:nvPr>
            <p:ph type="dt" sz="half" idx="10"/>
          </p:nvPr>
        </p:nvSpPr>
        <p:spPr/>
        <p:txBody>
          <a:bodyPr/>
          <a:lstStyle>
            <a:lvl1pPr eaLnBrk="0" hangingPunct="0">
              <a:defRPr>
                <a:cs typeface="Arial" charset="0"/>
              </a:defRPr>
            </a:lvl1pPr>
          </a:lstStyle>
          <a:p>
            <a:pPr>
              <a:defRPr/>
            </a:pPr>
            <a:endParaRPr lang="en-GB" altLang="en-US"/>
          </a:p>
        </p:txBody>
      </p:sp>
      <p:sp>
        <p:nvSpPr>
          <p:cNvPr id="5" name="Footer Placeholder 4">
            <a:extLst>
              <a:ext uri="{FF2B5EF4-FFF2-40B4-BE49-F238E27FC236}">
                <a16:creationId xmlns:a16="http://schemas.microsoft.com/office/drawing/2014/main" id="{CB6B94C1-31E0-4054-87B3-1CBBF258921D}"/>
              </a:ext>
            </a:extLst>
          </p:cNvPr>
          <p:cNvSpPr>
            <a:spLocks noGrp="1"/>
          </p:cNvSpPr>
          <p:nvPr>
            <p:ph type="ftr" sz="quarter" idx="11"/>
          </p:nvPr>
        </p:nvSpPr>
        <p:spPr/>
        <p:txBody>
          <a:bodyPr/>
          <a:lstStyle>
            <a:lvl1pPr eaLnBrk="0" hangingPunct="0">
              <a:defRPr>
                <a:cs typeface="Arial" charset="0"/>
              </a:defRPr>
            </a:lvl1pPr>
          </a:lstStyle>
          <a:p>
            <a:pPr>
              <a:defRPr/>
            </a:pPr>
            <a:endParaRPr lang="en-GB" altLang="en-US"/>
          </a:p>
        </p:txBody>
      </p:sp>
      <p:sp>
        <p:nvSpPr>
          <p:cNvPr id="6" name="Slide Number Placeholder 5">
            <a:extLst>
              <a:ext uri="{FF2B5EF4-FFF2-40B4-BE49-F238E27FC236}">
                <a16:creationId xmlns:a16="http://schemas.microsoft.com/office/drawing/2014/main" id="{E1E4C2CD-626F-4E7F-AE8F-94CC2C38D68C}"/>
              </a:ext>
            </a:extLst>
          </p:cNvPr>
          <p:cNvSpPr>
            <a:spLocks noGrp="1"/>
          </p:cNvSpPr>
          <p:nvPr>
            <p:ph type="sldNum" sz="quarter" idx="12"/>
          </p:nvPr>
        </p:nvSpPr>
        <p:spPr/>
        <p:txBody>
          <a:bodyPr/>
          <a:lstStyle>
            <a:lvl1pPr eaLnBrk="0" hangingPunct="0">
              <a:defRPr/>
            </a:lvl1pPr>
          </a:lstStyle>
          <a:p>
            <a:pPr>
              <a:defRPr/>
            </a:pPr>
            <a:fld id="{CD433A52-6577-4884-9790-3070AEC5AE78}" type="slidenum">
              <a:rPr lang="en-GB" altLang="en-US"/>
              <a:pPr>
                <a:defRPr/>
              </a:pPr>
              <a:t>‹#›</a:t>
            </a:fld>
            <a:endParaRPr lang="en-GB" altLang="en-US"/>
          </a:p>
        </p:txBody>
      </p:sp>
    </p:spTree>
    <p:extLst>
      <p:ext uri="{BB962C8B-B14F-4D97-AF65-F5344CB8AC3E}">
        <p14:creationId xmlns:p14="http://schemas.microsoft.com/office/powerpoint/2010/main" val="30199968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E4608C7-D783-4EC1-BA5D-0A40B6196EA2}" type="slidenum">
              <a:rPr lang="en-GB" altLang="en-US">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26721553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 Placeholder 2">
            <a:extLst>
              <a:ext uri="{FF2B5EF4-FFF2-40B4-BE49-F238E27FC236}">
                <a16:creationId xmlns:a16="http://schemas.microsoft.com/office/drawing/2014/main" id="{B4F880D6-8162-4261-84A2-4B339F2F6310}"/>
              </a:ext>
            </a:extLst>
          </p:cNvPr>
          <p:cNvSpPr>
            <a:spLocks noGrp="1"/>
          </p:cNvSpPr>
          <p:nvPr>
            <p:ph type="dt" sz="half" idx="10"/>
          </p:nvPr>
        </p:nvSpPr>
        <p:spPr/>
        <p:txBody>
          <a:bodyPr/>
          <a:lstStyle>
            <a:lvl1pPr eaLnBrk="0" hangingPunct="0">
              <a:defRPr>
                <a:cs typeface="Arial" charset="0"/>
              </a:defRPr>
            </a:lvl1pPr>
          </a:lstStyle>
          <a:p>
            <a:pPr>
              <a:defRPr/>
            </a:pPr>
            <a:endParaRPr lang="en-GB" altLang="en-US"/>
          </a:p>
        </p:txBody>
      </p:sp>
      <p:sp>
        <p:nvSpPr>
          <p:cNvPr id="4" name="Footer Placeholder 3">
            <a:extLst>
              <a:ext uri="{FF2B5EF4-FFF2-40B4-BE49-F238E27FC236}">
                <a16:creationId xmlns:a16="http://schemas.microsoft.com/office/drawing/2014/main" id="{178DBDD9-7ABC-40D0-8342-E347BC33FBEC}"/>
              </a:ext>
            </a:extLst>
          </p:cNvPr>
          <p:cNvSpPr>
            <a:spLocks noGrp="1"/>
          </p:cNvSpPr>
          <p:nvPr>
            <p:ph type="ftr" sz="quarter" idx="11"/>
          </p:nvPr>
        </p:nvSpPr>
        <p:spPr/>
        <p:txBody>
          <a:bodyPr/>
          <a:lstStyle>
            <a:lvl1pPr eaLnBrk="0" hangingPunct="0">
              <a:defRPr>
                <a:cs typeface="Arial" charset="0"/>
              </a:defRPr>
            </a:lvl1pPr>
          </a:lstStyle>
          <a:p>
            <a:pPr>
              <a:defRPr/>
            </a:pPr>
            <a:endParaRPr lang="en-GB" altLang="en-US"/>
          </a:p>
        </p:txBody>
      </p:sp>
      <p:sp>
        <p:nvSpPr>
          <p:cNvPr id="5" name="Slide Number Placeholder 4">
            <a:extLst>
              <a:ext uri="{FF2B5EF4-FFF2-40B4-BE49-F238E27FC236}">
                <a16:creationId xmlns:a16="http://schemas.microsoft.com/office/drawing/2014/main" id="{B15F41BF-A019-4684-9E60-6B135A32983E}"/>
              </a:ext>
            </a:extLst>
          </p:cNvPr>
          <p:cNvSpPr>
            <a:spLocks noGrp="1"/>
          </p:cNvSpPr>
          <p:nvPr>
            <p:ph type="sldNum" sz="quarter" idx="12"/>
          </p:nvPr>
        </p:nvSpPr>
        <p:spPr/>
        <p:txBody>
          <a:bodyPr/>
          <a:lstStyle>
            <a:lvl1pPr eaLnBrk="0" hangingPunct="0">
              <a:defRPr/>
            </a:lvl1pPr>
          </a:lstStyle>
          <a:p>
            <a:pPr>
              <a:defRPr/>
            </a:pPr>
            <a:fld id="{0E831389-D39B-4499-99DD-5C60C0FE8772}" type="slidenum">
              <a:rPr lang="en-GB" altLang="en-US"/>
              <a:pPr>
                <a:defRPr/>
              </a:pPr>
              <a:t>‹#›</a:t>
            </a:fld>
            <a:endParaRPr lang="en-GB" altLang="en-US"/>
          </a:p>
        </p:txBody>
      </p:sp>
    </p:spTree>
    <p:extLst>
      <p:ext uri="{BB962C8B-B14F-4D97-AF65-F5344CB8AC3E}">
        <p14:creationId xmlns:p14="http://schemas.microsoft.com/office/powerpoint/2010/main" val="5190580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381000" y="2803525"/>
            <a:ext cx="2117" cy="3035300"/>
          </a:xfrm>
          <a:custGeom>
            <a:avLst/>
            <a:gdLst>
              <a:gd name="T0" fmla="*/ 0 w 1588"/>
              <a:gd name="T1" fmla="*/ 0 h 1912"/>
              <a:gd name="T2" fmla="*/ 0 w 1588"/>
              <a:gd name="T3" fmla="*/ 2147483646 h 1912"/>
              <a:gd name="T4" fmla="*/ 0 w 1588"/>
              <a:gd name="T5" fmla="*/ 2147483646 h 1912"/>
              <a:gd name="T6" fmla="*/ 0 w 1588"/>
              <a:gd name="T7" fmla="*/ 2147483646 h 1912"/>
              <a:gd name="T8" fmla="*/ 0 w 1588"/>
              <a:gd name="T9" fmla="*/ 2147483646 h 1912"/>
              <a:gd name="T10" fmla="*/ 0 w 1588"/>
              <a:gd name="T11" fmla="*/ 2147483646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4800" b="0" i="0" u="none" strike="noStrike" kern="1200" cap="none" spc="0" normalizeH="0" baseline="0" noProof="0">
              <a:ln>
                <a:noFill/>
              </a:ln>
              <a:solidFill>
                <a:srgbClr val="FFFFFF"/>
              </a:solidFill>
              <a:effectLst/>
              <a:uLnTx/>
              <a:uFillTx/>
              <a:latin typeface="Comic Sans MS" panose="030F0702030302020204" pitchFamily="66" charset="0"/>
              <a:ea typeface="+mn-ea"/>
              <a:cs typeface="Arial" panose="020B0604020202020204" pitchFamily="34" charset="0"/>
            </a:endParaRPr>
          </a:p>
        </p:txBody>
      </p:sp>
      <p:sp>
        <p:nvSpPr>
          <p:cNvPr id="5122" name="Rectangle 2"/>
          <p:cNvSpPr>
            <a:spLocks noGrp="1" noChangeArrowheads="1"/>
          </p:cNvSpPr>
          <p:nvPr>
            <p:ph type="ctrTitle" sz="quarter"/>
          </p:nvPr>
        </p:nvSpPr>
        <p:spPr>
          <a:xfrm>
            <a:off x="914400" y="1997076"/>
            <a:ext cx="10363200" cy="1431925"/>
          </a:xfrm>
        </p:spPr>
        <p:txBody>
          <a:bodyPr anchor="b" anchorCtr="1"/>
          <a:lstStyle>
            <a:lvl1pPr algn="ctr">
              <a:defRPr/>
            </a:lvl1pPr>
          </a:lstStyle>
          <a:p>
            <a:pPr lvl="0"/>
            <a:r>
              <a:rPr lang="en-GB" noProof="0"/>
              <a:t>Click to edit Master title style</a:t>
            </a:r>
          </a:p>
        </p:txBody>
      </p:sp>
      <p:sp>
        <p:nvSpPr>
          <p:cNvPr id="5123" name="Rectangle 3"/>
          <p:cNvSpPr>
            <a:spLocks noGrp="1" noChangeArrowheads="1"/>
          </p:cNvSpPr>
          <p:nvPr>
            <p:ph type="subTitle" sz="quarter" idx="1"/>
          </p:nvPr>
        </p:nvSpPr>
        <p:spPr>
          <a:xfrm>
            <a:off x="1828800" y="3886200"/>
            <a:ext cx="8534400" cy="1752600"/>
          </a:xfrm>
        </p:spPr>
        <p:txBody>
          <a:bodyPr/>
          <a:lstStyle>
            <a:lvl1pPr marL="0" indent="0" algn="ctr">
              <a:buFontTx/>
              <a:buNone/>
              <a:defRPr/>
            </a:lvl1pPr>
          </a:lstStyle>
          <a:p>
            <a:pPr lvl="0"/>
            <a:r>
              <a:rPr lang="en-GB" noProof="0"/>
              <a:t>Click to edit Master subtitle style</a:t>
            </a:r>
          </a:p>
        </p:txBody>
      </p:sp>
      <p:sp>
        <p:nvSpPr>
          <p:cNvPr id="5" name="Rectangle 5"/>
          <p:cNvSpPr>
            <a:spLocks noGrp="1" noChangeArrowheads="1"/>
          </p:cNvSpPr>
          <p:nvPr>
            <p:ph type="ftr" sz="quarter" idx="10"/>
          </p:nvPr>
        </p:nvSpPr>
        <p:spPr/>
        <p:txBody>
          <a:bodyPr/>
          <a:lstStyle>
            <a:lvl1pPr>
              <a:defRPr/>
            </a:lvl1pPr>
          </a:lstStyle>
          <a:p>
            <a:pPr fontAlgn="base">
              <a:spcBef>
                <a:spcPct val="0"/>
              </a:spcBef>
              <a:spcAft>
                <a:spcPct val="0"/>
              </a:spcAft>
              <a:defRPr/>
            </a:pPr>
            <a:endParaRPr lang="en-GB"/>
          </a:p>
        </p:txBody>
      </p:sp>
      <p:sp>
        <p:nvSpPr>
          <p:cNvPr id="6" name="Rectangle 6"/>
          <p:cNvSpPr>
            <a:spLocks noGrp="1" noChangeArrowheads="1"/>
          </p:cNvSpPr>
          <p:nvPr>
            <p:ph type="sldNum" sz="quarter" idx="11"/>
          </p:nvPr>
        </p:nvSpPr>
        <p:spPr/>
        <p:txBody>
          <a:bodyPr/>
          <a:lstStyle>
            <a:lvl1pPr>
              <a:defRPr smtClean="0"/>
            </a:lvl1pPr>
          </a:lstStyle>
          <a:p>
            <a:pPr fontAlgn="base">
              <a:spcBef>
                <a:spcPct val="0"/>
              </a:spcBef>
              <a:spcAft>
                <a:spcPct val="0"/>
              </a:spcAft>
              <a:defRPr/>
            </a:pPr>
            <a:fld id="{32431B3B-912A-4025-A549-8967546FDE22}" type="slidenum">
              <a:rPr lang="en-GB" altLang="en-US" smtClean="0"/>
              <a:pPr fontAlgn="base">
                <a:spcBef>
                  <a:spcPct val="0"/>
                </a:spcBef>
                <a:spcAft>
                  <a:spcPct val="0"/>
                </a:spcAft>
                <a:defRPr/>
              </a:pPr>
              <a:t>‹#›</a:t>
            </a:fld>
            <a:endParaRPr lang="en-GB" altLang="en-US"/>
          </a:p>
        </p:txBody>
      </p:sp>
      <p:sp>
        <p:nvSpPr>
          <p:cNvPr id="7" name="Rectangle 7"/>
          <p:cNvSpPr>
            <a:spLocks noGrp="1" noChangeArrowheads="1"/>
          </p:cNvSpPr>
          <p:nvPr>
            <p:ph type="dt" sz="quarter" idx="12"/>
          </p:nvPr>
        </p:nvSpPr>
        <p:spPr/>
        <p:txBody>
          <a:bodyPr/>
          <a:lstStyle>
            <a:lvl1pPr>
              <a:defRPr/>
            </a:lvl1pPr>
          </a:lstStyle>
          <a:p>
            <a:pPr fontAlgn="base">
              <a:spcBef>
                <a:spcPct val="0"/>
              </a:spcBef>
              <a:spcAft>
                <a:spcPct val="0"/>
              </a:spcAft>
              <a:defRPr/>
            </a:pPr>
            <a:endParaRPr lang="en-GB"/>
          </a:p>
        </p:txBody>
      </p:sp>
    </p:spTree>
    <p:extLst>
      <p:ext uri="{BB962C8B-B14F-4D97-AF65-F5344CB8AC3E}">
        <p14:creationId xmlns:p14="http://schemas.microsoft.com/office/powerpoint/2010/main" val="17697803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F788E16-E162-4046-B1FC-38908C41CFFF}" type="slidenum">
              <a:rPr lang="en-GB" altLang="en-US" smtClean="0"/>
              <a:pPr fontAlgn="base">
                <a:spcBef>
                  <a:spcPct val="0"/>
                </a:spcBef>
                <a:spcAft>
                  <a:spcPct val="0"/>
                </a:spcAft>
                <a:defRPr/>
              </a:pPr>
              <a:t>‹#›</a:t>
            </a:fld>
            <a:endParaRPr lang="en-GB" altLang="en-US"/>
          </a:p>
        </p:txBody>
      </p:sp>
    </p:spTree>
    <p:extLst>
      <p:ext uri="{BB962C8B-B14F-4D97-AF65-F5344CB8AC3E}">
        <p14:creationId xmlns:p14="http://schemas.microsoft.com/office/powerpoint/2010/main" val="27624667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0940FD34-8346-45DF-8666-466FD0414A98}" type="slidenum">
              <a:rPr lang="en-GB" altLang="en-US" smtClean="0"/>
              <a:pPr fontAlgn="base">
                <a:spcBef>
                  <a:spcPct val="0"/>
                </a:spcBef>
                <a:spcAft>
                  <a:spcPct val="0"/>
                </a:spcAft>
                <a:defRPr/>
              </a:pPr>
              <a:t>‹#›</a:t>
            </a:fld>
            <a:endParaRPr lang="en-GB" altLang="en-US"/>
          </a:p>
        </p:txBody>
      </p:sp>
    </p:spTree>
    <p:extLst>
      <p:ext uri="{BB962C8B-B14F-4D97-AF65-F5344CB8AC3E}">
        <p14:creationId xmlns:p14="http://schemas.microsoft.com/office/powerpoint/2010/main" val="30959090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A732DF57-F1A5-4EEB-BF87-704C0E9FCCA4}" type="slidenum">
              <a:rPr lang="en-GB" altLang="en-US" smtClean="0"/>
              <a:pPr fontAlgn="base">
                <a:spcBef>
                  <a:spcPct val="0"/>
                </a:spcBef>
                <a:spcAft>
                  <a:spcPct val="0"/>
                </a:spcAft>
                <a:defRPr/>
              </a:pPr>
              <a:t>‹#›</a:t>
            </a:fld>
            <a:endParaRPr lang="en-GB" altLang="en-US"/>
          </a:p>
        </p:txBody>
      </p:sp>
    </p:spTree>
    <p:extLst>
      <p:ext uri="{BB962C8B-B14F-4D97-AF65-F5344CB8AC3E}">
        <p14:creationId xmlns:p14="http://schemas.microsoft.com/office/powerpoint/2010/main" val="38166696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083C968-43D3-4D57-9C7E-204A55C13F79}" type="slidenum">
              <a:rPr lang="en-GB" altLang="en-US" smtClean="0"/>
              <a:pPr fontAlgn="base">
                <a:spcBef>
                  <a:spcPct val="0"/>
                </a:spcBef>
                <a:spcAft>
                  <a:spcPct val="0"/>
                </a:spcAft>
                <a:defRPr/>
              </a:pPr>
              <a:t>‹#›</a:t>
            </a:fld>
            <a:endParaRPr lang="en-GB" altLang="en-US"/>
          </a:p>
        </p:txBody>
      </p:sp>
    </p:spTree>
    <p:extLst>
      <p:ext uri="{BB962C8B-B14F-4D97-AF65-F5344CB8AC3E}">
        <p14:creationId xmlns:p14="http://schemas.microsoft.com/office/powerpoint/2010/main" val="1572522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BB6A697-E675-42D9-82FF-66FAEE510831}" type="slidenum">
              <a:rPr lang="en-GB" altLang="en-US" smtClean="0"/>
              <a:pPr fontAlgn="base">
                <a:spcBef>
                  <a:spcPct val="0"/>
                </a:spcBef>
                <a:spcAft>
                  <a:spcPct val="0"/>
                </a:spcAft>
                <a:defRPr/>
              </a:pPr>
              <a:t>‹#›</a:t>
            </a:fld>
            <a:endParaRPr lang="en-GB" altLang="en-US"/>
          </a:p>
        </p:txBody>
      </p:sp>
    </p:spTree>
    <p:extLst>
      <p:ext uri="{BB962C8B-B14F-4D97-AF65-F5344CB8AC3E}">
        <p14:creationId xmlns:p14="http://schemas.microsoft.com/office/powerpoint/2010/main" val="24976310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36BBC26-0F3D-4A53-B7A8-271B004A1BE4}" type="slidenum">
              <a:rPr lang="en-GB" altLang="en-US" smtClean="0"/>
              <a:pPr fontAlgn="base">
                <a:spcBef>
                  <a:spcPct val="0"/>
                </a:spcBef>
                <a:spcAft>
                  <a:spcPct val="0"/>
                </a:spcAft>
                <a:defRPr/>
              </a:pPr>
              <a:t>‹#›</a:t>
            </a:fld>
            <a:endParaRPr lang="en-GB" altLang="en-US"/>
          </a:p>
        </p:txBody>
      </p:sp>
    </p:spTree>
    <p:extLst>
      <p:ext uri="{BB962C8B-B14F-4D97-AF65-F5344CB8AC3E}">
        <p14:creationId xmlns:p14="http://schemas.microsoft.com/office/powerpoint/2010/main" val="36177661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D97A930-41F0-4213-85DC-C9ABE225271C}" type="slidenum">
              <a:rPr lang="en-GB" altLang="en-US" smtClean="0"/>
              <a:pPr fontAlgn="base">
                <a:spcBef>
                  <a:spcPct val="0"/>
                </a:spcBef>
                <a:spcAft>
                  <a:spcPct val="0"/>
                </a:spcAft>
                <a:defRPr/>
              </a:pPr>
              <a:t>‹#›</a:t>
            </a:fld>
            <a:endParaRPr lang="en-GB" altLang="en-US"/>
          </a:p>
        </p:txBody>
      </p:sp>
    </p:spTree>
    <p:extLst>
      <p:ext uri="{BB962C8B-B14F-4D97-AF65-F5344CB8AC3E}">
        <p14:creationId xmlns:p14="http://schemas.microsoft.com/office/powerpoint/2010/main" val="24145541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F3F6D5C9-DB52-44D3-BDB9-2897E71E5183}" type="slidenum">
              <a:rPr lang="en-GB" altLang="en-US" smtClean="0"/>
              <a:pPr fontAlgn="base">
                <a:spcBef>
                  <a:spcPct val="0"/>
                </a:spcBef>
                <a:spcAft>
                  <a:spcPct val="0"/>
                </a:spcAft>
                <a:defRPr/>
              </a:pPr>
              <a:t>‹#›</a:t>
            </a:fld>
            <a:endParaRPr lang="en-GB" altLang="en-US"/>
          </a:p>
        </p:txBody>
      </p:sp>
    </p:spTree>
    <p:extLst>
      <p:ext uri="{BB962C8B-B14F-4D97-AF65-F5344CB8AC3E}">
        <p14:creationId xmlns:p14="http://schemas.microsoft.com/office/powerpoint/2010/main" val="22604495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3CDFD6A-A70D-4D23-A192-8E8A59314F52}" type="slidenum">
              <a:rPr lang="en-GB" altLang="en-US">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8869378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DF61D01-56CD-4C5E-BF0C-1290D45E245B}" type="slidenum">
              <a:rPr lang="en-GB" altLang="en-US" smtClean="0"/>
              <a:pPr fontAlgn="base">
                <a:spcBef>
                  <a:spcPct val="0"/>
                </a:spcBef>
                <a:spcAft>
                  <a:spcPct val="0"/>
                </a:spcAft>
                <a:defRPr/>
              </a:pPr>
              <a:t>‹#›</a:t>
            </a:fld>
            <a:endParaRPr lang="en-GB" altLang="en-US"/>
          </a:p>
        </p:txBody>
      </p:sp>
    </p:spTree>
    <p:extLst>
      <p:ext uri="{BB962C8B-B14F-4D97-AF65-F5344CB8AC3E}">
        <p14:creationId xmlns:p14="http://schemas.microsoft.com/office/powerpoint/2010/main" val="39681515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9702AE2-4B88-4920-824B-2546F628C114}" type="slidenum">
              <a:rPr lang="en-GB" altLang="en-US" smtClean="0"/>
              <a:pPr fontAlgn="base">
                <a:spcBef>
                  <a:spcPct val="0"/>
                </a:spcBef>
                <a:spcAft>
                  <a:spcPct val="0"/>
                </a:spcAft>
                <a:defRPr/>
              </a:pPr>
              <a:t>‹#›</a:t>
            </a:fld>
            <a:endParaRPr lang="en-GB" altLang="en-US"/>
          </a:p>
        </p:txBody>
      </p:sp>
    </p:spTree>
    <p:extLst>
      <p:ext uri="{BB962C8B-B14F-4D97-AF65-F5344CB8AC3E}">
        <p14:creationId xmlns:p14="http://schemas.microsoft.com/office/powerpoint/2010/main" val="10240091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D55C356-75E6-456C-9699-D8C8AD63D541}" type="slidenum">
              <a:rPr lang="en-GB" altLang="en-US" smtClean="0"/>
              <a:pPr fontAlgn="base">
                <a:spcBef>
                  <a:spcPct val="0"/>
                </a:spcBef>
                <a:spcAft>
                  <a:spcPct val="0"/>
                </a:spcAft>
                <a:defRPr/>
              </a:pPr>
              <a:t>‹#›</a:t>
            </a:fld>
            <a:endParaRPr lang="en-GB" altLang="en-US"/>
          </a:p>
        </p:txBody>
      </p:sp>
    </p:spTree>
    <p:extLst>
      <p:ext uri="{BB962C8B-B14F-4D97-AF65-F5344CB8AC3E}">
        <p14:creationId xmlns:p14="http://schemas.microsoft.com/office/powerpoint/2010/main" val="25154355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381000" y="2803525"/>
            <a:ext cx="2117"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3200">
              <a:solidFill>
                <a:srgbClr val="FFFFFF"/>
              </a:solidFill>
              <a:latin typeface="Comic Sans MS" pitchFamily="66" charset="0"/>
            </a:endParaRPr>
          </a:p>
        </p:txBody>
      </p:sp>
      <p:sp>
        <p:nvSpPr>
          <p:cNvPr id="5122" name="Rectangle 2"/>
          <p:cNvSpPr>
            <a:spLocks noGrp="1" noChangeArrowheads="1"/>
          </p:cNvSpPr>
          <p:nvPr>
            <p:ph type="ctrTitle" sz="quarter"/>
          </p:nvPr>
        </p:nvSpPr>
        <p:spPr>
          <a:xfrm>
            <a:off x="914400" y="1997076"/>
            <a:ext cx="10363200" cy="1431925"/>
          </a:xfrm>
        </p:spPr>
        <p:txBody>
          <a:bodyPr anchor="b" anchorCtr="1"/>
          <a:lstStyle>
            <a:lvl1pPr algn="ctr">
              <a:defRPr/>
            </a:lvl1pPr>
          </a:lstStyle>
          <a:p>
            <a:pPr lvl="0"/>
            <a:r>
              <a:rPr lang="en-GB" noProof="0"/>
              <a:t>Click to edit Master title style</a:t>
            </a:r>
          </a:p>
        </p:txBody>
      </p:sp>
      <p:sp>
        <p:nvSpPr>
          <p:cNvPr id="5123" name="Rectangle 3"/>
          <p:cNvSpPr>
            <a:spLocks noGrp="1" noChangeArrowheads="1"/>
          </p:cNvSpPr>
          <p:nvPr>
            <p:ph type="subTitle" sz="quarter" idx="1"/>
          </p:nvPr>
        </p:nvSpPr>
        <p:spPr>
          <a:xfrm>
            <a:off x="1828800" y="3886200"/>
            <a:ext cx="8534400" cy="1752600"/>
          </a:xfrm>
        </p:spPr>
        <p:txBody>
          <a:bodyPr/>
          <a:lstStyle>
            <a:lvl1pPr marL="0" indent="0" algn="ctr">
              <a:buFontTx/>
              <a:buNone/>
              <a:defRPr/>
            </a:lvl1pPr>
          </a:lstStyle>
          <a:p>
            <a:pPr lvl="0"/>
            <a:r>
              <a:rPr lang="en-GB" noProof="0"/>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pPr>
              <a:defRPr/>
            </a:pPr>
            <a:fld id="{AEBB3EFB-B4F6-4376-8034-2907E36D1593}" type="slidenum">
              <a:rPr lang="en-GB">
                <a:solidFill>
                  <a:srgbClr val="FFFFFF"/>
                </a:solidFill>
              </a:rPr>
              <a:pPr>
                <a:defRPr/>
              </a:pPr>
              <a:t>‹#›</a:t>
            </a:fld>
            <a:endParaRPr lang="en-GB">
              <a:solidFill>
                <a:srgbClr val="FFFFFF"/>
              </a:solidFill>
            </a:endParaRPr>
          </a:p>
        </p:txBody>
      </p:sp>
      <p:sp>
        <p:nvSpPr>
          <p:cNvPr id="7" name="Rectangle 7"/>
          <p:cNvSpPr>
            <a:spLocks noGrp="1" noChangeArrowheads="1"/>
          </p:cNvSpPr>
          <p:nvPr>
            <p:ph type="dt" sz="quarter" idx="12"/>
          </p:nvPr>
        </p:nvSpPr>
        <p:spPr/>
        <p:txBody>
          <a:bodyPr/>
          <a:lstStyle>
            <a:lvl1pPr>
              <a:defRPr/>
            </a:lvl1pPr>
          </a:lstStyle>
          <a:p>
            <a:pPr>
              <a:defRPr/>
            </a:pPr>
            <a:endParaRPr lang="en-GB">
              <a:solidFill>
                <a:srgbClr val="FFFFFF"/>
              </a:solidFill>
            </a:endParaRPr>
          </a:p>
        </p:txBody>
      </p:sp>
    </p:spTree>
    <p:extLst>
      <p:ext uri="{BB962C8B-B14F-4D97-AF65-F5344CB8AC3E}">
        <p14:creationId xmlns:p14="http://schemas.microsoft.com/office/powerpoint/2010/main" val="27760661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2D3DF2-6AF7-45E8-AA5B-11CF97C06710}"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9425273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F29DDA1-080D-4790-AA80-F58667598F83}"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2827188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BB87D2C-C0C9-4112-AF85-F745E4E2ADFF}"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5013118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11B83F1-3FF2-4C65-94A0-3AE5C223B4FA}"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4099295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3EA7DCF-C3FD-4C3E-9B0D-E5A12C8A7FDB}"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6185058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5E99F4D-C2A3-4C2C-84D9-5AE3E379CFCF}"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2364800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38AC5B9-2C8C-452E-937A-E8C70C277069}" type="slidenum">
              <a:rPr lang="en-GB" altLang="en-US">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32018654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81B7EC7-FA0F-4EAF-BF64-889512569EBF}"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41712742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87BB7D5-0394-49D8-9D4D-DACBF99761E4}"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9430402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609C45-E213-4A5A-AEC5-CDDC316A01BE}"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6222969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E4E450E-49D6-4888-98B3-B2F79D20F66F}"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3530340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60128C1-212C-4CC7-8062-8B72F04AD2B4}"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6152795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381000" y="2803525"/>
            <a:ext cx="2117"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3200">
              <a:solidFill>
                <a:srgbClr val="FFFFFF"/>
              </a:solidFill>
              <a:latin typeface="Comic Sans MS" pitchFamily="66" charset="0"/>
            </a:endParaRPr>
          </a:p>
        </p:txBody>
      </p:sp>
      <p:sp>
        <p:nvSpPr>
          <p:cNvPr id="5122" name="Rectangle 2"/>
          <p:cNvSpPr>
            <a:spLocks noGrp="1" noChangeArrowheads="1"/>
          </p:cNvSpPr>
          <p:nvPr>
            <p:ph type="ctrTitle" sz="quarter"/>
          </p:nvPr>
        </p:nvSpPr>
        <p:spPr>
          <a:xfrm>
            <a:off x="914400" y="1997076"/>
            <a:ext cx="10363200" cy="1431925"/>
          </a:xfrm>
        </p:spPr>
        <p:txBody>
          <a:bodyPr anchor="b" anchorCtr="1"/>
          <a:lstStyle>
            <a:lvl1pPr algn="ctr">
              <a:defRPr/>
            </a:lvl1pPr>
          </a:lstStyle>
          <a:p>
            <a:r>
              <a:rPr lang="en-GB"/>
              <a:t>Click to edit Master title style</a:t>
            </a:r>
          </a:p>
        </p:txBody>
      </p:sp>
      <p:sp>
        <p:nvSpPr>
          <p:cNvPr id="5123" name="Rectangle 3"/>
          <p:cNvSpPr>
            <a:spLocks noGrp="1" noChangeArrowheads="1"/>
          </p:cNvSpPr>
          <p:nvPr>
            <p:ph type="subTitle" sz="quarter" idx="1"/>
          </p:nvPr>
        </p:nvSpPr>
        <p:spPr>
          <a:xfrm>
            <a:off x="1828800" y="3886200"/>
            <a:ext cx="8534400" cy="1752600"/>
          </a:xfrm>
        </p:spPr>
        <p:txBody>
          <a:bodyPr/>
          <a:lstStyle>
            <a:lvl1pPr marL="0" indent="0" algn="ctr">
              <a:buFontTx/>
              <a:buNone/>
              <a:defRPr/>
            </a:lvl1pPr>
          </a:lstStyle>
          <a:p>
            <a:r>
              <a:rPr lang="en-GB"/>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GB"/>
          </a:p>
        </p:txBody>
      </p:sp>
      <p:sp>
        <p:nvSpPr>
          <p:cNvPr id="6" name="Rectangle 6"/>
          <p:cNvSpPr>
            <a:spLocks noGrp="1" noChangeArrowheads="1"/>
          </p:cNvSpPr>
          <p:nvPr>
            <p:ph type="sldNum" sz="quarter" idx="11"/>
          </p:nvPr>
        </p:nvSpPr>
        <p:spPr/>
        <p:txBody>
          <a:bodyPr/>
          <a:lstStyle>
            <a:lvl1pPr>
              <a:defRPr/>
            </a:lvl1pPr>
          </a:lstStyle>
          <a:p>
            <a:pPr>
              <a:defRPr/>
            </a:pPr>
            <a:fld id="{EE47FA99-0527-4FA2-908D-7D03FCC197E7}" type="slidenum">
              <a:rPr lang="en-GB"/>
              <a:pPr>
                <a:defRPr/>
              </a:pPr>
              <a:t>‹#›</a:t>
            </a:fld>
            <a:endParaRPr lang="en-GB"/>
          </a:p>
        </p:txBody>
      </p:sp>
      <p:sp>
        <p:nvSpPr>
          <p:cNvPr id="7" name="Rectangle 7"/>
          <p:cNvSpPr>
            <a:spLocks noGrp="1" noChangeArrowheads="1"/>
          </p:cNvSpPr>
          <p:nvPr>
            <p:ph type="dt" sz="quarter" idx="12"/>
          </p:nvPr>
        </p:nvSpPr>
        <p:spPr/>
        <p:txBody>
          <a:bodyPr/>
          <a:lstStyle>
            <a:lvl1pPr>
              <a:defRPr/>
            </a:lvl1pPr>
          </a:lstStyle>
          <a:p>
            <a:pPr>
              <a:defRPr/>
            </a:pPr>
            <a:endParaRPr lang="en-GB"/>
          </a:p>
        </p:txBody>
      </p:sp>
    </p:spTree>
    <p:extLst>
      <p:ext uri="{BB962C8B-B14F-4D97-AF65-F5344CB8AC3E}">
        <p14:creationId xmlns:p14="http://schemas.microsoft.com/office/powerpoint/2010/main" val="10027595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52AA31E8-7587-49EE-9CBC-E9F887E4CB8E}" type="slidenum">
              <a:rPr lang="en-GB"/>
              <a:pPr>
                <a:defRPr/>
              </a:pPr>
              <a:t>‹#›</a:t>
            </a:fld>
            <a:endParaRPr lang="en-GB"/>
          </a:p>
        </p:txBody>
      </p:sp>
    </p:spTree>
    <p:extLst>
      <p:ext uri="{BB962C8B-B14F-4D97-AF65-F5344CB8AC3E}">
        <p14:creationId xmlns:p14="http://schemas.microsoft.com/office/powerpoint/2010/main" val="39199614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79D02F5B-EFFE-468A-B23F-68A4DE888426}" type="slidenum">
              <a:rPr lang="en-GB"/>
              <a:pPr>
                <a:defRPr/>
              </a:pPr>
              <a:t>‹#›</a:t>
            </a:fld>
            <a:endParaRPr lang="en-GB"/>
          </a:p>
        </p:txBody>
      </p:sp>
    </p:spTree>
    <p:extLst>
      <p:ext uri="{BB962C8B-B14F-4D97-AF65-F5344CB8AC3E}">
        <p14:creationId xmlns:p14="http://schemas.microsoft.com/office/powerpoint/2010/main" val="769939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298AACC7-8A97-4A04-8261-8465238C34BA}" type="slidenum">
              <a:rPr lang="en-GB"/>
              <a:pPr>
                <a:defRPr/>
              </a:pPr>
              <a:t>‹#›</a:t>
            </a:fld>
            <a:endParaRPr lang="en-GB"/>
          </a:p>
        </p:txBody>
      </p:sp>
    </p:spTree>
    <p:extLst>
      <p:ext uri="{BB962C8B-B14F-4D97-AF65-F5344CB8AC3E}">
        <p14:creationId xmlns:p14="http://schemas.microsoft.com/office/powerpoint/2010/main" val="19436765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1760E938-1DBE-49CB-B3C0-464978386A26}" type="slidenum">
              <a:rPr lang="en-GB"/>
              <a:pPr>
                <a:defRPr/>
              </a:pPr>
              <a:t>‹#›</a:t>
            </a:fld>
            <a:endParaRPr lang="en-GB"/>
          </a:p>
        </p:txBody>
      </p:sp>
    </p:spTree>
    <p:extLst>
      <p:ext uri="{BB962C8B-B14F-4D97-AF65-F5344CB8AC3E}">
        <p14:creationId xmlns:p14="http://schemas.microsoft.com/office/powerpoint/2010/main" val="34371646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1F775B-B012-4207-BC7F-53CF97BD47D4}" type="slidenum">
              <a:rPr lang="en-GB" altLang="en-US">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22414982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49D38A51-465D-4C33-B917-3E217656C590}" type="slidenum">
              <a:rPr lang="en-GB"/>
              <a:pPr>
                <a:defRPr/>
              </a:pPr>
              <a:t>‹#›</a:t>
            </a:fld>
            <a:endParaRPr lang="en-GB"/>
          </a:p>
        </p:txBody>
      </p:sp>
    </p:spTree>
    <p:extLst>
      <p:ext uri="{BB962C8B-B14F-4D97-AF65-F5344CB8AC3E}">
        <p14:creationId xmlns:p14="http://schemas.microsoft.com/office/powerpoint/2010/main" val="22267272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670251E-7A56-4DBD-8781-D6646B24A777}" type="slidenum">
              <a:rPr lang="en-GB"/>
              <a:pPr>
                <a:defRPr/>
              </a:pPr>
              <a:t>‹#›</a:t>
            </a:fld>
            <a:endParaRPr lang="en-GB"/>
          </a:p>
        </p:txBody>
      </p:sp>
    </p:spTree>
    <p:extLst>
      <p:ext uri="{BB962C8B-B14F-4D97-AF65-F5344CB8AC3E}">
        <p14:creationId xmlns:p14="http://schemas.microsoft.com/office/powerpoint/2010/main" val="27662166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31C99B1F-76B2-4D18-AE55-4C547905E53D}" type="slidenum">
              <a:rPr lang="en-GB"/>
              <a:pPr>
                <a:defRPr/>
              </a:pPr>
              <a:t>‹#›</a:t>
            </a:fld>
            <a:endParaRPr lang="en-GB"/>
          </a:p>
        </p:txBody>
      </p:sp>
    </p:spTree>
    <p:extLst>
      <p:ext uri="{BB962C8B-B14F-4D97-AF65-F5344CB8AC3E}">
        <p14:creationId xmlns:p14="http://schemas.microsoft.com/office/powerpoint/2010/main" val="28365625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B78CD49E-B866-4004-998D-BBA432667C3E}" type="slidenum">
              <a:rPr lang="en-GB"/>
              <a:pPr>
                <a:defRPr/>
              </a:pPr>
              <a:t>‹#›</a:t>
            </a:fld>
            <a:endParaRPr lang="en-GB"/>
          </a:p>
        </p:txBody>
      </p:sp>
    </p:spTree>
    <p:extLst>
      <p:ext uri="{BB962C8B-B14F-4D97-AF65-F5344CB8AC3E}">
        <p14:creationId xmlns:p14="http://schemas.microsoft.com/office/powerpoint/2010/main" val="24631549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24ECDC1A-75A5-416E-AA8D-AE33C6F74F6B}" type="slidenum">
              <a:rPr lang="en-GB"/>
              <a:pPr>
                <a:defRPr/>
              </a:pPr>
              <a:t>‹#›</a:t>
            </a:fld>
            <a:endParaRPr lang="en-GB"/>
          </a:p>
        </p:txBody>
      </p:sp>
    </p:spTree>
    <p:extLst>
      <p:ext uri="{BB962C8B-B14F-4D97-AF65-F5344CB8AC3E}">
        <p14:creationId xmlns:p14="http://schemas.microsoft.com/office/powerpoint/2010/main" val="1329443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3BEE2C4C-6079-42F9-AA09-DFD0467DC3C4}" type="slidenum">
              <a:rPr lang="en-GB"/>
              <a:pPr>
                <a:defRPr/>
              </a:pPr>
              <a:t>‹#›</a:t>
            </a:fld>
            <a:endParaRPr lang="en-GB"/>
          </a:p>
        </p:txBody>
      </p:sp>
    </p:spTree>
    <p:extLst>
      <p:ext uri="{BB962C8B-B14F-4D97-AF65-F5344CB8AC3E}">
        <p14:creationId xmlns:p14="http://schemas.microsoft.com/office/powerpoint/2010/main" val="34026063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92100"/>
            <a:ext cx="10972800" cy="1384300"/>
          </a:xfrm>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6197600" y="19050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6197600" y="40386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4"/>
          <p:cNvSpPr>
            <a:spLocks noGrp="1" noChangeArrowheads="1"/>
          </p:cNvSpPr>
          <p:nvPr>
            <p:ph type="dt" sz="half" idx="10"/>
          </p:nvPr>
        </p:nvSpPr>
        <p:spPr>
          <a:ln/>
        </p:spPr>
        <p:txBody>
          <a:bodyPr/>
          <a:lstStyle>
            <a:lvl1pPr>
              <a:defRPr/>
            </a:lvl1pPr>
          </a:lstStyle>
          <a:p>
            <a:pPr>
              <a:defRPr/>
            </a:pPr>
            <a:endParaRPr lang="en-GB"/>
          </a:p>
        </p:txBody>
      </p:sp>
      <p:sp>
        <p:nvSpPr>
          <p:cNvPr id="7" name="Rectangle 5"/>
          <p:cNvSpPr>
            <a:spLocks noGrp="1" noChangeArrowheads="1"/>
          </p:cNvSpPr>
          <p:nvPr>
            <p:ph type="ftr" sz="quarter" idx="11"/>
          </p:nvPr>
        </p:nvSpPr>
        <p:spPr>
          <a:ln/>
        </p:spPr>
        <p:txBody>
          <a:bodyPr/>
          <a:lstStyle>
            <a:lvl1pPr>
              <a:defRPr/>
            </a:lvl1pPr>
          </a:lstStyle>
          <a:p>
            <a:pPr>
              <a:defRPr/>
            </a:pPr>
            <a:endParaRPr lang="en-GB"/>
          </a:p>
        </p:txBody>
      </p:sp>
      <p:sp>
        <p:nvSpPr>
          <p:cNvPr id="8" name="Rectangle 6"/>
          <p:cNvSpPr>
            <a:spLocks noGrp="1" noChangeArrowheads="1"/>
          </p:cNvSpPr>
          <p:nvPr>
            <p:ph type="sldNum" sz="quarter" idx="12"/>
          </p:nvPr>
        </p:nvSpPr>
        <p:spPr>
          <a:ln/>
        </p:spPr>
        <p:txBody>
          <a:bodyPr/>
          <a:lstStyle>
            <a:lvl1pPr>
              <a:defRPr/>
            </a:lvl1pPr>
          </a:lstStyle>
          <a:p>
            <a:pPr>
              <a:defRPr/>
            </a:pPr>
            <a:fld id="{A70E496B-0E47-43C6-B957-AD017877843E}" type="slidenum">
              <a:rPr lang="en-GB"/>
              <a:pPr>
                <a:defRPr/>
              </a:pPr>
              <a:t>‹#›</a:t>
            </a:fld>
            <a:endParaRPr lang="en-GB"/>
          </a:p>
        </p:txBody>
      </p:sp>
    </p:spTree>
    <p:extLst>
      <p:ext uri="{BB962C8B-B14F-4D97-AF65-F5344CB8AC3E}">
        <p14:creationId xmlns:p14="http://schemas.microsoft.com/office/powerpoint/2010/main" val="34230193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68136882-AE53-4E92-BAC0-D00B839AB091}" type="slidenum">
              <a:rPr lang="en-GB"/>
              <a:pPr>
                <a:defRPr/>
              </a:pPr>
              <a:t>‹#›</a:t>
            </a:fld>
            <a:endParaRPr lang="en-GB"/>
          </a:p>
        </p:txBody>
      </p:sp>
    </p:spTree>
    <p:extLst>
      <p:ext uri="{BB962C8B-B14F-4D97-AF65-F5344CB8AC3E}">
        <p14:creationId xmlns:p14="http://schemas.microsoft.com/office/powerpoint/2010/main" val="34080682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07FAC431-FFC0-43A9-A329-DFBB48E0A68B}" type="slidenum">
              <a:rPr lang="en-GB"/>
              <a:pPr>
                <a:defRPr/>
              </a:pPr>
              <a:t>‹#›</a:t>
            </a:fld>
            <a:endParaRPr lang="en-GB"/>
          </a:p>
        </p:txBody>
      </p:sp>
    </p:spTree>
    <p:extLst>
      <p:ext uri="{BB962C8B-B14F-4D97-AF65-F5344CB8AC3E}">
        <p14:creationId xmlns:p14="http://schemas.microsoft.com/office/powerpoint/2010/main" val="30164175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B16DE1D0-D797-490F-AE87-C06DD9A60840}" type="slidenum">
              <a:rPr lang="en-GB" altLang="en-US" smtClean="0">
                <a:solidFill>
                  <a:srgbClr val="FFFFFF"/>
                </a:solidFill>
              </a:rPr>
              <a:pPr fontAlgn="base">
                <a:spcBef>
                  <a:spcPct val="0"/>
                </a:spcBef>
                <a:spcAft>
                  <a:spcPct val="0"/>
                </a:spcAft>
                <a:defRPr/>
              </a:pPr>
              <a:t>‹#›</a:t>
            </a:fld>
            <a:endParaRPr lang="en-GB" altLang="en-US">
              <a:solidFill>
                <a:srgbClr val="FFFFFF"/>
              </a:solidFill>
            </a:endParaRPr>
          </a:p>
        </p:txBody>
      </p:sp>
    </p:spTree>
    <p:extLst>
      <p:ext uri="{BB962C8B-B14F-4D97-AF65-F5344CB8AC3E}">
        <p14:creationId xmlns:p14="http://schemas.microsoft.com/office/powerpoint/2010/main" val="41912397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79F77-B3FD-F411-4697-40FDA65F579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441BE4C-953A-7A68-BD7D-A48D83A92D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A9AF876-2AD9-4DD0-12BC-0E5CF770A3DD}"/>
              </a:ext>
            </a:extLst>
          </p:cNvPr>
          <p:cNvSpPr>
            <a:spLocks noGrp="1"/>
          </p:cNvSpPr>
          <p:nvPr>
            <p:ph type="dt" sz="half" idx="10"/>
          </p:nvPr>
        </p:nvSpPr>
        <p:spPr/>
        <p:txBody>
          <a:bodyPr/>
          <a:lstStyle/>
          <a:p>
            <a:fld id="{785AE0FF-9FD2-4212-9FDF-F2ACFB090AFA}" type="datetimeFigureOut">
              <a:rPr lang="en-GB" smtClean="0"/>
              <a:t>13/02/2026</a:t>
            </a:fld>
            <a:endParaRPr lang="en-GB"/>
          </a:p>
        </p:txBody>
      </p:sp>
      <p:sp>
        <p:nvSpPr>
          <p:cNvPr id="5" name="Footer Placeholder 4">
            <a:extLst>
              <a:ext uri="{FF2B5EF4-FFF2-40B4-BE49-F238E27FC236}">
                <a16:creationId xmlns:a16="http://schemas.microsoft.com/office/drawing/2014/main" id="{30BE90D9-E1EC-B64F-CCA3-9E97C48875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E2948A-3473-9063-20E3-EA4EED827AF9}"/>
              </a:ext>
            </a:extLst>
          </p:cNvPr>
          <p:cNvSpPr>
            <a:spLocks noGrp="1"/>
          </p:cNvSpPr>
          <p:nvPr>
            <p:ph type="sldNum" sz="quarter" idx="12"/>
          </p:nvPr>
        </p:nvSpPr>
        <p:spPr/>
        <p:txBody>
          <a:bodyPr/>
          <a:lstStyle/>
          <a:p>
            <a:fld id="{CE12F748-2D85-4C82-9A22-10173A9BD4EE}" type="slidenum">
              <a:rPr lang="en-GB" smtClean="0"/>
              <a:t>‹#›</a:t>
            </a:fld>
            <a:endParaRPr lang="en-GB"/>
          </a:p>
        </p:txBody>
      </p:sp>
    </p:spTree>
    <p:extLst>
      <p:ext uri="{BB962C8B-B14F-4D97-AF65-F5344CB8AC3E}">
        <p14:creationId xmlns:p14="http://schemas.microsoft.com/office/powerpoint/2010/main" val="13099932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AC3D7C3-D815-4A3E-846C-CB83A53891F3}" type="slidenum">
              <a:rPr lang="en-GB" altLang="en-US">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7638803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89086E79-1812-457C-A108-B9C3E438D828}" type="slidenum">
              <a:rPr lang="en-GB" altLang="en-US" smtClean="0">
                <a:solidFill>
                  <a:srgbClr val="FFFFFF"/>
                </a:solidFill>
              </a:rPr>
              <a:pPr fontAlgn="base">
                <a:spcBef>
                  <a:spcPct val="0"/>
                </a:spcBef>
                <a:spcAft>
                  <a:spcPct val="0"/>
                </a:spcAft>
                <a:defRPr/>
              </a:pPr>
              <a:t>‹#›</a:t>
            </a:fld>
            <a:endParaRPr lang="en-GB" altLang="en-US">
              <a:solidFill>
                <a:srgbClr val="FFFFFF"/>
              </a:solidFill>
            </a:endParaRPr>
          </a:p>
        </p:txBody>
      </p:sp>
    </p:spTree>
    <p:extLst>
      <p:ext uri="{BB962C8B-B14F-4D97-AF65-F5344CB8AC3E}">
        <p14:creationId xmlns:p14="http://schemas.microsoft.com/office/powerpoint/2010/main" val="8773724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18D444D-76DA-4ADA-A0BA-A8E76B59F108}" type="slidenum">
              <a:rPr lang="en-GB" altLang="en-US" smtClean="0">
                <a:solidFill>
                  <a:srgbClr val="FFFFFF"/>
                </a:solidFill>
              </a:rPr>
              <a:pPr fontAlgn="base">
                <a:spcBef>
                  <a:spcPct val="0"/>
                </a:spcBef>
                <a:spcAft>
                  <a:spcPct val="0"/>
                </a:spcAft>
                <a:defRPr/>
              </a:pPr>
              <a:t>‹#›</a:t>
            </a:fld>
            <a:endParaRPr lang="en-GB" altLang="en-US">
              <a:solidFill>
                <a:srgbClr val="FFFFFF"/>
              </a:solidFill>
            </a:endParaRPr>
          </a:p>
        </p:txBody>
      </p:sp>
    </p:spTree>
    <p:extLst>
      <p:ext uri="{BB962C8B-B14F-4D97-AF65-F5344CB8AC3E}">
        <p14:creationId xmlns:p14="http://schemas.microsoft.com/office/powerpoint/2010/main" val="2436379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7187526-833C-458A-B064-F9605AFAF37C}" type="slidenum">
              <a:rPr lang="en-GB" altLang="en-US" smtClean="0">
                <a:solidFill>
                  <a:srgbClr val="FFFFFF"/>
                </a:solidFill>
              </a:rPr>
              <a:pPr fontAlgn="base">
                <a:spcBef>
                  <a:spcPct val="0"/>
                </a:spcBef>
                <a:spcAft>
                  <a:spcPct val="0"/>
                </a:spcAft>
                <a:defRPr/>
              </a:pPr>
              <a:t>‹#›</a:t>
            </a:fld>
            <a:endParaRPr lang="en-GB" altLang="en-US">
              <a:solidFill>
                <a:srgbClr val="FFFFFF"/>
              </a:solidFill>
            </a:endParaRPr>
          </a:p>
        </p:txBody>
      </p:sp>
    </p:spTree>
    <p:extLst>
      <p:ext uri="{BB962C8B-B14F-4D97-AF65-F5344CB8AC3E}">
        <p14:creationId xmlns:p14="http://schemas.microsoft.com/office/powerpoint/2010/main" val="21304706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7F87FD00-DD13-4F2D-8BF1-F1B6F5D11874}" type="slidenum">
              <a:rPr lang="en-GB" altLang="en-US" smtClean="0">
                <a:solidFill>
                  <a:srgbClr val="FFFFFF"/>
                </a:solidFill>
              </a:rPr>
              <a:pPr fontAlgn="base">
                <a:spcBef>
                  <a:spcPct val="0"/>
                </a:spcBef>
                <a:spcAft>
                  <a:spcPct val="0"/>
                </a:spcAft>
                <a:defRPr/>
              </a:pPr>
              <a:t>‹#›</a:t>
            </a:fld>
            <a:endParaRPr lang="en-GB" altLang="en-US">
              <a:solidFill>
                <a:srgbClr val="FFFFFF"/>
              </a:solidFill>
            </a:endParaRPr>
          </a:p>
        </p:txBody>
      </p:sp>
    </p:spTree>
    <p:extLst>
      <p:ext uri="{BB962C8B-B14F-4D97-AF65-F5344CB8AC3E}">
        <p14:creationId xmlns:p14="http://schemas.microsoft.com/office/powerpoint/2010/main" val="6485401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51D8E9C-5EDC-4983-BC6A-D088F63A3B11}" type="slidenum">
              <a:rPr lang="en-GB" altLang="en-US" smtClean="0">
                <a:solidFill>
                  <a:srgbClr val="FFFFFF"/>
                </a:solidFill>
              </a:rPr>
              <a:pPr fontAlgn="base">
                <a:spcBef>
                  <a:spcPct val="0"/>
                </a:spcBef>
                <a:spcAft>
                  <a:spcPct val="0"/>
                </a:spcAft>
                <a:defRPr/>
              </a:pPr>
              <a:t>‹#›</a:t>
            </a:fld>
            <a:endParaRPr lang="en-GB" altLang="en-US">
              <a:solidFill>
                <a:srgbClr val="FFFFFF"/>
              </a:solidFill>
            </a:endParaRPr>
          </a:p>
        </p:txBody>
      </p:sp>
    </p:spTree>
    <p:extLst>
      <p:ext uri="{BB962C8B-B14F-4D97-AF65-F5344CB8AC3E}">
        <p14:creationId xmlns:p14="http://schemas.microsoft.com/office/powerpoint/2010/main" val="10169874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FFD1028-A9CE-4286-8CBE-F0EAC5E980C1}" type="slidenum">
              <a:rPr lang="en-GB" altLang="en-US" smtClean="0">
                <a:solidFill>
                  <a:srgbClr val="FFFFFF"/>
                </a:solidFill>
              </a:rPr>
              <a:pPr fontAlgn="base">
                <a:spcBef>
                  <a:spcPct val="0"/>
                </a:spcBef>
                <a:spcAft>
                  <a:spcPct val="0"/>
                </a:spcAft>
                <a:defRPr/>
              </a:pPr>
              <a:t>‹#›</a:t>
            </a:fld>
            <a:endParaRPr lang="en-GB" altLang="en-US">
              <a:solidFill>
                <a:srgbClr val="FFFFFF"/>
              </a:solidFill>
            </a:endParaRPr>
          </a:p>
        </p:txBody>
      </p:sp>
    </p:spTree>
    <p:extLst>
      <p:ext uri="{BB962C8B-B14F-4D97-AF65-F5344CB8AC3E}">
        <p14:creationId xmlns:p14="http://schemas.microsoft.com/office/powerpoint/2010/main" val="33393529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286C9B27-60AF-4FE3-9997-153007CE82BD}" type="slidenum">
              <a:rPr lang="en-GB" altLang="en-US" smtClean="0">
                <a:solidFill>
                  <a:srgbClr val="FFFFFF"/>
                </a:solidFill>
              </a:rPr>
              <a:pPr fontAlgn="base">
                <a:spcBef>
                  <a:spcPct val="0"/>
                </a:spcBef>
                <a:spcAft>
                  <a:spcPct val="0"/>
                </a:spcAft>
                <a:defRPr/>
              </a:pPr>
              <a:t>‹#›</a:t>
            </a:fld>
            <a:endParaRPr lang="en-GB" altLang="en-US">
              <a:solidFill>
                <a:srgbClr val="FFFFFF"/>
              </a:solidFill>
            </a:endParaRPr>
          </a:p>
        </p:txBody>
      </p:sp>
    </p:spTree>
    <p:extLst>
      <p:ext uri="{BB962C8B-B14F-4D97-AF65-F5344CB8AC3E}">
        <p14:creationId xmlns:p14="http://schemas.microsoft.com/office/powerpoint/2010/main" val="34851668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EE7A467-41CB-4084-8DEE-A9733C44CA1A}" type="slidenum">
              <a:rPr lang="en-GB" altLang="en-US" smtClean="0">
                <a:solidFill>
                  <a:srgbClr val="FFFFFF"/>
                </a:solidFill>
              </a:rPr>
              <a:pPr fontAlgn="base">
                <a:spcBef>
                  <a:spcPct val="0"/>
                </a:spcBef>
                <a:spcAft>
                  <a:spcPct val="0"/>
                </a:spcAft>
                <a:defRPr/>
              </a:pPr>
              <a:t>‹#›</a:t>
            </a:fld>
            <a:endParaRPr lang="en-GB" altLang="en-US">
              <a:solidFill>
                <a:srgbClr val="FFFFFF"/>
              </a:solidFill>
            </a:endParaRPr>
          </a:p>
        </p:txBody>
      </p:sp>
    </p:spTree>
    <p:extLst>
      <p:ext uri="{BB962C8B-B14F-4D97-AF65-F5344CB8AC3E}">
        <p14:creationId xmlns:p14="http://schemas.microsoft.com/office/powerpoint/2010/main" val="13245632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DEF8ACC-0C3F-4B59-B977-521F795F19FE}" type="slidenum">
              <a:rPr lang="en-GB" altLang="en-US" smtClean="0">
                <a:solidFill>
                  <a:srgbClr val="FFFFFF"/>
                </a:solidFill>
              </a:rPr>
              <a:pPr fontAlgn="base">
                <a:spcBef>
                  <a:spcPct val="0"/>
                </a:spcBef>
                <a:spcAft>
                  <a:spcPct val="0"/>
                </a:spcAft>
                <a:defRPr/>
              </a:pPr>
              <a:t>‹#›</a:t>
            </a:fld>
            <a:endParaRPr lang="en-GB" altLang="en-US">
              <a:solidFill>
                <a:srgbClr val="FFFFFF"/>
              </a:solidFill>
            </a:endParaRPr>
          </a:p>
        </p:txBody>
      </p:sp>
    </p:spTree>
    <p:extLst>
      <p:ext uri="{BB962C8B-B14F-4D97-AF65-F5344CB8AC3E}">
        <p14:creationId xmlns:p14="http://schemas.microsoft.com/office/powerpoint/2010/main" val="36586972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GB">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C5958F79-C2F8-4E0B-BAFD-4749A0EBFF2A}" type="slidenum">
              <a:rPr lang="en-GB" altLang="en-US" smtClean="0">
                <a:solidFill>
                  <a:srgbClr val="FFFFFF"/>
                </a:solidFill>
              </a:rPr>
              <a:pPr fontAlgn="base">
                <a:spcBef>
                  <a:spcPct val="0"/>
                </a:spcBef>
                <a:spcAft>
                  <a:spcPct val="0"/>
                </a:spcAft>
                <a:defRPr/>
              </a:pPr>
              <a:t>‹#›</a:t>
            </a:fld>
            <a:endParaRPr lang="en-GB" altLang="en-US">
              <a:solidFill>
                <a:srgbClr val="FFFFFF"/>
              </a:solidFill>
            </a:endParaRPr>
          </a:p>
        </p:txBody>
      </p:sp>
    </p:spTree>
    <p:extLst>
      <p:ext uri="{BB962C8B-B14F-4D97-AF65-F5344CB8AC3E}">
        <p14:creationId xmlns:p14="http://schemas.microsoft.com/office/powerpoint/2010/main" val="34121001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F235CA-DF76-45FA-9D3A-49C3358B1378}" type="slidenum">
              <a:rPr lang="en-GB" altLang="en-US">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3311355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381000" y="2803525"/>
            <a:ext cx="2117"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3200">
              <a:solidFill>
                <a:srgbClr val="FFFFFF"/>
              </a:solidFill>
              <a:latin typeface="Comic Sans MS" pitchFamily="66" charset="0"/>
            </a:endParaRPr>
          </a:p>
        </p:txBody>
      </p:sp>
      <p:sp>
        <p:nvSpPr>
          <p:cNvPr id="5122" name="Rectangle 2"/>
          <p:cNvSpPr>
            <a:spLocks noGrp="1" noChangeArrowheads="1"/>
          </p:cNvSpPr>
          <p:nvPr>
            <p:ph type="ctrTitle" sz="quarter"/>
          </p:nvPr>
        </p:nvSpPr>
        <p:spPr>
          <a:xfrm>
            <a:off x="914400" y="1997076"/>
            <a:ext cx="10363200" cy="1431925"/>
          </a:xfrm>
        </p:spPr>
        <p:txBody>
          <a:bodyPr anchor="b" anchorCtr="1"/>
          <a:lstStyle>
            <a:lvl1pPr algn="ctr">
              <a:defRPr/>
            </a:lvl1pPr>
          </a:lstStyle>
          <a:p>
            <a:pPr lvl="0"/>
            <a:r>
              <a:rPr lang="en-GB" noProof="0"/>
              <a:t>Click to edit Master title style</a:t>
            </a:r>
          </a:p>
        </p:txBody>
      </p:sp>
      <p:sp>
        <p:nvSpPr>
          <p:cNvPr id="5123" name="Rectangle 3"/>
          <p:cNvSpPr>
            <a:spLocks noGrp="1" noChangeArrowheads="1"/>
          </p:cNvSpPr>
          <p:nvPr>
            <p:ph type="subTitle" sz="quarter" idx="1"/>
          </p:nvPr>
        </p:nvSpPr>
        <p:spPr>
          <a:xfrm>
            <a:off x="1828800" y="3886200"/>
            <a:ext cx="8534400" cy="1752600"/>
          </a:xfrm>
        </p:spPr>
        <p:txBody>
          <a:bodyPr/>
          <a:lstStyle>
            <a:lvl1pPr marL="0" indent="0" algn="ctr">
              <a:buFontTx/>
              <a:buNone/>
              <a:defRPr/>
            </a:lvl1pPr>
          </a:lstStyle>
          <a:p>
            <a:pPr lvl="0"/>
            <a:r>
              <a:rPr lang="en-GB" noProof="0"/>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GB"/>
          </a:p>
        </p:txBody>
      </p:sp>
      <p:sp>
        <p:nvSpPr>
          <p:cNvPr id="6" name="Rectangle 6"/>
          <p:cNvSpPr>
            <a:spLocks noGrp="1" noChangeArrowheads="1"/>
          </p:cNvSpPr>
          <p:nvPr>
            <p:ph type="sldNum" sz="quarter" idx="11"/>
          </p:nvPr>
        </p:nvSpPr>
        <p:spPr/>
        <p:txBody>
          <a:bodyPr/>
          <a:lstStyle>
            <a:lvl1pPr>
              <a:defRPr/>
            </a:lvl1pPr>
          </a:lstStyle>
          <a:p>
            <a:pPr>
              <a:defRPr/>
            </a:pPr>
            <a:fld id="{E2DFDDA1-60B2-4B4A-9B77-C2A0101E1A2E}" type="slidenum">
              <a:rPr lang="en-GB"/>
              <a:pPr>
                <a:defRPr/>
              </a:pPr>
              <a:t>‹#›</a:t>
            </a:fld>
            <a:endParaRPr lang="en-GB"/>
          </a:p>
        </p:txBody>
      </p:sp>
      <p:sp>
        <p:nvSpPr>
          <p:cNvPr id="7" name="Rectangle 7"/>
          <p:cNvSpPr>
            <a:spLocks noGrp="1" noChangeArrowheads="1"/>
          </p:cNvSpPr>
          <p:nvPr>
            <p:ph type="dt" sz="quarter" idx="12"/>
          </p:nvPr>
        </p:nvSpPr>
        <p:spPr/>
        <p:txBody>
          <a:bodyPr/>
          <a:lstStyle>
            <a:lvl1pPr>
              <a:defRPr/>
            </a:lvl1pPr>
          </a:lstStyle>
          <a:p>
            <a:pPr>
              <a:defRPr/>
            </a:pPr>
            <a:endParaRPr lang="en-GB"/>
          </a:p>
        </p:txBody>
      </p:sp>
    </p:spTree>
    <p:extLst>
      <p:ext uri="{BB962C8B-B14F-4D97-AF65-F5344CB8AC3E}">
        <p14:creationId xmlns:p14="http://schemas.microsoft.com/office/powerpoint/2010/main" val="24056393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B081AD48-07C9-469B-A7CA-189055505783}" type="slidenum">
              <a:rPr lang="en-GB"/>
              <a:pPr>
                <a:defRPr/>
              </a:pPr>
              <a:t>‹#›</a:t>
            </a:fld>
            <a:endParaRPr lang="en-GB"/>
          </a:p>
        </p:txBody>
      </p:sp>
    </p:spTree>
    <p:extLst>
      <p:ext uri="{BB962C8B-B14F-4D97-AF65-F5344CB8AC3E}">
        <p14:creationId xmlns:p14="http://schemas.microsoft.com/office/powerpoint/2010/main" val="3771463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A2060E5C-8966-4736-8124-DD9B4C1F320A}" type="slidenum">
              <a:rPr lang="en-GB"/>
              <a:pPr>
                <a:defRPr/>
              </a:pPr>
              <a:t>‹#›</a:t>
            </a:fld>
            <a:endParaRPr lang="en-GB"/>
          </a:p>
        </p:txBody>
      </p:sp>
    </p:spTree>
    <p:extLst>
      <p:ext uri="{BB962C8B-B14F-4D97-AF65-F5344CB8AC3E}">
        <p14:creationId xmlns:p14="http://schemas.microsoft.com/office/powerpoint/2010/main" val="2235795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4E04154E-45F8-4494-966E-6CCB37A42E1C}" type="slidenum">
              <a:rPr lang="en-GB"/>
              <a:pPr>
                <a:defRPr/>
              </a:pPr>
              <a:t>‹#›</a:t>
            </a:fld>
            <a:endParaRPr lang="en-GB"/>
          </a:p>
        </p:txBody>
      </p:sp>
    </p:spTree>
    <p:extLst>
      <p:ext uri="{BB962C8B-B14F-4D97-AF65-F5344CB8AC3E}">
        <p14:creationId xmlns:p14="http://schemas.microsoft.com/office/powerpoint/2010/main" val="34713971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576C090D-E079-49C8-889C-AB5ACAA50C28}" type="slidenum">
              <a:rPr lang="en-GB"/>
              <a:pPr>
                <a:defRPr/>
              </a:pPr>
              <a:t>‹#›</a:t>
            </a:fld>
            <a:endParaRPr lang="en-GB"/>
          </a:p>
        </p:txBody>
      </p:sp>
    </p:spTree>
    <p:extLst>
      <p:ext uri="{BB962C8B-B14F-4D97-AF65-F5344CB8AC3E}">
        <p14:creationId xmlns:p14="http://schemas.microsoft.com/office/powerpoint/2010/main" val="26609065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B7CCEAAC-D896-477E-AAD8-38B10F5BC7EE}" type="slidenum">
              <a:rPr lang="en-GB"/>
              <a:pPr>
                <a:defRPr/>
              </a:pPr>
              <a:t>‹#›</a:t>
            </a:fld>
            <a:endParaRPr lang="en-GB"/>
          </a:p>
        </p:txBody>
      </p:sp>
    </p:spTree>
    <p:extLst>
      <p:ext uri="{BB962C8B-B14F-4D97-AF65-F5344CB8AC3E}">
        <p14:creationId xmlns:p14="http://schemas.microsoft.com/office/powerpoint/2010/main" val="2814728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96649BFF-7165-4DF1-AC08-B3F614BB9268}" type="slidenum">
              <a:rPr lang="en-GB"/>
              <a:pPr>
                <a:defRPr/>
              </a:pPr>
              <a:t>‹#›</a:t>
            </a:fld>
            <a:endParaRPr lang="en-GB"/>
          </a:p>
        </p:txBody>
      </p:sp>
    </p:spTree>
    <p:extLst>
      <p:ext uri="{BB962C8B-B14F-4D97-AF65-F5344CB8AC3E}">
        <p14:creationId xmlns:p14="http://schemas.microsoft.com/office/powerpoint/2010/main" val="20736798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DDF33C55-B680-417F-8C66-0770B98061FA}" type="slidenum">
              <a:rPr lang="en-GB"/>
              <a:pPr>
                <a:defRPr/>
              </a:pPr>
              <a:t>‹#›</a:t>
            </a:fld>
            <a:endParaRPr lang="en-GB"/>
          </a:p>
        </p:txBody>
      </p:sp>
    </p:spTree>
    <p:extLst>
      <p:ext uri="{BB962C8B-B14F-4D97-AF65-F5344CB8AC3E}">
        <p14:creationId xmlns:p14="http://schemas.microsoft.com/office/powerpoint/2010/main" val="42664791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14E1F9EB-76C0-4035-AC6E-E693F38A4280}" type="slidenum">
              <a:rPr lang="en-GB"/>
              <a:pPr>
                <a:defRPr/>
              </a:pPr>
              <a:t>‹#›</a:t>
            </a:fld>
            <a:endParaRPr lang="en-GB"/>
          </a:p>
        </p:txBody>
      </p:sp>
    </p:spTree>
    <p:extLst>
      <p:ext uri="{BB962C8B-B14F-4D97-AF65-F5344CB8AC3E}">
        <p14:creationId xmlns:p14="http://schemas.microsoft.com/office/powerpoint/2010/main" val="14680745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6CBA7DA9-1800-4CDB-94A9-4AD4CACE5F84}" type="slidenum">
              <a:rPr lang="en-GB"/>
              <a:pPr>
                <a:defRPr/>
              </a:pPr>
              <a:t>‹#›</a:t>
            </a:fld>
            <a:endParaRPr lang="en-GB"/>
          </a:p>
        </p:txBody>
      </p:sp>
    </p:spTree>
    <p:extLst>
      <p:ext uri="{BB962C8B-B14F-4D97-AF65-F5344CB8AC3E}">
        <p14:creationId xmlns:p14="http://schemas.microsoft.com/office/powerpoint/2010/main" val="1753434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7252912-DD26-4362-B050-D25AEC41C1DA}" type="slidenum">
              <a:rPr lang="en-GB" altLang="en-US">
                <a:solidFill>
                  <a:srgbClr val="FFFFFF"/>
                </a:solidFill>
              </a:rPr>
              <a:pPr>
                <a:defRPr/>
              </a:pPr>
              <a:t>‹#›</a:t>
            </a:fld>
            <a:endParaRPr lang="en-GB" altLang="en-US">
              <a:solidFill>
                <a:srgbClr val="FFFFFF"/>
              </a:solidFill>
            </a:endParaRPr>
          </a:p>
        </p:txBody>
      </p:sp>
    </p:spTree>
    <p:extLst>
      <p:ext uri="{BB962C8B-B14F-4D97-AF65-F5344CB8AC3E}">
        <p14:creationId xmlns:p14="http://schemas.microsoft.com/office/powerpoint/2010/main" val="23626478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0509CEC5-FA34-419D-BAFF-A48CE8C8350E}" type="slidenum">
              <a:rPr lang="en-GB"/>
              <a:pPr>
                <a:defRPr/>
              </a:pPr>
              <a:t>‹#›</a:t>
            </a:fld>
            <a:endParaRPr lang="en-GB"/>
          </a:p>
        </p:txBody>
      </p:sp>
    </p:spTree>
    <p:extLst>
      <p:ext uri="{BB962C8B-B14F-4D97-AF65-F5344CB8AC3E}">
        <p14:creationId xmlns:p14="http://schemas.microsoft.com/office/powerpoint/2010/main" val="14816938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9067CFC2-BD60-449E-B0E0-D4A5CA4C8529}" type="slidenum">
              <a:rPr lang="en-GB"/>
              <a:pPr>
                <a:defRPr/>
              </a:pPr>
              <a:t>‹#›</a:t>
            </a:fld>
            <a:endParaRPr lang="en-GB"/>
          </a:p>
        </p:txBody>
      </p:sp>
    </p:spTree>
    <p:extLst>
      <p:ext uri="{BB962C8B-B14F-4D97-AF65-F5344CB8AC3E}">
        <p14:creationId xmlns:p14="http://schemas.microsoft.com/office/powerpoint/2010/main" val="6432220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880050FB-71C3-4047-8EA8-ED403474647F}" type="slidenum">
              <a:rPr lang="en-GB"/>
              <a:pPr>
                <a:defRPr/>
              </a:pPr>
              <a:t>‹#›</a:t>
            </a:fld>
            <a:endParaRPr lang="en-GB"/>
          </a:p>
        </p:txBody>
      </p:sp>
    </p:spTree>
    <p:extLst>
      <p:ext uri="{BB962C8B-B14F-4D97-AF65-F5344CB8AC3E}">
        <p14:creationId xmlns:p14="http://schemas.microsoft.com/office/powerpoint/2010/main" val="31832009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85F81D1F-D86E-46F5-8C02-50556F128B1E}" type="slidenum">
              <a:rPr lang="en-GB"/>
              <a:pPr>
                <a:defRPr/>
              </a:pPr>
              <a:t>‹#›</a:t>
            </a:fld>
            <a:endParaRPr lang="en-GB"/>
          </a:p>
        </p:txBody>
      </p:sp>
    </p:spTree>
    <p:extLst>
      <p:ext uri="{BB962C8B-B14F-4D97-AF65-F5344CB8AC3E}">
        <p14:creationId xmlns:p14="http://schemas.microsoft.com/office/powerpoint/2010/main" val="40652686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00F98BE0-A1DC-4375-B6B1-C44B1B999EFE}" type="slidenum">
              <a:rPr lang="en-GB"/>
              <a:pPr>
                <a:defRPr/>
              </a:pPr>
              <a:t>‹#›</a:t>
            </a:fld>
            <a:endParaRPr lang="en-GB"/>
          </a:p>
        </p:txBody>
      </p:sp>
    </p:spTree>
    <p:extLst>
      <p:ext uri="{BB962C8B-B14F-4D97-AF65-F5344CB8AC3E}">
        <p14:creationId xmlns:p14="http://schemas.microsoft.com/office/powerpoint/2010/main" val="13652750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100DA343-087A-4D94-8CD6-E15067D01883}" type="slidenum">
              <a:rPr lang="en-GB"/>
              <a:pPr>
                <a:defRPr/>
              </a:pPr>
              <a:t>‹#›</a:t>
            </a:fld>
            <a:endParaRPr lang="en-GB"/>
          </a:p>
        </p:txBody>
      </p:sp>
    </p:spTree>
    <p:extLst>
      <p:ext uri="{BB962C8B-B14F-4D97-AF65-F5344CB8AC3E}">
        <p14:creationId xmlns:p14="http://schemas.microsoft.com/office/powerpoint/2010/main" val="17861254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5DA67D66-D18C-4AE5-BBA5-72C6A11AF0F8}" type="slidenum">
              <a:rPr lang="en-GB"/>
              <a:pPr>
                <a:defRPr/>
              </a:pPr>
              <a:t>‹#›</a:t>
            </a:fld>
            <a:endParaRPr lang="en-GB"/>
          </a:p>
        </p:txBody>
      </p:sp>
    </p:spTree>
    <p:extLst>
      <p:ext uri="{BB962C8B-B14F-4D97-AF65-F5344CB8AC3E}">
        <p14:creationId xmlns:p14="http://schemas.microsoft.com/office/powerpoint/2010/main" val="38957998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E44108FB-6DF5-4BFA-BCD4-B338CE8ED7CE}" type="slidenum">
              <a:rPr lang="en-GB"/>
              <a:pPr>
                <a:defRPr/>
              </a:pPr>
              <a:t>‹#›</a:t>
            </a:fld>
            <a:endParaRPr lang="en-GB"/>
          </a:p>
        </p:txBody>
      </p:sp>
    </p:spTree>
    <p:extLst>
      <p:ext uri="{BB962C8B-B14F-4D97-AF65-F5344CB8AC3E}">
        <p14:creationId xmlns:p14="http://schemas.microsoft.com/office/powerpoint/2010/main" val="38391712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2A24A25C-E1EC-46FC-9DE2-4CA4A11F370E}" type="slidenum">
              <a:rPr lang="en-GB"/>
              <a:pPr>
                <a:defRPr/>
              </a:pPr>
              <a:t>‹#›</a:t>
            </a:fld>
            <a:endParaRPr lang="en-GB"/>
          </a:p>
        </p:txBody>
      </p:sp>
    </p:spTree>
    <p:extLst>
      <p:ext uri="{BB962C8B-B14F-4D97-AF65-F5344CB8AC3E}">
        <p14:creationId xmlns:p14="http://schemas.microsoft.com/office/powerpoint/2010/main" val="16334672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1BED837F-4374-4F0C-A935-C0BE8774EBBB}" type="slidenum">
              <a:rPr lang="en-GB"/>
              <a:pPr>
                <a:defRPr/>
              </a:pPr>
              <a:t>‹#›</a:t>
            </a:fld>
            <a:endParaRPr lang="en-GB"/>
          </a:p>
        </p:txBody>
      </p:sp>
    </p:spTree>
    <p:extLst>
      <p:ext uri="{BB962C8B-B14F-4D97-AF65-F5344CB8AC3E}">
        <p14:creationId xmlns:p14="http://schemas.microsoft.com/office/powerpoint/2010/main" val="21087445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197229FB-8FD4-F25E-6C57-0DF8D649B1EB}"/>
              </a:ext>
            </a:extLst>
          </p:cNvPr>
          <p:cNvSpPr>
            <a:spLocks/>
          </p:cNvSpPr>
          <p:nvPr/>
        </p:nvSpPr>
        <p:spPr bwMode="auto">
          <a:xfrm>
            <a:off x="381000" y="2803525"/>
            <a:ext cx="2117" cy="3035300"/>
          </a:xfrm>
          <a:custGeom>
            <a:avLst/>
            <a:gdLst>
              <a:gd name="T0" fmla="*/ 0 w 1588"/>
              <a:gd name="T1" fmla="*/ 0 h 1912"/>
              <a:gd name="T2" fmla="*/ 0 w 1588"/>
              <a:gd name="T3" fmla="*/ 9525 h 1912"/>
              <a:gd name="T4" fmla="*/ 0 w 1588"/>
              <a:gd name="T5" fmla="*/ 9525 h 1912"/>
              <a:gd name="T6" fmla="*/ 0 w 1588"/>
              <a:gd name="T7" fmla="*/ 95250 h 1912"/>
              <a:gd name="T8" fmla="*/ 0 w 1588"/>
              <a:gd name="T9" fmla="*/ 3035300 h 1912"/>
              <a:gd name="T10" fmla="*/ 0 w 1588"/>
              <a:gd name="T11" fmla="*/ 3035300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sp>
        <p:nvSpPr>
          <p:cNvPr id="5122" name="Rectangle 2"/>
          <p:cNvSpPr>
            <a:spLocks noGrp="1" noChangeArrowheads="1"/>
          </p:cNvSpPr>
          <p:nvPr>
            <p:ph type="ctrTitle" sz="quarter"/>
          </p:nvPr>
        </p:nvSpPr>
        <p:spPr>
          <a:xfrm>
            <a:off x="914400" y="1997076"/>
            <a:ext cx="10363200" cy="1431925"/>
          </a:xfrm>
        </p:spPr>
        <p:txBody>
          <a:bodyPr anchor="b" anchorCtr="1"/>
          <a:lstStyle>
            <a:lvl1pPr algn="ctr">
              <a:defRPr/>
            </a:lvl1pPr>
          </a:lstStyle>
          <a:p>
            <a:pPr lvl="0"/>
            <a:r>
              <a:rPr lang="en-GB" altLang="en-US" noProof="0"/>
              <a:t>Click to edit Master title style</a:t>
            </a:r>
          </a:p>
        </p:txBody>
      </p:sp>
      <p:sp>
        <p:nvSpPr>
          <p:cNvPr id="5123" name="Rectangle 3"/>
          <p:cNvSpPr>
            <a:spLocks noGrp="1" noChangeArrowheads="1"/>
          </p:cNvSpPr>
          <p:nvPr>
            <p:ph type="subTitle" sz="quarter" idx="1"/>
          </p:nvPr>
        </p:nvSpPr>
        <p:spPr>
          <a:xfrm>
            <a:off x="1828800" y="3886200"/>
            <a:ext cx="8534400" cy="1752600"/>
          </a:xfrm>
        </p:spPr>
        <p:txBody>
          <a:bodyPr/>
          <a:lstStyle>
            <a:lvl1pPr marL="0" indent="0" algn="ctr">
              <a:buFontTx/>
              <a:buNone/>
              <a:defRPr/>
            </a:lvl1pPr>
          </a:lstStyle>
          <a:p>
            <a:pPr lvl="0"/>
            <a:r>
              <a:rPr lang="en-GB" altLang="en-US" noProof="0"/>
              <a:t>Click to edit Master subtitle style</a:t>
            </a:r>
          </a:p>
        </p:txBody>
      </p:sp>
      <p:sp>
        <p:nvSpPr>
          <p:cNvPr id="3" name="Rectangle 5">
            <a:extLst>
              <a:ext uri="{FF2B5EF4-FFF2-40B4-BE49-F238E27FC236}">
                <a16:creationId xmlns:a16="http://schemas.microsoft.com/office/drawing/2014/main" id="{A2AA1195-9213-3F53-D17D-DC58AD58BBD5}"/>
              </a:ext>
            </a:extLst>
          </p:cNvPr>
          <p:cNvSpPr>
            <a:spLocks noGrp="1" noChangeArrowheads="1"/>
          </p:cNvSpPr>
          <p:nvPr>
            <p:ph type="ftr" sz="quarter" idx="10"/>
          </p:nvPr>
        </p:nvSpPr>
        <p:spPr/>
        <p:txBody>
          <a:bodyPr/>
          <a:lstStyle>
            <a:lvl1pPr>
              <a:defRPr/>
            </a:lvl1pPr>
          </a:lstStyle>
          <a:p>
            <a:pPr>
              <a:defRPr/>
            </a:pPr>
            <a:endParaRPr lang="en-GB" altLang="en-US"/>
          </a:p>
        </p:txBody>
      </p:sp>
      <p:sp>
        <p:nvSpPr>
          <p:cNvPr id="4" name="Rectangle 6">
            <a:extLst>
              <a:ext uri="{FF2B5EF4-FFF2-40B4-BE49-F238E27FC236}">
                <a16:creationId xmlns:a16="http://schemas.microsoft.com/office/drawing/2014/main" id="{788AED73-28BB-5578-3697-12BFC03B3100}"/>
              </a:ext>
            </a:extLst>
          </p:cNvPr>
          <p:cNvSpPr>
            <a:spLocks noGrp="1" noChangeArrowheads="1"/>
          </p:cNvSpPr>
          <p:nvPr>
            <p:ph type="sldNum" sz="quarter" idx="11"/>
          </p:nvPr>
        </p:nvSpPr>
        <p:spPr/>
        <p:txBody>
          <a:bodyPr/>
          <a:lstStyle>
            <a:lvl1pPr>
              <a:defRPr smtClean="0"/>
            </a:lvl1pPr>
          </a:lstStyle>
          <a:p>
            <a:pPr>
              <a:defRPr/>
            </a:pPr>
            <a:fld id="{72AC6A50-9F97-4F5A-8B51-3BCB89DCF123}" type="slidenum">
              <a:rPr lang="en-GB" altLang="en-US"/>
              <a:pPr>
                <a:defRPr/>
              </a:pPr>
              <a:t>‹#›</a:t>
            </a:fld>
            <a:endParaRPr lang="en-GB" altLang="en-US"/>
          </a:p>
        </p:txBody>
      </p:sp>
      <p:sp>
        <p:nvSpPr>
          <p:cNvPr id="5" name="Rectangle 7">
            <a:extLst>
              <a:ext uri="{FF2B5EF4-FFF2-40B4-BE49-F238E27FC236}">
                <a16:creationId xmlns:a16="http://schemas.microsoft.com/office/drawing/2014/main" id="{B4843A57-2755-B8BE-67F6-C342AB255565}"/>
              </a:ext>
            </a:extLst>
          </p:cNvPr>
          <p:cNvSpPr>
            <a:spLocks noGrp="1" noChangeArrowheads="1"/>
          </p:cNvSpPr>
          <p:nvPr>
            <p:ph type="dt" sz="quarter" idx="12"/>
          </p:nvPr>
        </p:nvSpPr>
        <p:spPr/>
        <p:txBody>
          <a:bodyPr/>
          <a:lstStyle>
            <a:lvl1pPr>
              <a:defRPr/>
            </a:lvl1pPr>
          </a:lstStyle>
          <a:p>
            <a:pPr>
              <a:defRPr/>
            </a:pPr>
            <a:endParaRPr lang="en-GB" altLang="en-US"/>
          </a:p>
        </p:txBody>
      </p:sp>
    </p:spTree>
    <p:extLst>
      <p:ext uri="{BB962C8B-B14F-4D97-AF65-F5344CB8AC3E}">
        <p14:creationId xmlns:p14="http://schemas.microsoft.com/office/powerpoint/2010/main" val="20585804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F90C14F2-29AE-4DB1-B131-7E5FB4555B00}" type="slidenum">
              <a:rPr lang="en-GB"/>
              <a:pPr>
                <a:defRPr/>
              </a:pPr>
              <a:t>‹#›</a:t>
            </a:fld>
            <a:endParaRPr lang="en-GB"/>
          </a:p>
        </p:txBody>
      </p:sp>
    </p:spTree>
    <p:extLst>
      <p:ext uri="{BB962C8B-B14F-4D97-AF65-F5344CB8AC3E}">
        <p14:creationId xmlns:p14="http://schemas.microsoft.com/office/powerpoint/2010/main" val="38264385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46B19A78-B434-47E4-9D0A-9B3161B4954C}" type="slidenum">
              <a:rPr lang="en-GB"/>
              <a:pPr>
                <a:defRPr/>
              </a:pPr>
              <a:t>‹#›</a:t>
            </a:fld>
            <a:endParaRPr lang="en-GB"/>
          </a:p>
        </p:txBody>
      </p:sp>
    </p:spTree>
    <p:extLst>
      <p:ext uri="{BB962C8B-B14F-4D97-AF65-F5344CB8AC3E}">
        <p14:creationId xmlns:p14="http://schemas.microsoft.com/office/powerpoint/2010/main" val="34008818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FE5A0E6F-2BAF-4372-BC07-7C7927D08F38}" type="slidenum">
              <a:rPr lang="en-GB"/>
              <a:pPr>
                <a:defRPr/>
              </a:pPr>
              <a:t>‹#›</a:t>
            </a:fld>
            <a:endParaRPr lang="en-GB"/>
          </a:p>
        </p:txBody>
      </p:sp>
    </p:spTree>
    <p:extLst>
      <p:ext uri="{BB962C8B-B14F-4D97-AF65-F5344CB8AC3E}">
        <p14:creationId xmlns:p14="http://schemas.microsoft.com/office/powerpoint/2010/main" val="24241309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5200"/>
              <a:buNone/>
              <a:defRPr sz="6933"/>
            </a:lvl1pPr>
            <a:lvl2pPr lvl="1" algn="ctr" rtl="0">
              <a:lnSpc>
                <a:spcPct val="100000"/>
              </a:lnSpc>
              <a:spcBef>
                <a:spcPts val="0"/>
              </a:spcBef>
              <a:spcAft>
                <a:spcPts val="0"/>
              </a:spcAft>
              <a:buSzPts val="5200"/>
              <a:buNone/>
              <a:defRPr sz="6933"/>
            </a:lvl2pPr>
            <a:lvl3pPr lvl="2" algn="ctr" rtl="0">
              <a:lnSpc>
                <a:spcPct val="100000"/>
              </a:lnSpc>
              <a:spcBef>
                <a:spcPts val="0"/>
              </a:spcBef>
              <a:spcAft>
                <a:spcPts val="0"/>
              </a:spcAft>
              <a:buSzPts val="5200"/>
              <a:buNone/>
              <a:defRPr sz="6933"/>
            </a:lvl3pPr>
            <a:lvl4pPr lvl="3" algn="ctr" rtl="0">
              <a:lnSpc>
                <a:spcPct val="100000"/>
              </a:lnSpc>
              <a:spcBef>
                <a:spcPts val="0"/>
              </a:spcBef>
              <a:spcAft>
                <a:spcPts val="0"/>
              </a:spcAft>
              <a:buSzPts val="5200"/>
              <a:buNone/>
              <a:defRPr sz="6933"/>
            </a:lvl4pPr>
            <a:lvl5pPr lvl="4" algn="ctr" rtl="0">
              <a:lnSpc>
                <a:spcPct val="100000"/>
              </a:lnSpc>
              <a:spcBef>
                <a:spcPts val="0"/>
              </a:spcBef>
              <a:spcAft>
                <a:spcPts val="0"/>
              </a:spcAft>
              <a:buSzPts val="5200"/>
              <a:buNone/>
              <a:defRPr sz="6933"/>
            </a:lvl5pPr>
            <a:lvl6pPr lvl="5" algn="ctr" rtl="0">
              <a:lnSpc>
                <a:spcPct val="100000"/>
              </a:lnSpc>
              <a:spcBef>
                <a:spcPts val="0"/>
              </a:spcBef>
              <a:spcAft>
                <a:spcPts val="0"/>
              </a:spcAft>
              <a:buSzPts val="5200"/>
              <a:buNone/>
              <a:defRPr sz="6933"/>
            </a:lvl6pPr>
            <a:lvl7pPr lvl="6" algn="ctr" rtl="0">
              <a:lnSpc>
                <a:spcPct val="100000"/>
              </a:lnSpc>
              <a:spcBef>
                <a:spcPts val="0"/>
              </a:spcBef>
              <a:spcAft>
                <a:spcPts val="0"/>
              </a:spcAft>
              <a:buSzPts val="5200"/>
              <a:buNone/>
              <a:defRPr sz="6933"/>
            </a:lvl7pPr>
            <a:lvl8pPr lvl="7" algn="ctr" rtl="0">
              <a:lnSpc>
                <a:spcPct val="100000"/>
              </a:lnSpc>
              <a:spcBef>
                <a:spcPts val="0"/>
              </a:spcBef>
              <a:spcAft>
                <a:spcPts val="0"/>
              </a:spcAft>
              <a:buSzPts val="5200"/>
              <a:buNone/>
              <a:defRPr sz="6933"/>
            </a:lvl8pPr>
            <a:lvl9pPr lvl="8" algn="ctr" rtl="0">
              <a:lnSpc>
                <a:spcPct val="100000"/>
              </a:lnSpc>
              <a:spcBef>
                <a:spcPts val="0"/>
              </a:spcBef>
              <a:spcAft>
                <a:spcPts val="0"/>
              </a:spcAft>
              <a:buSzPts val="5200"/>
              <a:buNone/>
              <a:defRPr sz="6933"/>
            </a:lvl9pPr>
          </a:lstStyle>
          <a:p>
            <a:endParaRPr/>
          </a:p>
        </p:txBody>
      </p:sp>
      <p:sp>
        <p:nvSpPr>
          <p:cNvPr id="56" name="Google Shape;56;p14"/>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7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57" name="Google Shape;57;p1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590744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60" name="Google Shape;60;p15"/>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609585" lvl="0" indent="-457189" algn="l" rtl="0">
              <a:lnSpc>
                <a:spcPct val="115000"/>
              </a:lnSpc>
              <a:spcBef>
                <a:spcPts val="0"/>
              </a:spcBef>
              <a:spcAft>
                <a:spcPts val="0"/>
              </a:spcAft>
              <a:buSzPts val="1800"/>
              <a:buChar char="●"/>
              <a:defRPr/>
            </a:lvl1pPr>
            <a:lvl2pPr marL="1219170" lvl="1" indent="-423323" algn="l" rtl="0">
              <a:lnSpc>
                <a:spcPct val="115000"/>
              </a:lnSpc>
              <a:spcBef>
                <a:spcPts val="2133"/>
              </a:spcBef>
              <a:spcAft>
                <a:spcPts val="0"/>
              </a:spcAft>
              <a:buSzPts val="1400"/>
              <a:buChar char="○"/>
              <a:defRPr/>
            </a:lvl2pPr>
            <a:lvl3pPr marL="1828754" lvl="2" indent="-423323" algn="l" rtl="0">
              <a:lnSpc>
                <a:spcPct val="115000"/>
              </a:lnSpc>
              <a:spcBef>
                <a:spcPts val="2133"/>
              </a:spcBef>
              <a:spcAft>
                <a:spcPts val="0"/>
              </a:spcAft>
              <a:buSzPts val="1400"/>
              <a:buChar char="■"/>
              <a:defRPr/>
            </a:lvl3pPr>
            <a:lvl4pPr marL="2438339" lvl="3" indent="-423323" algn="l" rtl="0">
              <a:lnSpc>
                <a:spcPct val="115000"/>
              </a:lnSpc>
              <a:spcBef>
                <a:spcPts val="2133"/>
              </a:spcBef>
              <a:spcAft>
                <a:spcPts val="0"/>
              </a:spcAft>
              <a:buSzPts val="1400"/>
              <a:buChar char="●"/>
              <a:defRPr/>
            </a:lvl4pPr>
            <a:lvl5pPr marL="3047924" lvl="4" indent="-423323" algn="l" rtl="0">
              <a:lnSpc>
                <a:spcPct val="115000"/>
              </a:lnSpc>
              <a:spcBef>
                <a:spcPts val="2133"/>
              </a:spcBef>
              <a:spcAft>
                <a:spcPts val="0"/>
              </a:spcAft>
              <a:buSzPts val="1400"/>
              <a:buChar char="○"/>
              <a:defRPr/>
            </a:lvl5pPr>
            <a:lvl6pPr marL="3657509" lvl="5" indent="-423323" algn="l" rtl="0">
              <a:lnSpc>
                <a:spcPct val="115000"/>
              </a:lnSpc>
              <a:spcBef>
                <a:spcPts val="2133"/>
              </a:spcBef>
              <a:spcAft>
                <a:spcPts val="0"/>
              </a:spcAft>
              <a:buSzPts val="1400"/>
              <a:buChar char="■"/>
              <a:defRPr/>
            </a:lvl6pPr>
            <a:lvl7pPr marL="4267093" lvl="6" indent="-423323" algn="l" rtl="0">
              <a:lnSpc>
                <a:spcPct val="115000"/>
              </a:lnSpc>
              <a:spcBef>
                <a:spcPts val="2133"/>
              </a:spcBef>
              <a:spcAft>
                <a:spcPts val="0"/>
              </a:spcAft>
              <a:buSzPts val="1400"/>
              <a:buChar char="●"/>
              <a:defRPr/>
            </a:lvl7pPr>
            <a:lvl8pPr marL="4876678" lvl="7" indent="-423323" algn="l" rtl="0">
              <a:lnSpc>
                <a:spcPct val="115000"/>
              </a:lnSpc>
              <a:spcBef>
                <a:spcPts val="2133"/>
              </a:spcBef>
              <a:spcAft>
                <a:spcPts val="0"/>
              </a:spcAft>
              <a:buSzPts val="1400"/>
              <a:buChar char="○"/>
              <a:defRPr/>
            </a:lvl8pPr>
            <a:lvl9pPr marL="5486263" lvl="8" indent="-423323" algn="l" rtl="0">
              <a:lnSpc>
                <a:spcPct val="115000"/>
              </a:lnSpc>
              <a:spcBef>
                <a:spcPts val="2133"/>
              </a:spcBef>
              <a:spcAft>
                <a:spcPts val="2133"/>
              </a:spcAft>
              <a:buSzPts val="1400"/>
              <a:buChar char="■"/>
              <a:defRPr/>
            </a:lvl9pPr>
          </a:lstStyle>
          <a:p>
            <a:endParaRPr/>
          </a:p>
        </p:txBody>
      </p:sp>
      <p:sp>
        <p:nvSpPr>
          <p:cNvPr id="61" name="Google Shape;61;p1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3916465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609600" y="292100"/>
            <a:ext cx="10972800" cy="13840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64" name="Google Shape;64;p16"/>
          <p:cNvSpPr txBox="1">
            <a:spLocks noGrp="1"/>
          </p:cNvSpPr>
          <p:nvPr>
            <p:ph type="body" idx="1"/>
          </p:nvPr>
        </p:nvSpPr>
        <p:spPr>
          <a:xfrm>
            <a:off x="609600" y="1905000"/>
            <a:ext cx="10972800" cy="4114800"/>
          </a:xfrm>
          <a:prstGeom prst="rect">
            <a:avLst/>
          </a:prstGeom>
          <a:noFill/>
          <a:ln>
            <a:noFill/>
          </a:ln>
        </p:spPr>
        <p:txBody>
          <a:bodyPr spcFirstLastPara="1" wrap="square" lIns="91425" tIns="45700" rIns="91425" bIns="45700" anchor="t" anchorCtr="0">
            <a:noAutofit/>
          </a:bodyPr>
          <a:lstStyle>
            <a:lvl1pPr marL="609585" lvl="0" indent="-487668" algn="l" rtl="0">
              <a:lnSpc>
                <a:spcPct val="115000"/>
              </a:lnSpc>
              <a:spcBef>
                <a:spcPts val="480"/>
              </a:spcBef>
              <a:spcAft>
                <a:spcPts val="0"/>
              </a:spcAft>
              <a:buSzPts val="2160"/>
              <a:buChar char="●"/>
              <a:defRPr/>
            </a:lvl1pPr>
            <a:lvl2pPr marL="1219170" lvl="1" indent="-457189" algn="l" rtl="0">
              <a:lnSpc>
                <a:spcPct val="115000"/>
              </a:lnSpc>
              <a:spcBef>
                <a:spcPts val="480"/>
              </a:spcBef>
              <a:spcAft>
                <a:spcPts val="0"/>
              </a:spcAft>
              <a:buClr>
                <a:schemeClr val="lt1"/>
              </a:buClr>
              <a:buSzPts val="1800"/>
              <a:buChar char="○"/>
              <a:defRPr/>
            </a:lvl2pPr>
            <a:lvl3pPr marL="1828754" lvl="2" indent="-487668" algn="l" rtl="0">
              <a:lnSpc>
                <a:spcPct val="115000"/>
              </a:lnSpc>
              <a:spcBef>
                <a:spcPts val="480"/>
              </a:spcBef>
              <a:spcAft>
                <a:spcPts val="0"/>
              </a:spcAft>
              <a:buSzPts val="2160"/>
              <a:buChar char="■"/>
              <a:defRPr/>
            </a:lvl3pPr>
            <a:lvl4pPr marL="2438339" lvl="3" indent="-457189" algn="l" rtl="0">
              <a:lnSpc>
                <a:spcPct val="115000"/>
              </a:lnSpc>
              <a:spcBef>
                <a:spcPts val="480"/>
              </a:spcBef>
              <a:spcAft>
                <a:spcPts val="0"/>
              </a:spcAft>
              <a:buClr>
                <a:schemeClr val="lt1"/>
              </a:buClr>
              <a:buSzPts val="1800"/>
              <a:buChar char="●"/>
              <a:defRPr/>
            </a:lvl4pPr>
            <a:lvl5pPr marL="3047924" lvl="4" indent="-426708" algn="l" rtl="0">
              <a:lnSpc>
                <a:spcPct val="115000"/>
              </a:lnSpc>
              <a:spcBef>
                <a:spcPts val="480"/>
              </a:spcBef>
              <a:spcAft>
                <a:spcPts val="0"/>
              </a:spcAft>
              <a:buSzPts val="1440"/>
              <a:buChar char="○"/>
              <a:defRPr/>
            </a:lvl5pPr>
            <a:lvl6pPr marL="3657509" lvl="5" indent="-426708" algn="l" rtl="0">
              <a:lnSpc>
                <a:spcPct val="115000"/>
              </a:lnSpc>
              <a:spcBef>
                <a:spcPts val="480"/>
              </a:spcBef>
              <a:spcAft>
                <a:spcPts val="0"/>
              </a:spcAft>
              <a:buSzPts val="1440"/>
              <a:buChar char="■"/>
              <a:defRPr/>
            </a:lvl6pPr>
            <a:lvl7pPr marL="4267093" lvl="6" indent="-426708" algn="l" rtl="0">
              <a:lnSpc>
                <a:spcPct val="115000"/>
              </a:lnSpc>
              <a:spcBef>
                <a:spcPts val="480"/>
              </a:spcBef>
              <a:spcAft>
                <a:spcPts val="0"/>
              </a:spcAft>
              <a:buSzPts val="1440"/>
              <a:buChar char="●"/>
              <a:defRPr/>
            </a:lvl7pPr>
            <a:lvl8pPr marL="4876678" lvl="7" indent="-426709" algn="l" rtl="0">
              <a:lnSpc>
                <a:spcPct val="115000"/>
              </a:lnSpc>
              <a:spcBef>
                <a:spcPts val="480"/>
              </a:spcBef>
              <a:spcAft>
                <a:spcPts val="0"/>
              </a:spcAft>
              <a:buSzPts val="1440"/>
              <a:buChar char="○"/>
              <a:defRPr/>
            </a:lvl8pPr>
            <a:lvl9pPr marL="5486263" lvl="8" indent="-426709" algn="l" rtl="0">
              <a:lnSpc>
                <a:spcPct val="115000"/>
              </a:lnSpc>
              <a:spcBef>
                <a:spcPts val="480"/>
              </a:spcBef>
              <a:spcAft>
                <a:spcPts val="0"/>
              </a:spcAft>
              <a:buSzPts val="1440"/>
              <a:buChar char="■"/>
              <a:defRPr/>
            </a:lvl9pPr>
          </a:lstStyle>
          <a:p>
            <a:endParaRPr/>
          </a:p>
        </p:txBody>
      </p:sp>
      <p:sp>
        <p:nvSpPr>
          <p:cNvPr id="65" name="Google Shape;65;p16"/>
          <p:cNvSpPr txBox="1">
            <a:spLocks noGrp="1"/>
          </p:cNvSpPr>
          <p:nvPr>
            <p:ph type="dt" idx="10"/>
          </p:nvPr>
        </p:nvSpPr>
        <p:spPr>
          <a:xfrm>
            <a:off x="609600" y="6245225"/>
            <a:ext cx="2844800" cy="4760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66" name="Google Shape;66;p16"/>
          <p:cNvSpPr txBox="1">
            <a:spLocks noGrp="1"/>
          </p:cNvSpPr>
          <p:nvPr>
            <p:ph type="ftr" idx="11"/>
          </p:nvPr>
        </p:nvSpPr>
        <p:spPr>
          <a:xfrm>
            <a:off x="4165600" y="6245225"/>
            <a:ext cx="3860800" cy="4760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67" b="0" i="0" u="none" strike="noStrike" cap="none">
                <a:solidFill>
                  <a:srgbClr val="000000"/>
                </a:solidFill>
                <a:latin typeface="Arial"/>
                <a:ea typeface="Arial"/>
                <a:cs typeface="Arial"/>
                <a:sym typeface="Arial"/>
              </a:defRPr>
            </a:lvl9pPr>
          </a:lstStyle>
          <a:p>
            <a:endParaRPr/>
          </a:p>
        </p:txBody>
      </p:sp>
      <p:sp>
        <p:nvSpPr>
          <p:cNvPr id="67" name="Google Shape;67;p16"/>
          <p:cNvSpPr txBox="1">
            <a:spLocks noGrp="1"/>
          </p:cNvSpPr>
          <p:nvPr>
            <p:ph type="sldNum" idx="12"/>
          </p:nvPr>
        </p:nvSpPr>
        <p:spPr>
          <a:xfrm>
            <a:off x="8737600" y="6245225"/>
            <a:ext cx="2844800" cy="476000"/>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chemeClr val="lt1"/>
              </a:buClr>
              <a:buSzPts val="1400"/>
              <a:buFont typeface="Arial"/>
              <a:buNone/>
              <a:defRPr sz="1867" b="0" i="0" u="none" strike="noStrike" cap="none">
                <a:solidFill>
                  <a:schemeClr val="lt1"/>
                </a:solidFill>
                <a:latin typeface="Arial"/>
                <a:ea typeface="Arial"/>
                <a:cs typeface="Arial"/>
                <a:sym typeface="Arial"/>
              </a:defRPr>
            </a:lvl1pPr>
            <a:lvl2pPr marL="0" marR="0" lvl="1" indent="0" algn="r" rtl="0">
              <a:lnSpc>
                <a:spcPct val="100000"/>
              </a:lnSpc>
              <a:spcBef>
                <a:spcPts val="0"/>
              </a:spcBef>
              <a:spcAft>
                <a:spcPts val="0"/>
              </a:spcAft>
              <a:buClr>
                <a:schemeClr val="lt1"/>
              </a:buClr>
              <a:buSzPts val="1400"/>
              <a:buFont typeface="Arial"/>
              <a:buNone/>
              <a:defRPr sz="1867" b="0" i="0" u="none" strike="noStrike" cap="none">
                <a:solidFill>
                  <a:schemeClr val="lt1"/>
                </a:solidFill>
                <a:latin typeface="Arial"/>
                <a:ea typeface="Arial"/>
                <a:cs typeface="Arial"/>
                <a:sym typeface="Arial"/>
              </a:defRPr>
            </a:lvl2pPr>
            <a:lvl3pPr marL="0" marR="0" lvl="2" indent="0" algn="r" rtl="0">
              <a:lnSpc>
                <a:spcPct val="100000"/>
              </a:lnSpc>
              <a:spcBef>
                <a:spcPts val="0"/>
              </a:spcBef>
              <a:spcAft>
                <a:spcPts val="0"/>
              </a:spcAft>
              <a:buClr>
                <a:schemeClr val="lt1"/>
              </a:buClr>
              <a:buSzPts val="1400"/>
              <a:buFont typeface="Arial"/>
              <a:buNone/>
              <a:defRPr sz="1867" b="0" i="0" u="none" strike="noStrike" cap="none">
                <a:solidFill>
                  <a:schemeClr val="lt1"/>
                </a:solidFill>
                <a:latin typeface="Arial"/>
                <a:ea typeface="Arial"/>
                <a:cs typeface="Arial"/>
                <a:sym typeface="Arial"/>
              </a:defRPr>
            </a:lvl3pPr>
            <a:lvl4pPr marL="0" marR="0" lvl="3" indent="0" algn="r" rtl="0">
              <a:lnSpc>
                <a:spcPct val="100000"/>
              </a:lnSpc>
              <a:spcBef>
                <a:spcPts val="0"/>
              </a:spcBef>
              <a:spcAft>
                <a:spcPts val="0"/>
              </a:spcAft>
              <a:buClr>
                <a:schemeClr val="lt1"/>
              </a:buClr>
              <a:buSzPts val="1400"/>
              <a:buFont typeface="Arial"/>
              <a:buNone/>
              <a:defRPr sz="1867" b="0" i="0" u="none" strike="noStrike" cap="none">
                <a:solidFill>
                  <a:schemeClr val="lt1"/>
                </a:solidFill>
                <a:latin typeface="Arial"/>
                <a:ea typeface="Arial"/>
                <a:cs typeface="Arial"/>
                <a:sym typeface="Arial"/>
              </a:defRPr>
            </a:lvl4pPr>
            <a:lvl5pPr marL="0" marR="0" lvl="4" indent="0" algn="r" rtl="0">
              <a:lnSpc>
                <a:spcPct val="100000"/>
              </a:lnSpc>
              <a:spcBef>
                <a:spcPts val="0"/>
              </a:spcBef>
              <a:spcAft>
                <a:spcPts val="0"/>
              </a:spcAft>
              <a:buClr>
                <a:schemeClr val="lt1"/>
              </a:buClr>
              <a:buSzPts val="1400"/>
              <a:buFont typeface="Arial"/>
              <a:buNone/>
              <a:defRPr sz="1867" b="0" i="0" u="none" strike="noStrike" cap="none">
                <a:solidFill>
                  <a:schemeClr val="lt1"/>
                </a:solidFill>
                <a:latin typeface="Arial"/>
                <a:ea typeface="Arial"/>
                <a:cs typeface="Arial"/>
                <a:sym typeface="Arial"/>
              </a:defRPr>
            </a:lvl5pPr>
            <a:lvl6pPr marL="0" marR="0" lvl="5" indent="0" algn="r" rtl="0">
              <a:lnSpc>
                <a:spcPct val="100000"/>
              </a:lnSpc>
              <a:spcBef>
                <a:spcPts val="0"/>
              </a:spcBef>
              <a:spcAft>
                <a:spcPts val="0"/>
              </a:spcAft>
              <a:buClr>
                <a:schemeClr val="lt1"/>
              </a:buClr>
              <a:buSzPts val="1400"/>
              <a:buFont typeface="Arial"/>
              <a:buNone/>
              <a:defRPr sz="1867" b="0" i="0" u="none" strike="noStrike" cap="none">
                <a:solidFill>
                  <a:schemeClr val="lt1"/>
                </a:solidFill>
                <a:latin typeface="Arial"/>
                <a:ea typeface="Arial"/>
                <a:cs typeface="Arial"/>
                <a:sym typeface="Arial"/>
              </a:defRPr>
            </a:lvl6pPr>
            <a:lvl7pPr marL="0" marR="0" lvl="6" indent="0" algn="r" rtl="0">
              <a:lnSpc>
                <a:spcPct val="100000"/>
              </a:lnSpc>
              <a:spcBef>
                <a:spcPts val="0"/>
              </a:spcBef>
              <a:spcAft>
                <a:spcPts val="0"/>
              </a:spcAft>
              <a:buClr>
                <a:schemeClr val="lt1"/>
              </a:buClr>
              <a:buSzPts val="1400"/>
              <a:buFont typeface="Arial"/>
              <a:buNone/>
              <a:defRPr sz="1867" b="0" i="0" u="none" strike="noStrike" cap="none">
                <a:solidFill>
                  <a:schemeClr val="lt1"/>
                </a:solidFill>
                <a:latin typeface="Arial"/>
                <a:ea typeface="Arial"/>
                <a:cs typeface="Arial"/>
                <a:sym typeface="Arial"/>
              </a:defRPr>
            </a:lvl7pPr>
            <a:lvl8pPr marL="0" marR="0" lvl="7" indent="0" algn="r" rtl="0">
              <a:lnSpc>
                <a:spcPct val="100000"/>
              </a:lnSpc>
              <a:spcBef>
                <a:spcPts val="0"/>
              </a:spcBef>
              <a:spcAft>
                <a:spcPts val="0"/>
              </a:spcAft>
              <a:buClr>
                <a:schemeClr val="lt1"/>
              </a:buClr>
              <a:buSzPts val="1400"/>
              <a:buFont typeface="Arial"/>
              <a:buNone/>
              <a:defRPr sz="1867" b="0" i="0" u="none" strike="noStrike" cap="none">
                <a:solidFill>
                  <a:schemeClr val="lt1"/>
                </a:solidFill>
                <a:latin typeface="Arial"/>
                <a:ea typeface="Arial"/>
                <a:cs typeface="Arial"/>
                <a:sym typeface="Arial"/>
              </a:defRPr>
            </a:lvl8pPr>
            <a:lvl9pPr marL="0" marR="0" lvl="8" indent="0" algn="r" rtl="0">
              <a:lnSpc>
                <a:spcPct val="100000"/>
              </a:lnSpc>
              <a:spcBef>
                <a:spcPts val="0"/>
              </a:spcBef>
              <a:spcAft>
                <a:spcPts val="0"/>
              </a:spcAft>
              <a:buClr>
                <a:schemeClr val="lt1"/>
              </a:buClr>
              <a:buSzPts val="1400"/>
              <a:buFont typeface="Arial"/>
              <a:buNone/>
              <a:defRPr sz="1867" b="0" i="0" u="none" strike="noStrike" cap="none">
                <a:solidFill>
                  <a:schemeClr val="lt1"/>
                </a:solidFill>
                <a:latin typeface="Arial"/>
                <a:ea typeface="Arial"/>
                <a:cs typeface="Arial"/>
                <a:sym typeface="Arial"/>
              </a:defRPr>
            </a:lvl9pPr>
          </a:lstStyle>
          <a:p>
            <a:fld id="{00000000-1234-1234-1234-123412341234}" type="slidenum">
              <a:rPr lang="en-GB" smtClean="0"/>
              <a:pPr/>
              <a:t>‹#›</a:t>
            </a:fld>
            <a:endParaRPr lang="en-GB" sz="1333">
              <a:solidFill>
                <a:schemeClr val="dk2"/>
              </a:solidFill>
            </a:endParaRPr>
          </a:p>
        </p:txBody>
      </p:sp>
    </p:spTree>
    <p:extLst>
      <p:ext uri="{BB962C8B-B14F-4D97-AF65-F5344CB8AC3E}">
        <p14:creationId xmlns:p14="http://schemas.microsoft.com/office/powerpoint/2010/main" val="20652348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68"/>
        <p:cNvGrpSpPr/>
        <p:nvPr/>
      </p:nvGrpSpPr>
      <p:grpSpPr>
        <a:xfrm>
          <a:off x="0" y="0"/>
          <a:ext cx="0" cy="0"/>
          <a:chOff x="0" y="0"/>
          <a:chExt cx="0" cy="0"/>
        </a:xfrm>
      </p:grpSpPr>
      <p:sp>
        <p:nvSpPr>
          <p:cNvPr id="69" name="Google Shape;69;p1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70" name="Google Shape;70;p17"/>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609585" lvl="0" indent="-423323" algn="l" rtl="0">
              <a:lnSpc>
                <a:spcPct val="115000"/>
              </a:lnSpc>
              <a:spcBef>
                <a:spcPts val="0"/>
              </a:spcBef>
              <a:spcAft>
                <a:spcPts val="0"/>
              </a:spcAft>
              <a:buSzPts val="1400"/>
              <a:buChar char="●"/>
              <a:defRPr sz="1867"/>
            </a:lvl1pPr>
            <a:lvl2pPr marL="1219170" lvl="1" indent="-406390" algn="l" rtl="0">
              <a:lnSpc>
                <a:spcPct val="115000"/>
              </a:lnSpc>
              <a:spcBef>
                <a:spcPts val="2133"/>
              </a:spcBef>
              <a:spcAft>
                <a:spcPts val="0"/>
              </a:spcAft>
              <a:buSzPts val="1200"/>
              <a:buChar char="○"/>
              <a:defRPr sz="1600"/>
            </a:lvl2pPr>
            <a:lvl3pPr marL="1828754" lvl="2" indent="-406390" algn="l" rtl="0">
              <a:lnSpc>
                <a:spcPct val="115000"/>
              </a:lnSpc>
              <a:spcBef>
                <a:spcPts val="2133"/>
              </a:spcBef>
              <a:spcAft>
                <a:spcPts val="0"/>
              </a:spcAft>
              <a:buSzPts val="1200"/>
              <a:buChar char="■"/>
              <a:defRPr sz="1600"/>
            </a:lvl3pPr>
            <a:lvl4pPr marL="2438339" lvl="3" indent="-406390" algn="l" rtl="0">
              <a:lnSpc>
                <a:spcPct val="115000"/>
              </a:lnSpc>
              <a:spcBef>
                <a:spcPts val="2133"/>
              </a:spcBef>
              <a:spcAft>
                <a:spcPts val="0"/>
              </a:spcAft>
              <a:buSzPts val="1200"/>
              <a:buChar char="●"/>
              <a:defRPr sz="1600"/>
            </a:lvl4pPr>
            <a:lvl5pPr marL="3047924" lvl="4" indent="-406390" algn="l" rtl="0">
              <a:lnSpc>
                <a:spcPct val="115000"/>
              </a:lnSpc>
              <a:spcBef>
                <a:spcPts val="2133"/>
              </a:spcBef>
              <a:spcAft>
                <a:spcPts val="0"/>
              </a:spcAft>
              <a:buSzPts val="1200"/>
              <a:buChar char="○"/>
              <a:defRPr sz="1600"/>
            </a:lvl5pPr>
            <a:lvl6pPr marL="3657509" lvl="5" indent="-406390" algn="l" rtl="0">
              <a:lnSpc>
                <a:spcPct val="115000"/>
              </a:lnSpc>
              <a:spcBef>
                <a:spcPts val="2133"/>
              </a:spcBef>
              <a:spcAft>
                <a:spcPts val="0"/>
              </a:spcAft>
              <a:buSzPts val="1200"/>
              <a:buChar char="■"/>
              <a:defRPr sz="1600"/>
            </a:lvl6pPr>
            <a:lvl7pPr marL="4267093" lvl="6" indent="-406390" algn="l" rtl="0">
              <a:lnSpc>
                <a:spcPct val="115000"/>
              </a:lnSpc>
              <a:spcBef>
                <a:spcPts val="2133"/>
              </a:spcBef>
              <a:spcAft>
                <a:spcPts val="0"/>
              </a:spcAft>
              <a:buSzPts val="1200"/>
              <a:buChar char="●"/>
              <a:defRPr sz="1600"/>
            </a:lvl7pPr>
            <a:lvl8pPr marL="4876678" lvl="7" indent="-406390" algn="l" rtl="0">
              <a:lnSpc>
                <a:spcPct val="115000"/>
              </a:lnSpc>
              <a:spcBef>
                <a:spcPts val="2133"/>
              </a:spcBef>
              <a:spcAft>
                <a:spcPts val="0"/>
              </a:spcAft>
              <a:buSzPts val="1200"/>
              <a:buChar char="○"/>
              <a:defRPr sz="1600"/>
            </a:lvl8pPr>
            <a:lvl9pPr marL="5486263" lvl="8" indent="-406390" algn="l" rtl="0">
              <a:lnSpc>
                <a:spcPct val="115000"/>
              </a:lnSpc>
              <a:spcBef>
                <a:spcPts val="2133"/>
              </a:spcBef>
              <a:spcAft>
                <a:spcPts val="2133"/>
              </a:spcAft>
              <a:buSzPts val="1200"/>
              <a:buChar char="■"/>
              <a:defRPr sz="1600"/>
            </a:lvl9pPr>
          </a:lstStyle>
          <a:p>
            <a:endParaRPr/>
          </a:p>
        </p:txBody>
      </p:sp>
      <p:sp>
        <p:nvSpPr>
          <p:cNvPr id="71" name="Google Shape;71;p17"/>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609585" lvl="0" indent="-423323" algn="l" rtl="0">
              <a:lnSpc>
                <a:spcPct val="115000"/>
              </a:lnSpc>
              <a:spcBef>
                <a:spcPts val="0"/>
              </a:spcBef>
              <a:spcAft>
                <a:spcPts val="0"/>
              </a:spcAft>
              <a:buSzPts val="1400"/>
              <a:buChar char="●"/>
              <a:defRPr sz="1867"/>
            </a:lvl1pPr>
            <a:lvl2pPr marL="1219170" lvl="1" indent="-406390" algn="l" rtl="0">
              <a:lnSpc>
                <a:spcPct val="115000"/>
              </a:lnSpc>
              <a:spcBef>
                <a:spcPts val="2133"/>
              </a:spcBef>
              <a:spcAft>
                <a:spcPts val="0"/>
              </a:spcAft>
              <a:buSzPts val="1200"/>
              <a:buChar char="○"/>
              <a:defRPr sz="1600"/>
            </a:lvl2pPr>
            <a:lvl3pPr marL="1828754" lvl="2" indent="-406390" algn="l" rtl="0">
              <a:lnSpc>
                <a:spcPct val="115000"/>
              </a:lnSpc>
              <a:spcBef>
                <a:spcPts val="2133"/>
              </a:spcBef>
              <a:spcAft>
                <a:spcPts val="0"/>
              </a:spcAft>
              <a:buSzPts val="1200"/>
              <a:buChar char="■"/>
              <a:defRPr sz="1600"/>
            </a:lvl3pPr>
            <a:lvl4pPr marL="2438339" lvl="3" indent="-406390" algn="l" rtl="0">
              <a:lnSpc>
                <a:spcPct val="115000"/>
              </a:lnSpc>
              <a:spcBef>
                <a:spcPts val="2133"/>
              </a:spcBef>
              <a:spcAft>
                <a:spcPts val="0"/>
              </a:spcAft>
              <a:buSzPts val="1200"/>
              <a:buChar char="●"/>
              <a:defRPr sz="1600"/>
            </a:lvl4pPr>
            <a:lvl5pPr marL="3047924" lvl="4" indent="-406390" algn="l" rtl="0">
              <a:lnSpc>
                <a:spcPct val="115000"/>
              </a:lnSpc>
              <a:spcBef>
                <a:spcPts val="2133"/>
              </a:spcBef>
              <a:spcAft>
                <a:spcPts val="0"/>
              </a:spcAft>
              <a:buSzPts val="1200"/>
              <a:buChar char="○"/>
              <a:defRPr sz="1600"/>
            </a:lvl5pPr>
            <a:lvl6pPr marL="3657509" lvl="5" indent="-406390" algn="l" rtl="0">
              <a:lnSpc>
                <a:spcPct val="115000"/>
              </a:lnSpc>
              <a:spcBef>
                <a:spcPts val="2133"/>
              </a:spcBef>
              <a:spcAft>
                <a:spcPts val="0"/>
              </a:spcAft>
              <a:buSzPts val="1200"/>
              <a:buChar char="■"/>
              <a:defRPr sz="1600"/>
            </a:lvl6pPr>
            <a:lvl7pPr marL="4267093" lvl="6" indent="-406390" algn="l" rtl="0">
              <a:lnSpc>
                <a:spcPct val="115000"/>
              </a:lnSpc>
              <a:spcBef>
                <a:spcPts val="2133"/>
              </a:spcBef>
              <a:spcAft>
                <a:spcPts val="0"/>
              </a:spcAft>
              <a:buSzPts val="1200"/>
              <a:buChar char="●"/>
              <a:defRPr sz="1600"/>
            </a:lvl7pPr>
            <a:lvl8pPr marL="4876678" lvl="7" indent="-406390" algn="l" rtl="0">
              <a:lnSpc>
                <a:spcPct val="115000"/>
              </a:lnSpc>
              <a:spcBef>
                <a:spcPts val="2133"/>
              </a:spcBef>
              <a:spcAft>
                <a:spcPts val="0"/>
              </a:spcAft>
              <a:buSzPts val="1200"/>
              <a:buChar char="○"/>
              <a:defRPr sz="1600"/>
            </a:lvl8pPr>
            <a:lvl9pPr marL="5486263" lvl="8" indent="-406390" algn="l" rtl="0">
              <a:lnSpc>
                <a:spcPct val="115000"/>
              </a:lnSpc>
              <a:spcBef>
                <a:spcPts val="2133"/>
              </a:spcBef>
              <a:spcAft>
                <a:spcPts val="2133"/>
              </a:spcAft>
              <a:buSzPts val="1200"/>
              <a:buChar char="■"/>
              <a:defRPr sz="1600"/>
            </a:lvl9pPr>
          </a:lstStyle>
          <a:p>
            <a:endParaRPr/>
          </a:p>
        </p:txBody>
      </p:sp>
      <p:sp>
        <p:nvSpPr>
          <p:cNvPr id="72" name="Google Shape;72;p1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1992835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3"/>
        <p:cNvGrpSpPr/>
        <p:nvPr/>
      </p:nvGrpSpPr>
      <p:grpSpPr>
        <a:xfrm>
          <a:off x="0" y="0"/>
          <a:ext cx="0" cy="0"/>
          <a:chOff x="0" y="0"/>
          <a:chExt cx="0" cy="0"/>
        </a:xfrm>
      </p:grpSpPr>
      <p:sp>
        <p:nvSpPr>
          <p:cNvPr id="74" name="Google Shape;74;p18"/>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sz="4800"/>
            </a:lvl1pPr>
            <a:lvl2pPr lvl="1" algn="ctr" rtl="0">
              <a:lnSpc>
                <a:spcPct val="100000"/>
              </a:lnSpc>
              <a:spcBef>
                <a:spcPts val="0"/>
              </a:spcBef>
              <a:spcAft>
                <a:spcPts val="0"/>
              </a:spcAft>
              <a:buSzPts val="3600"/>
              <a:buNone/>
              <a:defRPr sz="4800"/>
            </a:lvl2pPr>
            <a:lvl3pPr lvl="2" algn="ctr" rtl="0">
              <a:lnSpc>
                <a:spcPct val="100000"/>
              </a:lnSpc>
              <a:spcBef>
                <a:spcPts val="0"/>
              </a:spcBef>
              <a:spcAft>
                <a:spcPts val="0"/>
              </a:spcAft>
              <a:buSzPts val="3600"/>
              <a:buNone/>
              <a:defRPr sz="4800"/>
            </a:lvl3pPr>
            <a:lvl4pPr lvl="3" algn="ctr" rtl="0">
              <a:lnSpc>
                <a:spcPct val="100000"/>
              </a:lnSpc>
              <a:spcBef>
                <a:spcPts val="0"/>
              </a:spcBef>
              <a:spcAft>
                <a:spcPts val="0"/>
              </a:spcAft>
              <a:buSzPts val="3600"/>
              <a:buNone/>
              <a:defRPr sz="4800"/>
            </a:lvl4pPr>
            <a:lvl5pPr lvl="4" algn="ctr" rtl="0">
              <a:lnSpc>
                <a:spcPct val="100000"/>
              </a:lnSpc>
              <a:spcBef>
                <a:spcPts val="0"/>
              </a:spcBef>
              <a:spcAft>
                <a:spcPts val="0"/>
              </a:spcAft>
              <a:buSzPts val="3600"/>
              <a:buNone/>
              <a:defRPr sz="4800"/>
            </a:lvl5pPr>
            <a:lvl6pPr lvl="5" algn="ctr" rtl="0">
              <a:lnSpc>
                <a:spcPct val="100000"/>
              </a:lnSpc>
              <a:spcBef>
                <a:spcPts val="0"/>
              </a:spcBef>
              <a:spcAft>
                <a:spcPts val="0"/>
              </a:spcAft>
              <a:buSzPts val="3600"/>
              <a:buNone/>
              <a:defRPr sz="4800"/>
            </a:lvl6pPr>
            <a:lvl7pPr lvl="6" algn="ctr" rtl="0">
              <a:lnSpc>
                <a:spcPct val="100000"/>
              </a:lnSpc>
              <a:spcBef>
                <a:spcPts val="0"/>
              </a:spcBef>
              <a:spcAft>
                <a:spcPts val="0"/>
              </a:spcAft>
              <a:buSzPts val="3600"/>
              <a:buNone/>
              <a:defRPr sz="4800"/>
            </a:lvl7pPr>
            <a:lvl8pPr lvl="7" algn="ctr" rtl="0">
              <a:lnSpc>
                <a:spcPct val="100000"/>
              </a:lnSpc>
              <a:spcBef>
                <a:spcPts val="0"/>
              </a:spcBef>
              <a:spcAft>
                <a:spcPts val="0"/>
              </a:spcAft>
              <a:buSzPts val="3600"/>
              <a:buNone/>
              <a:defRPr sz="4800"/>
            </a:lvl8pPr>
            <a:lvl9pPr lvl="8" algn="ctr" rtl="0">
              <a:lnSpc>
                <a:spcPct val="100000"/>
              </a:lnSpc>
              <a:spcBef>
                <a:spcPts val="0"/>
              </a:spcBef>
              <a:spcAft>
                <a:spcPts val="0"/>
              </a:spcAft>
              <a:buSzPts val="3600"/>
              <a:buNone/>
              <a:defRPr sz="4800"/>
            </a:lvl9pPr>
          </a:lstStyle>
          <a:p>
            <a:endParaRPr/>
          </a:p>
        </p:txBody>
      </p:sp>
      <p:sp>
        <p:nvSpPr>
          <p:cNvPr id="75" name="Google Shape;75;p1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1760306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6"/>
        <p:cNvGrpSpPr/>
        <p:nvPr/>
      </p:nvGrpSpPr>
      <p:grpSpPr>
        <a:xfrm>
          <a:off x="0" y="0"/>
          <a:ext cx="0" cy="0"/>
          <a:chOff x="0" y="0"/>
          <a:chExt cx="0" cy="0"/>
        </a:xfrm>
      </p:grpSpPr>
      <p:sp>
        <p:nvSpPr>
          <p:cNvPr id="77" name="Google Shape;77;p19"/>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78" name="Google Shape;78;p1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260615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9"/>
        <p:cNvGrpSpPr/>
        <p:nvPr/>
      </p:nvGrpSpPr>
      <p:grpSpPr>
        <a:xfrm>
          <a:off x="0" y="0"/>
          <a:ext cx="0" cy="0"/>
          <a:chOff x="0" y="0"/>
          <a:chExt cx="0" cy="0"/>
        </a:xfrm>
      </p:grpSpPr>
      <p:sp>
        <p:nvSpPr>
          <p:cNvPr id="80" name="Google Shape;80;p20"/>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sz="3200"/>
            </a:lvl1pPr>
            <a:lvl2pPr lvl="1" algn="l" rtl="0">
              <a:lnSpc>
                <a:spcPct val="100000"/>
              </a:lnSpc>
              <a:spcBef>
                <a:spcPts val="0"/>
              </a:spcBef>
              <a:spcAft>
                <a:spcPts val="0"/>
              </a:spcAft>
              <a:buSzPts val="2400"/>
              <a:buNone/>
              <a:defRPr sz="3200"/>
            </a:lvl2pPr>
            <a:lvl3pPr lvl="2" algn="l" rtl="0">
              <a:lnSpc>
                <a:spcPct val="100000"/>
              </a:lnSpc>
              <a:spcBef>
                <a:spcPts val="0"/>
              </a:spcBef>
              <a:spcAft>
                <a:spcPts val="0"/>
              </a:spcAft>
              <a:buSzPts val="2400"/>
              <a:buNone/>
              <a:defRPr sz="3200"/>
            </a:lvl3pPr>
            <a:lvl4pPr lvl="3" algn="l" rtl="0">
              <a:lnSpc>
                <a:spcPct val="100000"/>
              </a:lnSpc>
              <a:spcBef>
                <a:spcPts val="0"/>
              </a:spcBef>
              <a:spcAft>
                <a:spcPts val="0"/>
              </a:spcAft>
              <a:buSzPts val="2400"/>
              <a:buNone/>
              <a:defRPr sz="3200"/>
            </a:lvl4pPr>
            <a:lvl5pPr lvl="4" algn="l" rtl="0">
              <a:lnSpc>
                <a:spcPct val="100000"/>
              </a:lnSpc>
              <a:spcBef>
                <a:spcPts val="0"/>
              </a:spcBef>
              <a:spcAft>
                <a:spcPts val="0"/>
              </a:spcAft>
              <a:buSzPts val="2400"/>
              <a:buNone/>
              <a:defRPr sz="3200"/>
            </a:lvl5pPr>
            <a:lvl6pPr lvl="5" algn="l" rtl="0">
              <a:lnSpc>
                <a:spcPct val="100000"/>
              </a:lnSpc>
              <a:spcBef>
                <a:spcPts val="0"/>
              </a:spcBef>
              <a:spcAft>
                <a:spcPts val="0"/>
              </a:spcAft>
              <a:buSzPts val="2400"/>
              <a:buNone/>
              <a:defRPr sz="3200"/>
            </a:lvl6pPr>
            <a:lvl7pPr lvl="6" algn="l" rtl="0">
              <a:lnSpc>
                <a:spcPct val="100000"/>
              </a:lnSpc>
              <a:spcBef>
                <a:spcPts val="0"/>
              </a:spcBef>
              <a:spcAft>
                <a:spcPts val="0"/>
              </a:spcAft>
              <a:buSzPts val="2400"/>
              <a:buNone/>
              <a:defRPr sz="3200"/>
            </a:lvl7pPr>
            <a:lvl8pPr lvl="7" algn="l" rtl="0">
              <a:lnSpc>
                <a:spcPct val="100000"/>
              </a:lnSpc>
              <a:spcBef>
                <a:spcPts val="0"/>
              </a:spcBef>
              <a:spcAft>
                <a:spcPts val="0"/>
              </a:spcAft>
              <a:buSzPts val="2400"/>
              <a:buNone/>
              <a:defRPr sz="3200"/>
            </a:lvl8pPr>
            <a:lvl9pPr lvl="8" algn="l" rtl="0">
              <a:lnSpc>
                <a:spcPct val="100000"/>
              </a:lnSpc>
              <a:spcBef>
                <a:spcPts val="0"/>
              </a:spcBef>
              <a:spcAft>
                <a:spcPts val="0"/>
              </a:spcAft>
              <a:buSzPts val="2400"/>
              <a:buNone/>
              <a:defRPr sz="3200"/>
            </a:lvl9pPr>
          </a:lstStyle>
          <a:p>
            <a:endParaRPr/>
          </a:p>
        </p:txBody>
      </p:sp>
      <p:sp>
        <p:nvSpPr>
          <p:cNvPr id="81" name="Google Shape;81;p20"/>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Autofit/>
          </a:bodyPr>
          <a:lstStyle>
            <a:lvl1pPr marL="609585" lvl="0" indent="-406390" algn="l" rtl="0">
              <a:lnSpc>
                <a:spcPct val="115000"/>
              </a:lnSpc>
              <a:spcBef>
                <a:spcPts val="0"/>
              </a:spcBef>
              <a:spcAft>
                <a:spcPts val="0"/>
              </a:spcAft>
              <a:buSzPts val="1200"/>
              <a:buChar char="●"/>
              <a:defRPr sz="1600"/>
            </a:lvl1pPr>
            <a:lvl2pPr marL="1219170" lvl="1" indent="-406390" algn="l" rtl="0">
              <a:lnSpc>
                <a:spcPct val="115000"/>
              </a:lnSpc>
              <a:spcBef>
                <a:spcPts val="2133"/>
              </a:spcBef>
              <a:spcAft>
                <a:spcPts val="0"/>
              </a:spcAft>
              <a:buSzPts val="1200"/>
              <a:buChar char="○"/>
              <a:defRPr sz="1600"/>
            </a:lvl2pPr>
            <a:lvl3pPr marL="1828754" lvl="2" indent="-406390" algn="l" rtl="0">
              <a:lnSpc>
                <a:spcPct val="115000"/>
              </a:lnSpc>
              <a:spcBef>
                <a:spcPts val="2133"/>
              </a:spcBef>
              <a:spcAft>
                <a:spcPts val="0"/>
              </a:spcAft>
              <a:buSzPts val="1200"/>
              <a:buChar char="■"/>
              <a:defRPr sz="1600"/>
            </a:lvl3pPr>
            <a:lvl4pPr marL="2438339" lvl="3" indent="-406390" algn="l" rtl="0">
              <a:lnSpc>
                <a:spcPct val="115000"/>
              </a:lnSpc>
              <a:spcBef>
                <a:spcPts val="2133"/>
              </a:spcBef>
              <a:spcAft>
                <a:spcPts val="0"/>
              </a:spcAft>
              <a:buSzPts val="1200"/>
              <a:buChar char="●"/>
              <a:defRPr sz="1600"/>
            </a:lvl4pPr>
            <a:lvl5pPr marL="3047924" lvl="4" indent="-406390" algn="l" rtl="0">
              <a:lnSpc>
                <a:spcPct val="115000"/>
              </a:lnSpc>
              <a:spcBef>
                <a:spcPts val="2133"/>
              </a:spcBef>
              <a:spcAft>
                <a:spcPts val="0"/>
              </a:spcAft>
              <a:buSzPts val="1200"/>
              <a:buChar char="○"/>
              <a:defRPr sz="1600"/>
            </a:lvl5pPr>
            <a:lvl6pPr marL="3657509" lvl="5" indent="-406390" algn="l" rtl="0">
              <a:lnSpc>
                <a:spcPct val="115000"/>
              </a:lnSpc>
              <a:spcBef>
                <a:spcPts val="2133"/>
              </a:spcBef>
              <a:spcAft>
                <a:spcPts val="0"/>
              </a:spcAft>
              <a:buSzPts val="1200"/>
              <a:buChar char="■"/>
              <a:defRPr sz="1600"/>
            </a:lvl6pPr>
            <a:lvl7pPr marL="4267093" lvl="6" indent="-406390" algn="l" rtl="0">
              <a:lnSpc>
                <a:spcPct val="115000"/>
              </a:lnSpc>
              <a:spcBef>
                <a:spcPts val="2133"/>
              </a:spcBef>
              <a:spcAft>
                <a:spcPts val="0"/>
              </a:spcAft>
              <a:buSzPts val="1200"/>
              <a:buChar char="●"/>
              <a:defRPr sz="1600"/>
            </a:lvl7pPr>
            <a:lvl8pPr marL="4876678" lvl="7" indent="-406390" algn="l" rtl="0">
              <a:lnSpc>
                <a:spcPct val="115000"/>
              </a:lnSpc>
              <a:spcBef>
                <a:spcPts val="2133"/>
              </a:spcBef>
              <a:spcAft>
                <a:spcPts val="0"/>
              </a:spcAft>
              <a:buSzPts val="1200"/>
              <a:buChar char="○"/>
              <a:defRPr sz="1600"/>
            </a:lvl8pPr>
            <a:lvl9pPr marL="5486263" lvl="8" indent="-406390" algn="l" rtl="0">
              <a:lnSpc>
                <a:spcPct val="115000"/>
              </a:lnSpc>
              <a:spcBef>
                <a:spcPts val="2133"/>
              </a:spcBef>
              <a:spcAft>
                <a:spcPts val="2133"/>
              </a:spcAft>
              <a:buSzPts val="1200"/>
              <a:buChar char="■"/>
              <a:defRPr sz="1600"/>
            </a:lvl9pPr>
          </a:lstStyle>
          <a:p>
            <a:endParaRPr/>
          </a:p>
        </p:txBody>
      </p:sp>
      <p:sp>
        <p:nvSpPr>
          <p:cNvPr id="82" name="Google Shape;82;p2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6642078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CE5C76D-12D0-0BE0-CA1A-C79C7A70852B}"/>
              </a:ext>
            </a:extLst>
          </p:cNvPr>
          <p:cNvSpPr>
            <a:spLocks noGrp="1"/>
          </p:cNvSpPr>
          <p:nvPr>
            <p:ph type="dt" sz="half" idx="10"/>
          </p:nvPr>
        </p:nvSpPr>
        <p:spPr/>
        <p:txBody>
          <a:bodyPr/>
          <a:lstStyle>
            <a:lvl1pPr>
              <a:defRPr/>
            </a:lvl1pPr>
          </a:lstStyle>
          <a:p>
            <a:pPr>
              <a:defRPr/>
            </a:pPr>
            <a:endParaRPr lang="en-GB" altLang="en-US"/>
          </a:p>
        </p:txBody>
      </p:sp>
      <p:sp>
        <p:nvSpPr>
          <p:cNvPr id="5" name="Footer Placeholder 4">
            <a:extLst>
              <a:ext uri="{FF2B5EF4-FFF2-40B4-BE49-F238E27FC236}">
                <a16:creationId xmlns:a16="http://schemas.microsoft.com/office/drawing/2014/main" id="{E20ED552-024B-3CCF-6248-EB7C0FF6767C}"/>
              </a:ext>
            </a:extLst>
          </p:cNvPr>
          <p:cNvSpPr>
            <a:spLocks noGrp="1"/>
          </p:cNvSpPr>
          <p:nvPr>
            <p:ph type="ftr" sz="quarter" idx="11"/>
          </p:nvPr>
        </p:nvSpPr>
        <p:spPr/>
        <p:txBody>
          <a:bodyPr/>
          <a:lstStyle>
            <a:lvl1pPr>
              <a:defRPr/>
            </a:lvl1pPr>
          </a:lstStyle>
          <a:p>
            <a:pPr>
              <a:defRPr/>
            </a:pPr>
            <a:endParaRPr lang="en-GB" altLang="en-US"/>
          </a:p>
        </p:txBody>
      </p:sp>
      <p:sp>
        <p:nvSpPr>
          <p:cNvPr id="6" name="Slide Number Placeholder 5">
            <a:extLst>
              <a:ext uri="{FF2B5EF4-FFF2-40B4-BE49-F238E27FC236}">
                <a16:creationId xmlns:a16="http://schemas.microsoft.com/office/drawing/2014/main" id="{5005F8C3-AA00-29E6-F5B7-6E3E5FD7F6DC}"/>
              </a:ext>
            </a:extLst>
          </p:cNvPr>
          <p:cNvSpPr>
            <a:spLocks noGrp="1"/>
          </p:cNvSpPr>
          <p:nvPr>
            <p:ph type="sldNum" sz="quarter" idx="12"/>
          </p:nvPr>
        </p:nvSpPr>
        <p:spPr/>
        <p:txBody>
          <a:bodyPr/>
          <a:lstStyle>
            <a:lvl1pPr>
              <a:defRPr smtClean="0"/>
            </a:lvl1pPr>
          </a:lstStyle>
          <a:p>
            <a:pPr>
              <a:defRPr/>
            </a:pPr>
            <a:fld id="{BD2D3E1D-6819-45CB-B4E4-7237A888D449}" type="slidenum">
              <a:rPr lang="en-GB" altLang="en-US"/>
              <a:pPr>
                <a:defRPr/>
              </a:pPr>
              <a:t>‹#›</a:t>
            </a:fld>
            <a:endParaRPr lang="en-GB" altLang="en-US"/>
          </a:p>
        </p:txBody>
      </p:sp>
    </p:spTree>
    <p:extLst>
      <p:ext uri="{BB962C8B-B14F-4D97-AF65-F5344CB8AC3E}">
        <p14:creationId xmlns:p14="http://schemas.microsoft.com/office/powerpoint/2010/main" val="15518626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3"/>
        <p:cNvGrpSpPr/>
        <p:nvPr/>
      </p:nvGrpSpPr>
      <p:grpSpPr>
        <a:xfrm>
          <a:off x="0" y="0"/>
          <a:ext cx="0" cy="0"/>
          <a:chOff x="0" y="0"/>
          <a:chExt cx="0" cy="0"/>
        </a:xfrm>
      </p:grpSpPr>
      <p:sp>
        <p:nvSpPr>
          <p:cNvPr id="84" name="Google Shape;84;p21"/>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4800"/>
              <a:buNone/>
              <a:defRPr sz="6400"/>
            </a:lvl1pPr>
            <a:lvl2pPr lvl="1" algn="l" rtl="0">
              <a:lnSpc>
                <a:spcPct val="100000"/>
              </a:lnSpc>
              <a:spcBef>
                <a:spcPts val="0"/>
              </a:spcBef>
              <a:spcAft>
                <a:spcPts val="0"/>
              </a:spcAft>
              <a:buSzPts val="4800"/>
              <a:buNone/>
              <a:defRPr sz="6400"/>
            </a:lvl2pPr>
            <a:lvl3pPr lvl="2" algn="l" rtl="0">
              <a:lnSpc>
                <a:spcPct val="100000"/>
              </a:lnSpc>
              <a:spcBef>
                <a:spcPts val="0"/>
              </a:spcBef>
              <a:spcAft>
                <a:spcPts val="0"/>
              </a:spcAft>
              <a:buSzPts val="4800"/>
              <a:buNone/>
              <a:defRPr sz="6400"/>
            </a:lvl3pPr>
            <a:lvl4pPr lvl="3" algn="l" rtl="0">
              <a:lnSpc>
                <a:spcPct val="100000"/>
              </a:lnSpc>
              <a:spcBef>
                <a:spcPts val="0"/>
              </a:spcBef>
              <a:spcAft>
                <a:spcPts val="0"/>
              </a:spcAft>
              <a:buSzPts val="4800"/>
              <a:buNone/>
              <a:defRPr sz="6400"/>
            </a:lvl4pPr>
            <a:lvl5pPr lvl="4" algn="l" rtl="0">
              <a:lnSpc>
                <a:spcPct val="100000"/>
              </a:lnSpc>
              <a:spcBef>
                <a:spcPts val="0"/>
              </a:spcBef>
              <a:spcAft>
                <a:spcPts val="0"/>
              </a:spcAft>
              <a:buSzPts val="4800"/>
              <a:buNone/>
              <a:defRPr sz="6400"/>
            </a:lvl5pPr>
            <a:lvl6pPr lvl="5" algn="l" rtl="0">
              <a:lnSpc>
                <a:spcPct val="100000"/>
              </a:lnSpc>
              <a:spcBef>
                <a:spcPts val="0"/>
              </a:spcBef>
              <a:spcAft>
                <a:spcPts val="0"/>
              </a:spcAft>
              <a:buSzPts val="4800"/>
              <a:buNone/>
              <a:defRPr sz="6400"/>
            </a:lvl6pPr>
            <a:lvl7pPr lvl="6" algn="l" rtl="0">
              <a:lnSpc>
                <a:spcPct val="100000"/>
              </a:lnSpc>
              <a:spcBef>
                <a:spcPts val="0"/>
              </a:spcBef>
              <a:spcAft>
                <a:spcPts val="0"/>
              </a:spcAft>
              <a:buSzPts val="4800"/>
              <a:buNone/>
              <a:defRPr sz="6400"/>
            </a:lvl7pPr>
            <a:lvl8pPr lvl="7" algn="l" rtl="0">
              <a:lnSpc>
                <a:spcPct val="100000"/>
              </a:lnSpc>
              <a:spcBef>
                <a:spcPts val="0"/>
              </a:spcBef>
              <a:spcAft>
                <a:spcPts val="0"/>
              </a:spcAft>
              <a:buSzPts val="4800"/>
              <a:buNone/>
              <a:defRPr sz="6400"/>
            </a:lvl8pPr>
            <a:lvl9pPr lvl="8" algn="l" rtl="0">
              <a:lnSpc>
                <a:spcPct val="100000"/>
              </a:lnSpc>
              <a:spcBef>
                <a:spcPts val="0"/>
              </a:spcBef>
              <a:spcAft>
                <a:spcPts val="0"/>
              </a:spcAft>
              <a:buSzPts val="4800"/>
              <a:buNone/>
              <a:defRPr sz="6400"/>
            </a:lvl9pPr>
          </a:lstStyle>
          <a:p>
            <a:endParaRPr/>
          </a:p>
        </p:txBody>
      </p:sp>
      <p:sp>
        <p:nvSpPr>
          <p:cNvPr id="85" name="Google Shape;85;p2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3252955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6"/>
        <p:cNvGrpSpPr/>
        <p:nvPr/>
      </p:nvGrpSpPr>
      <p:grpSpPr>
        <a:xfrm>
          <a:off x="0" y="0"/>
          <a:ext cx="0" cy="0"/>
          <a:chOff x="0" y="0"/>
          <a:chExt cx="0" cy="0"/>
        </a:xfrm>
      </p:grpSpPr>
      <p:sp>
        <p:nvSpPr>
          <p:cNvPr id="87" name="Google Shape;87;p22"/>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88" name="Google Shape;88;p22"/>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4200"/>
              <a:buNone/>
              <a:defRPr sz="5600"/>
            </a:lvl1pPr>
            <a:lvl2pPr lvl="1" algn="ctr" rtl="0">
              <a:lnSpc>
                <a:spcPct val="100000"/>
              </a:lnSpc>
              <a:spcBef>
                <a:spcPts val="0"/>
              </a:spcBef>
              <a:spcAft>
                <a:spcPts val="0"/>
              </a:spcAft>
              <a:buSzPts val="4200"/>
              <a:buNone/>
              <a:defRPr sz="5600"/>
            </a:lvl2pPr>
            <a:lvl3pPr lvl="2" algn="ctr" rtl="0">
              <a:lnSpc>
                <a:spcPct val="100000"/>
              </a:lnSpc>
              <a:spcBef>
                <a:spcPts val="0"/>
              </a:spcBef>
              <a:spcAft>
                <a:spcPts val="0"/>
              </a:spcAft>
              <a:buSzPts val="4200"/>
              <a:buNone/>
              <a:defRPr sz="5600"/>
            </a:lvl3pPr>
            <a:lvl4pPr lvl="3" algn="ctr" rtl="0">
              <a:lnSpc>
                <a:spcPct val="100000"/>
              </a:lnSpc>
              <a:spcBef>
                <a:spcPts val="0"/>
              </a:spcBef>
              <a:spcAft>
                <a:spcPts val="0"/>
              </a:spcAft>
              <a:buSzPts val="4200"/>
              <a:buNone/>
              <a:defRPr sz="5600"/>
            </a:lvl4pPr>
            <a:lvl5pPr lvl="4" algn="ctr" rtl="0">
              <a:lnSpc>
                <a:spcPct val="100000"/>
              </a:lnSpc>
              <a:spcBef>
                <a:spcPts val="0"/>
              </a:spcBef>
              <a:spcAft>
                <a:spcPts val="0"/>
              </a:spcAft>
              <a:buSzPts val="4200"/>
              <a:buNone/>
              <a:defRPr sz="5600"/>
            </a:lvl5pPr>
            <a:lvl6pPr lvl="5" algn="ctr" rtl="0">
              <a:lnSpc>
                <a:spcPct val="100000"/>
              </a:lnSpc>
              <a:spcBef>
                <a:spcPts val="0"/>
              </a:spcBef>
              <a:spcAft>
                <a:spcPts val="0"/>
              </a:spcAft>
              <a:buSzPts val="4200"/>
              <a:buNone/>
              <a:defRPr sz="5600"/>
            </a:lvl6pPr>
            <a:lvl7pPr lvl="6" algn="ctr" rtl="0">
              <a:lnSpc>
                <a:spcPct val="100000"/>
              </a:lnSpc>
              <a:spcBef>
                <a:spcPts val="0"/>
              </a:spcBef>
              <a:spcAft>
                <a:spcPts val="0"/>
              </a:spcAft>
              <a:buSzPts val="4200"/>
              <a:buNone/>
              <a:defRPr sz="5600"/>
            </a:lvl7pPr>
            <a:lvl8pPr lvl="7" algn="ctr" rtl="0">
              <a:lnSpc>
                <a:spcPct val="100000"/>
              </a:lnSpc>
              <a:spcBef>
                <a:spcPts val="0"/>
              </a:spcBef>
              <a:spcAft>
                <a:spcPts val="0"/>
              </a:spcAft>
              <a:buSzPts val="4200"/>
              <a:buNone/>
              <a:defRPr sz="5600"/>
            </a:lvl8pPr>
            <a:lvl9pPr lvl="8" algn="ctr" rtl="0">
              <a:lnSpc>
                <a:spcPct val="100000"/>
              </a:lnSpc>
              <a:spcBef>
                <a:spcPts val="0"/>
              </a:spcBef>
              <a:spcAft>
                <a:spcPts val="0"/>
              </a:spcAft>
              <a:buSzPts val="4200"/>
              <a:buNone/>
              <a:defRPr sz="5600"/>
            </a:lvl9pPr>
          </a:lstStyle>
          <a:p>
            <a:endParaRPr/>
          </a:p>
        </p:txBody>
      </p:sp>
      <p:sp>
        <p:nvSpPr>
          <p:cNvPr id="89" name="Google Shape;89;p22"/>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8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90" name="Google Shape;90;p22"/>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609585" lvl="0" indent="-457189" algn="l" rtl="0">
              <a:lnSpc>
                <a:spcPct val="115000"/>
              </a:lnSpc>
              <a:spcBef>
                <a:spcPts val="0"/>
              </a:spcBef>
              <a:spcAft>
                <a:spcPts val="0"/>
              </a:spcAft>
              <a:buSzPts val="1800"/>
              <a:buChar char="●"/>
              <a:defRPr/>
            </a:lvl1pPr>
            <a:lvl2pPr marL="1219170" lvl="1" indent="-423323" algn="l" rtl="0">
              <a:lnSpc>
                <a:spcPct val="115000"/>
              </a:lnSpc>
              <a:spcBef>
                <a:spcPts val="2133"/>
              </a:spcBef>
              <a:spcAft>
                <a:spcPts val="0"/>
              </a:spcAft>
              <a:buSzPts val="1400"/>
              <a:buChar char="○"/>
              <a:defRPr/>
            </a:lvl2pPr>
            <a:lvl3pPr marL="1828754" lvl="2" indent="-423323" algn="l" rtl="0">
              <a:lnSpc>
                <a:spcPct val="115000"/>
              </a:lnSpc>
              <a:spcBef>
                <a:spcPts val="2133"/>
              </a:spcBef>
              <a:spcAft>
                <a:spcPts val="0"/>
              </a:spcAft>
              <a:buSzPts val="1400"/>
              <a:buChar char="■"/>
              <a:defRPr/>
            </a:lvl3pPr>
            <a:lvl4pPr marL="2438339" lvl="3" indent="-423323" algn="l" rtl="0">
              <a:lnSpc>
                <a:spcPct val="115000"/>
              </a:lnSpc>
              <a:spcBef>
                <a:spcPts val="2133"/>
              </a:spcBef>
              <a:spcAft>
                <a:spcPts val="0"/>
              </a:spcAft>
              <a:buSzPts val="1400"/>
              <a:buChar char="●"/>
              <a:defRPr/>
            </a:lvl4pPr>
            <a:lvl5pPr marL="3047924" lvl="4" indent="-423323" algn="l" rtl="0">
              <a:lnSpc>
                <a:spcPct val="115000"/>
              </a:lnSpc>
              <a:spcBef>
                <a:spcPts val="2133"/>
              </a:spcBef>
              <a:spcAft>
                <a:spcPts val="0"/>
              </a:spcAft>
              <a:buSzPts val="1400"/>
              <a:buChar char="○"/>
              <a:defRPr/>
            </a:lvl5pPr>
            <a:lvl6pPr marL="3657509" lvl="5" indent="-423323" algn="l" rtl="0">
              <a:lnSpc>
                <a:spcPct val="115000"/>
              </a:lnSpc>
              <a:spcBef>
                <a:spcPts val="2133"/>
              </a:spcBef>
              <a:spcAft>
                <a:spcPts val="0"/>
              </a:spcAft>
              <a:buSzPts val="1400"/>
              <a:buChar char="■"/>
              <a:defRPr/>
            </a:lvl6pPr>
            <a:lvl7pPr marL="4267093" lvl="6" indent="-423323" algn="l" rtl="0">
              <a:lnSpc>
                <a:spcPct val="115000"/>
              </a:lnSpc>
              <a:spcBef>
                <a:spcPts val="2133"/>
              </a:spcBef>
              <a:spcAft>
                <a:spcPts val="0"/>
              </a:spcAft>
              <a:buSzPts val="1400"/>
              <a:buChar char="●"/>
              <a:defRPr/>
            </a:lvl7pPr>
            <a:lvl8pPr marL="4876678" lvl="7" indent="-423323" algn="l" rtl="0">
              <a:lnSpc>
                <a:spcPct val="115000"/>
              </a:lnSpc>
              <a:spcBef>
                <a:spcPts val="2133"/>
              </a:spcBef>
              <a:spcAft>
                <a:spcPts val="0"/>
              </a:spcAft>
              <a:buSzPts val="1400"/>
              <a:buChar char="○"/>
              <a:defRPr/>
            </a:lvl8pPr>
            <a:lvl9pPr marL="5486263" lvl="8" indent="-423323" algn="l" rtl="0">
              <a:lnSpc>
                <a:spcPct val="115000"/>
              </a:lnSpc>
              <a:spcBef>
                <a:spcPts val="2133"/>
              </a:spcBef>
              <a:spcAft>
                <a:spcPts val="2133"/>
              </a:spcAft>
              <a:buSzPts val="1400"/>
              <a:buChar char="■"/>
              <a:defRPr/>
            </a:lvl9pPr>
          </a:lstStyle>
          <a:p>
            <a:endParaRPr/>
          </a:p>
        </p:txBody>
      </p:sp>
      <p:sp>
        <p:nvSpPr>
          <p:cNvPr id="91" name="Google Shape;91;p2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9400457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92"/>
        <p:cNvGrpSpPr/>
        <p:nvPr/>
      </p:nvGrpSpPr>
      <p:grpSpPr>
        <a:xfrm>
          <a:off x="0" y="0"/>
          <a:ext cx="0" cy="0"/>
          <a:chOff x="0" y="0"/>
          <a:chExt cx="0" cy="0"/>
        </a:xfrm>
      </p:grpSpPr>
      <p:sp>
        <p:nvSpPr>
          <p:cNvPr id="93" name="Google Shape;93;p23"/>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Autofit/>
          </a:bodyPr>
          <a:lstStyle>
            <a:lvl1pPr marL="609585" lvl="0" indent="-304792" algn="l" rtl="0">
              <a:lnSpc>
                <a:spcPct val="100000"/>
              </a:lnSpc>
              <a:spcBef>
                <a:spcPts val="0"/>
              </a:spcBef>
              <a:spcAft>
                <a:spcPts val="0"/>
              </a:spcAft>
              <a:buSzPts val="1800"/>
              <a:buNone/>
              <a:defRPr/>
            </a:lvl1pPr>
          </a:lstStyle>
          <a:p>
            <a:endParaRPr/>
          </a:p>
        </p:txBody>
      </p:sp>
      <p:sp>
        <p:nvSpPr>
          <p:cNvPr id="94" name="Google Shape;94;p2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5370306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5"/>
        <p:cNvGrpSpPr/>
        <p:nvPr/>
      </p:nvGrpSpPr>
      <p:grpSpPr>
        <a:xfrm>
          <a:off x="0" y="0"/>
          <a:ext cx="0" cy="0"/>
          <a:chOff x="0" y="0"/>
          <a:chExt cx="0" cy="0"/>
        </a:xfrm>
      </p:grpSpPr>
      <p:sp>
        <p:nvSpPr>
          <p:cNvPr id="96" name="Google Shape;96;p24"/>
          <p:cNvSpPr txBox="1">
            <a:spLocks noGrp="1"/>
          </p:cNvSpPr>
          <p:nvPr>
            <p:ph type="title" hasCustomPrompt="1"/>
          </p:nvPr>
        </p:nvSpPr>
        <p:spPr>
          <a:xfrm>
            <a:off x="415600" y="1474833"/>
            <a:ext cx="11360800" cy="26180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2000"/>
              <a:buNone/>
              <a:defRPr sz="16000"/>
            </a:lvl1pPr>
            <a:lvl2pPr lvl="1" algn="ctr" rtl="0">
              <a:lnSpc>
                <a:spcPct val="100000"/>
              </a:lnSpc>
              <a:spcBef>
                <a:spcPts val="0"/>
              </a:spcBef>
              <a:spcAft>
                <a:spcPts val="0"/>
              </a:spcAft>
              <a:buSzPts val="12000"/>
              <a:buNone/>
              <a:defRPr sz="16000"/>
            </a:lvl2pPr>
            <a:lvl3pPr lvl="2" algn="ctr" rtl="0">
              <a:lnSpc>
                <a:spcPct val="100000"/>
              </a:lnSpc>
              <a:spcBef>
                <a:spcPts val="0"/>
              </a:spcBef>
              <a:spcAft>
                <a:spcPts val="0"/>
              </a:spcAft>
              <a:buSzPts val="12000"/>
              <a:buNone/>
              <a:defRPr sz="16000"/>
            </a:lvl3pPr>
            <a:lvl4pPr lvl="3" algn="ctr" rtl="0">
              <a:lnSpc>
                <a:spcPct val="100000"/>
              </a:lnSpc>
              <a:spcBef>
                <a:spcPts val="0"/>
              </a:spcBef>
              <a:spcAft>
                <a:spcPts val="0"/>
              </a:spcAft>
              <a:buSzPts val="12000"/>
              <a:buNone/>
              <a:defRPr sz="16000"/>
            </a:lvl4pPr>
            <a:lvl5pPr lvl="4" algn="ctr" rtl="0">
              <a:lnSpc>
                <a:spcPct val="100000"/>
              </a:lnSpc>
              <a:spcBef>
                <a:spcPts val="0"/>
              </a:spcBef>
              <a:spcAft>
                <a:spcPts val="0"/>
              </a:spcAft>
              <a:buSzPts val="12000"/>
              <a:buNone/>
              <a:defRPr sz="16000"/>
            </a:lvl5pPr>
            <a:lvl6pPr lvl="5" algn="ctr" rtl="0">
              <a:lnSpc>
                <a:spcPct val="100000"/>
              </a:lnSpc>
              <a:spcBef>
                <a:spcPts val="0"/>
              </a:spcBef>
              <a:spcAft>
                <a:spcPts val="0"/>
              </a:spcAft>
              <a:buSzPts val="12000"/>
              <a:buNone/>
              <a:defRPr sz="16000"/>
            </a:lvl6pPr>
            <a:lvl7pPr lvl="6" algn="ctr" rtl="0">
              <a:lnSpc>
                <a:spcPct val="100000"/>
              </a:lnSpc>
              <a:spcBef>
                <a:spcPts val="0"/>
              </a:spcBef>
              <a:spcAft>
                <a:spcPts val="0"/>
              </a:spcAft>
              <a:buSzPts val="12000"/>
              <a:buNone/>
              <a:defRPr sz="16000"/>
            </a:lvl7pPr>
            <a:lvl8pPr lvl="7" algn="ctr" rtl="0">
              <a:lnSpc>
                <a:spcPct val="100000"/>
              </a:lnSpc>
              <a:spcBef>
                <a:spcPts val="0"/>
              </a:spcBef>
              <a:spcAft>
                <a:spcPts val="0"/>
              </a:spcAft>
              <a:buSzPts val="12000"/>
              <a:buNone/>
              <a:defRPr sz="16000"/>
            </a:lvl8pPr>
            <a:lvl9pPr lvl="8" algn="ctr" rtl="0">
              <a:lnSpc>
                <a:spcPct val="100000"/>
              </a:lnSpc>
              <a:spcBef>
                <a:spcPts val="0"/>
              </a:spcBef>
              <a:spcAft>
                <a:spcPts val="0"/>
              </a:spcAft>
              <a:buSzPts val="12000"/>
              <a:buNone/>
              <a:defRPr sz="16000"/>
            </a:lvl9pPr>
          </a:lstStyle>
          <a:p>
            <a:r>
              <a:t>xx%</a:t>
            </a:r>
          </a:p>
        </p:txBody>
      </p:sp>
      <p:sp>
        <p:nvSpPr>
          <p:cNvPr id="97" name="Google Shape;97;p24"/>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Autofit/>
          </a:bodyPr>
          <a:lstStyle>
            <a:lvl1pPr marL="609585" lvl="0" indent="-457189" algn="ctr" rtl="0">
              <a:lnSpc>
                <a:spcPct val="115000"/>
              </a:lnSpc>
              <a:spcBef>
                <a:spcPts val="0"/>
              </a:spcBef>
              <a:spcAft>
                <a:spcPts val="0"/>
              </a:spcAft>
              <a:buSzPts val="1800"/>
              <a:buChar char="●"/>
              <a:defRPr/>
            </a:lvl1pPr>
            <a:lvl2pPr marL="1219170" lvl="1" indent="-423323" algn="ctr" rtl="0">
              <a:lnSpc>
                <a:spcPct val="115000"/>
              </a:lnSpc>
              <a:spcBef>
                <a:spcPts val="2133"/>
              </a:spcBef>
              <a:spcAft>
                <a:spcPts val="0"/>
              </a:spcAft>
              <a:buSzPts val="1400"/>
              <a:buChar char="○"/>
              <a:defRPr/>
            </a:lvl2pPr>
            <a:lvl3pPr marL="1828754" lvl="2" indent="-423323" algn="ctr" rtl="0">
              <a:lnSpc>
                <a:spcPct val="115000"/>
              </a:lnSpc>
              <a:spcBef>
                <a:spcPts val="2133"/>
              </a:spcBef>
              <a:spcAft>
                <a:spcPts val="0"/>
              </a:spcAft>
              <a:buSzPts val="1400"/>
              <a:buChar char="■"/>
              <a:defRPr/>
            </a:lvl3pPr>
            <a:lvl4pPr marL="2438339" lvl="3" indent="-423323" algn="ctr" rtl="0">
              <a:lnSpc>
                <a:spcPct val="115000"/>
              </a:lnSpc>
              <a:spcBef>
                <a:spcPts val="2133"/>
              </a:spcBef>
              <a:spcAft>
                <a:spcPts val="0"/>
              </a:spcAft>
              <a:buSzPts val="1400"/>
              <a:buChar char="●"/>
              <a:defRPr/>
            </a:lvl4pPr>
            <a:lvl5pPr marL="3047924" lvl="4" indent="-423323" algn="ctr" rtl="0">
              <a:lnSpc>
                <a:spcPct val="115000"/>
              </a:lnSpc>
              <a:spcBef>
                <a:spcPts val="2133"/>
              </a:spcBef>
              <a:spcAft>
                <a:spcPts val="0"/>
              </a:spcAft>
              <a:buSzPts val="1400"/>
              <a:buChar char="○"/>
              <a:defRPr/>
            </a:lvl5pPr>
            <a:lvl6pPr marL="3657509" lvl="5" indent="-423323" algn="ctr" rtl="0">
              <a:lnSpc>
                <a:spcPct val="115000"/>
              </a:lnSpc>
              <a:spcBef>
                <a:spcPts val="2133"/>
              </a:spcBef>
              <a:spcAft>
                <a:spcPts val="0"/>
              </a:spcAft>
              <a:buSzPts val="1400"/>
              <a:buChar char="■"/>
              <a:defRPr/>
            </a:lvl6pPr>
            <a:lvl7pPr marL="4267093" lvl="6" indent="-423323" algn="ctr" rtl="0">
              <a:lnSpc>
                <a:spcPct val="115000"/>
              </a:lnSpc>
              <a:spcBef>
                <a:spcPts val="2133"/>
              </a:spcBef>
              <a:spcAft>
                <a:spcPts val="0"/>
              </a:spcAft>
              <a:buSzPts val="1400"/>
              <a:buChar char="●"/>
              <a:defRPr/>
            </a:lvl7pPr>
            <a:lvl8pPr marL="4876678" lvl="7" indent="-423323" algn="ctr" rtl="0">
              <a:lnSpc>
                <a:spcPct val="115000"/>
              </a:lnSpc>
              <a:spcBef>
                <a:spcPts val="2133"/>
              </a:spcBef>
              <a:spcAft>
                <a:spcPts val="0"/>
              </a:spcAft>
              <a:buSzPts val="1400"/>
              <a:buChar char="○"/>
              <a:defRPr/>
            </a:lvl8pPr>
            <a:lvl9pPr marL="5486263" lvl="8" indent="-423323" algn="ctr" rtl="0">
              <a:lnSpc>
                <a:spcPct val="115000"/>
              </a:lnSpc>
              <a:spcBef>
                <a:spcPts val="2133"/>
              </a:spcBef>
              <a:spcAft>
                <a:spcPts val="2133"/>
              </a:spcAft>
              <a:buSzPts val="1400"/>
              <a:buChar char="■"/>
              <a:defRPr/>
            </a:lvl9pPr>
          </a:lstStyle>
          <a:p>
            <a:endParaRPr/>
          </a:p>
        </p:txBody>
      </p:sp>
      <p:sp>
        <p:nvSpPr>
          <p:cNvPr id="98" name="Google Shape;98;p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6443144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9"/>
        <p:cNvGrpSpPr/>
        <p:nvPr/>
      </p:nvGrpSpPr>
      <p:grpSpPr>
        <a:xfrm>
          <a:off x="0" y="0"/>
          <a:ext cx="0" cy="0"/>
          <a:chOff x="0" y="0"/>
          <a:chExt cx="0" cy="0"/>
        </a:xfrm>
      </p:grpSpPr>
      <p:sp>
        <p:nvSpPr>
          <p:cNvPr id="100" name="Google Shape;100;p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0032895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381000" y="2803525"/>
            <a:ext cx="2117"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GB" sz="4800">
              <a:solidFill>
                <a:srgbClr val="FFFFFF"/>
              </a:solidFill>
              <a:latin typeface="Comic Sans MS" panose="030F0702030302020204" pitchFamily="66" charset="0"/>
            </a:endParaRPr>
          </a:p>
        </p:txBody>
      </p:sp>
      <p:sp>
        <p:nvSpPr>
          <p:cNvPr id="5122" name="Rectangle 2"/>
          <p:cNvSpPr>
            <a:spLocks noGrp="1" noChangeArrowheads="1"/>
          </p:cNvSpPr>
          <p:nvPr>
            <p:ph type="ctrTitle" sz="quarter"/>
          </p:nvPr>
        </p:nvSpPr>
        <p:spPr>
          <a:xfrm>
            <a:off x="914400" y="1997076"/>
            <a:ext cx="10363200" cy="1431925"/>
          </a:xfrm>
        </p:spPr>
        <p:txBody>
          <a:bodyPr anchor="b" anchorCtr="1"/>
          <a:lstStyle>
            <a:lvl1pPr algn="ctr">
              <a:defRPr/>
            </a:lvl1pPr>
          </a:lstStyle>
          <a:p>
            <a:pPr lvl="0"/>
            <a:r>
              <a:rPr lang="en-GB" noProof="0"/>
              <a:t>Click to edit Master title style</a:t>
            </a:r>
          </a:p>
        </p:txBody>
      </p:sp>
      <p:sp>
        <p:nvSpPr>
          <p:cNvPr id="5123" name="Rectangle 3"/>
          <p:cNvSpPr>
            <a:spLocks noGrp="1" noChangeArrowheads="1"/>
          </p:cNvSpPr>
          <p:nvPr>
            <p:ph type="subTitle" sz="quarter" idx="1"/>
          </p:nvPr>
        </p:nvSpPr>
        <p:spPr>
          <a:xfrm>
            <a:off x="1828800" y="3886200"/>
            <a:ext cx="8534400" cy="1752600"/>
          </a:xfrm>
        </p:spPr>
        <p:txBody>
          <a:bodyPr/>
          <a:lstStyle>
            <a:lvl1pPr marL="0" indent="0" algn="ctr">
              <a:buFontTx/>
              <a:buNone/>
              <a:defRPr/>
            </a:lvl1pPr>
          </a:lstStyle>
          <a:p>
            <a:pPr lvl="0"/>
            <a:r>
              <a:rPr lang="en-GB" noProof="0"/>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fld id="{C1F8E886-01AB-4046-A20D-88EED5C708B7}" type="slidenum">
              <a:rPr lang="en-GB" altLang="en-US">
                <a:solidFill>
                  <a:srgbClr val="FFFFFF"/>
                </a:solidFill>
              </a:rPr>
              <a:pPr/>
              <a:t>‹#›</a:t>
            </a:fld>
            <a:endParaRPr lang="en-GB" altLang="en-US">
              <a:solidFill>
                <a:srgbClr val="FFFFFF"/>
              </a:solidFill>
            </a:endParaRPr>
          </a:p>
        </p:txBody>
      </p:sp>
      <p:sp>
        <p:nvSpPr>
          <p:cNvPr id="7" name="Rectangle 7"/>
          <p:cNvSpPr>
            <a:spLocks noGrp="1" noChangeArrowheads="1"/>
          </p:cNvSpPr>
          <p:nvPr>
            <p:ph type="dt" sz="quarter" idx="12"/>
          </p:nvPr>
        </p:nvSpPr>
        <p:spPr/>
        <p:txBody>
          <a:bodyPr/>
          <a:lstStyle>
            <a:lvl1pPr>
              <a:defRPr/>
            </a:lvl1pPr>
          </a:lstStyle>
          <a:p>
            <a:pPr>
              <a:defRPr/>
            </a:pPr>
            <a:endParaRPr lang="en-GB">
              <a:solidFill>
                <a:srgbClr val="FFFFFF"/>
              </a:solidFill>
            </a:endParaRPr>
          </a:p>
        </p:txBody>
      </p:sp>
    </p:spTree>
    <p:extLst>
      <p:ext uri="{BB962C8B-B14F-4D97-AF65-F5344CB8AC3E}">
        <p14:creationId xmlns:p14="http://schemas.microsoft.com/office/powerpoint/2010/main" val="890434944"/>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p:txBody>
          <a:bodyPr/>
          <a:lstStyle>
            <a:lvl1pPr>
              <a:defRPr/>
            </a:lvl1pPr>
          </a:lstStyle>
          <a:p>
            <a:fld id="{BA02464A-147D-4168-AEDE-E479F102BF26}"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3471235854"/>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p:txBody>
          <a:bodyPr/>
          <a:lstStyle>
            <a:lvl1pPr>
              <a:defRPr/>
            </a:lvl1pPr>
          </a:lstStyle>
          <a:p>
            <a:fld id="{2244396E-F44E-4D32-8BE9-BB200AFB55B0}"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3538379251"/>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p:txBody>
          <a:bodyPr/>
          <a:lstStyle>
            <a:lvl1pPr>
              <a:defRPr/>
            </a:lvl1pPr>
          </a:lstStyle>
          <a:p>
            <a:fld id="{0549B28E-DD8F-4FDB-BED0-501B9655F69C}"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2406071067"/>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p:txBody>
          <a:bodyPr/>
          <a:lstStyle>
            <a:lvl1pPr>
              <a:defRPr/>
            </a:lvl1pPr>
          </a:lstStyle>
          <a:p>
            <a:pPr>
              <a:defRPr/>
            </a:pPr>
            <a:endParaRPr lang="en-GB">
              <a:solidFill>
                <a:srgbClr val="FFFFFF"/>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GB">
              <a:solidFill>
                <a:srgbClr val="FFFFFF"/>
              </a:solidFill>
            </a:endParaRPr>
          </a:p>
        </p:txBody>
      </p:sp>
      <p:sp>
        <p:nvSpPr>
          <p:cNvPr id="9" name="Rectangle 6"/>
          <p:cNvSpPr>
            <a:spLocks noGrp="1" noChangeArrowheads="1"/>
          </p:cNvSpPr>
          <p:nvPr>
            <p:ph type="sldNum" sz="quarter" idx="12"/>
          </p:nvPr>
        </p:nvSpPr>
        <p:spPr/>
        <p:txBody>
          <a:bodyPr/>
          <a:lstStyle>
            <a:lvl1pPr>
              <a:defRPr/>
            </a:lvl1pPr>
          </a:lstStyle>
          <a:p>
            <a:fld id="{F35A85F7-898F-4CA2-A570-7CF1F19CA583}"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1043539367"/>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2A051B89-719D-DC79-9C08-7E2865EFA5C2}"/>
              </a:ext>
            </a:extLst>
          </p:cNvPr>
          <p:cNvSpPr>
            <a:spLocks noGrp="1"/>
          </p:cNvSpPr>
          <p:nvPr>
            <p:ph type="dt" sz="half" idx="10"/>
          </p:nvPr>
        </p:nvSpPr>
        <p:spPr/>
        <p:txBody>
          <a:bodyPr/>
          <a:lstStyle>
            <a:lvl1pPr>
              <a:defRPr/>
            </a:lvl1pPr>
          </a:lstStyle>
          <a:p>
            <a:pPr>
              <a:defRPr/>
            </a:pPr>
            <a:endParaRPr lang="en-GB" altLang="en-US"/>
          </a:p>
        </p:txBody>
      </p:sp>
      <p:sp>
        <p:nvSpPr>
          <p:cNvPr id="5" name="Footer Placeholder 4">
            <a:extLst>
              <a:ext uri="{FF2B5EF4-FFF2-40B4-BE49-F238E27FC236}">
                <a16:creationId xmlns:a16="http://schemas.microsoft.com/office/drawing/2014/main" id="{9C6AA807-5D4B-EFDC-3983-6F8A06B6CC0C}"/>
              </a:ext>
            </a:extLst>
          </p:cNvPr>
          <p:cNvSpPr>
            <a:spLocks noGrp="1"/>
          </p:cNvSpPr>
          <p:nvPr>
            <p:ph type="ftr" sz="quarter" idx="11"/>
          </p:nvPr>
        </p:nvSpPr>
        <p:spPr/>
        <p:txBody>
          <a:bodyPr/>
          <a:lstStyle>
            <a:lvl1pPr>
              <a:defRPr/>
            </a:lvl1pPr>
          </a:lstStyle>
          <a:p>
            <a:pPr>
              <a:defRPr/>
            </a:pPr>
            <a:endParaRPr lang="en-GB" altLang="en-US"/>
          </a:p>
        </p:txBody>
      </p:sp>
      <p:sp>
        <p:nvSpPr>
          <p:cNvPr id="6" name="Slide Number Placeholder 5">
            <a:extLst>
              <a:ext uri="{FF2B5EF4-FFF2-40B4-BE49-F238E27FC236}">
                <a16:creationId xmlns:a16="http://schemas.microsoft.com/office/drawing/2014/main" id="{85489830-BC05-0907-9B79-634ED55BF8DA}"/>
              </a:ext>
            </a:extLst>
          </p:cNvPr>
          <p:cNvSpPr>
            <a:spLocks noGrp="1"/>
          </p:cNvSpPr>
          <p:nvPr>
            <p:ph type="sldNum" sz="quarter" idx="12"/>
          </p:nvPr>
        </p:nvSpPr>
        <p:spPr/>
        <p:txBody>
          <a:bodyPr/>
          <a:lstStyle>
            <a:lvl1pPr>
              <a:defRPr smtClean="0"/>
            </a:lvl1pPr>
          </a:lstStyle>
          <a:p>
            <a:pPr>
              <a:defRPr/>
            </a:pPr>
            <a:fld id="{BBC9E19D-CD53-48E1-9DD0-F6A3B63466E6}" type="slidenum">
              <a:rPr lang="en-GB" altLang="en-US"/>
              <a:pPr>
                <a:defRPr/>
              </a:pPr>
              <a:t>‹#›</a:t>
            </a:fld>
            <a:endParaRPr lang="en-GB" altLang="en-US"/>
          </a:p>
        </p:txBody>
      </p:sp>
    </p:spTree>
    <p:extLst>
      <p:ext uri="{BB962C8B-B14F-4D97-AF65-F5344CB8AC3E}">
        <p14:creationId xmlns:p14="http://schemas.microsoft.com/office/powerpoint/2010/main" val="36284949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p:txBody>
          <a:bodyPr/>
          <a:lstStyle>
            <a:lvl1pPr>
              <a:defRPr/>
            </a:lvl1pPr>
          </a:lstStyle>
          <a:p>
            <a:pPr>
              <a:defRPr/>
            </a:pPr>
            <a:endParaRPr lang="en-GB">
              <a:solidFill>
                <a:srgbClr val="FFFFFF"/>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GB">
              <a:solidFill>
                <a:srgbClr val="FFFFFF"/>
              </a:solidFill>
            </a:endParaRPr>
          </a:p>
        </p:txBody>
      </p:sp>
      <p:sp>
        <p:nvSpPr>
          <p:cNvPr id="5" name="Rectangle 6"/>
          <p:cNvSpPr>
            <a:spLocks noGrp="1" noChangeArrowheads="1"/>
          </p:cNvSpPr>
          <p:nvPr>
            <p:ph type="sldNum" sz="quarter" idx="12"/>
          </p:nvPr>
        </p:nvSpPr>
        <p:spPr/>
        <p:txBody>
          <a:bodyPr/>
          <a:lstStyle>
            <a:lvl1pPr>
              <a:defRPr/>
            </a:lvl1pPr>
          </a:lstStyle>
          <a:p>
            <a:fld id="{EA645733-31F6-466F-ADF8-99F4269DDD6B}"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353374739"/>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GB">
              <a:solidFill>
                <a:srgbClr val="FFFFFF"/>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GB">
              <a:solidFill>
                <a:srgbClr val="FFFFFF"/>
              </a:solidFill>
            </a:endParaRPr>
          </a:p>
        </p:txBody>
      </p:sp>
      <p:sp>
        <p:nvSpPr>
          <p:cNvPr id="4" name="Rectangle 6"/>
          <p:cNvSpPr>
            <a:spLocks noGrp="1" noChangeArrowheads="1"/>
          </p:cNvSpPr>
          <p:nvPr>
            <p:ph type="sldNum" sz="quarter" idx="12"/>
          </p:nvPr>
        </p:nvSpPr>
        <p:spPr/>
        <p:txBody>
          <a:bodyPr/>
          <a:lstStyle>
            <a:lvl1pPr>
              <a:defRPr/>
            </a:lvl1pPr>
          </a:lstStyle>
          <a:p>
            <a:fld id="{B012F04F-4EA7-4D43-BA11-D6FA35C593FE}"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3392615106"/>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p:txBody>
          <a:bodyPr/>
          <a:lstStyle>
            <a:lvl1pPr>
              <a:defRPr/>
            </a:lvl1pPr>
          </a:lstStyle>
          <a:p>
            <a:fld id="{6723440B-D2C5-4381-8B9C-2DE1E5F0CF50}"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515027114"/>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p:txBody>
          <a:bodyPr/>
          <a:lstStyle>
            <a:lvl1pPr>
              <a:defRPr/>
            </a:lvl1pPr>
          </a:lstStyle>
          <a:p>
            <a:fld id="{01B4DE9E-D4C4-47E8-9502-F371ABDB5D46}"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2543866227"/>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p:txBody>
          <a:bodyPr/>
          <a:lstStyle>
            <a:lvl1pPr>
              <a:defRPr/>
            </a:lvl1pPr>
          </a:lstStyle>
          <a:p>
            <a:fld id="{6D8E3B0F-3898-436A-BE3D-7AEE9314E5AA}"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3421976911"/>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p:txBody>
          <a:bodyPr/>
          <a:lstStyle>
            <a:lvl1pPr>
              <a:defRPr/>
            </a:lvl1pPr>
          </a:lstStyle>
          <a:p>
            <a:fld id="{5923CEC0-8B74-4D15-8CF9-A82A7CDBDAAC}"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3355315352"/>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p:txBody>
          <a:bodyPr/>
          <a:lstStyle>
            <a:lvl1pPr>
              <a:defRPr/>
            </a:lvl1pPr>
          </a:lstStyle>
          <a:p>
            <a:pPr>
              <a:defRPr/>
            </a:pPr>
            <a:endParaRPr lang="en-GB">
              <a:solidFill>
                <a:srgbClr val="FFFFFF"/>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GB">
              <a:solidFill>
                <a:srgbClr val="FFFFFF"/>
              </a:solidFill>
            </a:endParaRPr>
          </a:p>
        </p:txBody>
      </p:sp>
      <p:sp>
        <p:nvSpPr>
          <p:cNvPr id="5" name="Rectangle 6"/>
          <p:cNvSpPr>
            <a:spLocks noGrp="1" noChangeArrowheads="1"/>
          </p:cNvSpPr>
          <p:nvPr>
            <p:ph type="sldNum" sz="quarter" idx="12"/>
          </p:nvPr>
        </p:nvSpPr>
        <p:spPr/>
        <p:txBody>
          <a:bodyPr/>
          <a:lstStyle>
            <a:lvl1pPr>
              <a:defRPr/>
            </a:lvl1pPr>
          </a:lstStyle>
          <a:p>
            <a:fld id="{356823FB-7A1D-4FC3-9D7F-7F6B945A3F6A}"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3817616270"/>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050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C5372D0-E8EC-91BD-C348-5F824BFB004D}"/>
              </a:ext>
            </a:extLst>
          </p:cNvPr>
          <p:cNvSpPr>
            <a:spLocks noGrp="1"/>
          </p:cNvSpPr>
          <p:nvPr>
            <p:ph type="dt" sz="half" idx="10"/>
          </p:nvPr>
        </p:nvSpPr>
        <p:spPr/>
        <p:txBody>
          <a:bodyPr/>
          <a:lstStyle>
            <a:lvl1pPr>
              <a:defRPr/>
            </a:lvl1pPr>
          </a:lstStyle>
          <a:p>
            <a:pPr>
              <a:defRPr/>
            </a:pPr>
            <a:endParaRPr lang="en-GB" altLang="en-US"/>
          </a:p>
        </p:txBody>
      </p:sp>
      <p:sp>
        <p:nvSpPr>
          <p:cNvPr id="6" name="Footer Placeholder 5">
            <a:extLst>
              <a:ext uri="{FF2B5EF4-FFF2-40B4-BE49-F238E27FC236}">
                <a16:creationId xmlns:a16="http://schemas.microsoft.com/office/drawing/2014/main" id="{58835A50-A287-862E-9169-4FAEDBE7406A}"/>
              </a:ext>
            </a:extLst>
          </p:cNvPr>
          <p:cNvSpPr>
            <a:spLocks noGrp="1"/>
          </p:cNvSpPr>
          <p:nvPr>
            <p:ph type="ftr" sz="quarter" idx="11"/>
          </p:nvPr>
        </p:nvSpPr>
        <p:spPr/>
        <p:txBody>
          <a:bodyPr/>
          <a:lstStyle>
            <a:lvl1pPr>
              <a:defRPr/>
            </a:lvl1pPr>
          </a:lstStyle>
          <a:p>
            <a:pPr>
              <a:defRPr/>
            </a:pPr>
            <a:endParaRPr lang="en-GB" altLang="en-US"/>
          </a:p>
        </p:txBody>
      </p:sp>
      <p:sp>
        <p:nvSpPr>
          <p:cNvPr id="7" name="Slide Number Placeholder 6">
            <a:extLst>
              <a:ext uri="{FF2B5EF4-FFF2-40B4-BE49-F238E27FC236}">
                <a16:creationId xmlns:a16="http://schemas.microsoft.com/office/drawing/2014/main" id="{D1131676-EE68-FEDD-A56F-0479BDC4D1DF}"/>
              </a:ext>
            </a:extLst>
          </p:cNvPr>
          <p:cNvSpPr>
            <a:spLocks noGrp="1"/>
          </p:cNvSpPr>
          <p:nvPr>
            <p:ph type="sldNum" sz="quarter" idx="12"/>
          </p:nvPr>
        </p:nvSpPr>
        <p:spPr/>
        <p:txBody>
          <a:bodyPr/>
          <a:lstStyle>
            <a:lvl1pPr>
              <a:defRPr smtClean="0"/>
            </a:lvl1pPr>
          </a:lstStyle>
          <a:p>
            <a:pPr>
              <a:defRPr/>
            </a:pPr>
            <a:fld id="{BA6A5E02-BA9C-4ED4-9ABC-B9B366DD770B}" type="slidenum">
              <a:rPr lang="en-GB" altLang="en-US"/>
              <a:pPr>
                <a:defRPr/>
              </a:pPr>
              <a:t>‹#›</a:t>
            </a:fld>
            <a:endParaRPr lang="en-GB" altLang="en-US"/>
          </a:p>
        </p:txBody>
      </p:sp>
    </p:spTree>
    <p:extLst>
      <p:ext uri="{BB962C8B-B14F-4D97-AF65-F5344CB8AC3E}">
        <p14:creationId xmlns:p14="http://schemas.microsoft.com/office/powerpoint/2010/main" val="37752116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A7F74EC-E970-3E7F-19EC-F867E9A44F49}"/>
              </a:ext>
            </a:extLst>
          </p:cNvPr>
          <p:cNvSpPr>
            <a:spLocks noGrp="1"/>
          </p:cNvSpPr>
          <p:nvPr>
            <p:ph type="dt" sz="half" idx="10"/>
          </p:nvPr>
        </p:nvSpPr>
        <p:spPr/>
        <p:txBody>
          <a:bodyPr/>
          <a:lstStyle>
            <a:lvl1pPr>
              <a:defRPr/>
            </a:lvl1pPr>
          </a:lstStyle>
          <a:p>
            <a:pPr>
              <a:defRPr/>
            </a:pPr>
            <a:endParaRPr lang="en-GB" altLang="en-US"/>
          </a:p>
        </p:txBody>
      </p:sp>
      <p:sp>
        <p:nvSpPr>
          <p:cNvPr id="8" name="Footer Placeholder 7">
            <a:extLst>
              <a:ext uri="{FF2B5EF4-FFF2-40B4-BE49-F238E27FC236}">
                <a16:creationId xmlns:a16="http://schemas.microsoft.com/office/drawing/2014/main" id="{33C812A9-8476-FCFD-D062-9A7B2EF2FDBB}"/>
              </a:ext>
            </a:extLst>
          </p:cNvPr>
          <p:cNvSpPr>
            <a:spLocks noGrp="1"/>
          </p:cNvSpPr>
          <p:nvPr>
            <p:ph type="ftr" sz="quarter" idx="11"/>
          </p:nvPr>
        </p:nvSpPr>
        <p:spPr/>
        <p:txBody>
          <a:bodyPr/>
          <a:lstStyle>
            <a:lvl1pPr>
              <a:defRPr/>
            </a:lvl1pPr>
          </a:lstStyle>
          <a:p>
            <a:pPr>
              <a:defRPr/>
            </a:pPr>
            <a:endParaRPr lang="en-GB" altLang="en-US"/>
          </a:p>
        </p:txBody>
      </p:sp>
      <p:sp>
        <p:nvSpPr>
          <p:cNvPr id="9" name="Slide Number Placeholder 8">
            <a:extLst>
              <a:ext uri="{FF2B5EF4-FFF2-40B4-BE49-F238E27FC236}">
                <a16:creationId xmlns:a16="http://schemas.microsoft.com/office/drawing/2014/main" id="{8FB5A40D-23A7-E4A7-989A-58BCEE8607BD}"/>
              </a:ext>
            </a:extLst>
          </p:cNvPr>
          <p:cNvSpPr>
            <a:spLocks noGrp="1"/>
          </p:cNvSpPr>
          <p:nvPr>
            <p:ph type="sldNum" sz="quarter" idx="12"/>
          </p:nvPr>
        </p:nvSpPr>
        <p:spPr/>
        <p:txBody>
          <a:bodyPr/>
          <a:lstStyle>
            <a:lvl1pPr>
              <a:defRPr smtClean="0"/>
            </a:lvl1pPr>
          </a:lstStyle>
          <a:p>
            <a:pPr>
              <a:defRPr/>
            </a:pPr>
            <a:fld id="{375D520D-789E-4C08-B6D2-581B0D19B747}" type="slidenum">
              <a:rPr lang="en-GB" altLang="en-US"/>
              <a:pPr>
                <a:defRPr/>
              </a:pPr>
              <a:t>‹#›</a:t>
            </a:fld>
            <a:endParaRPr lang="en-GB" altLang="en-US"/>
          </a:p>
        </p:txBody>
      </p:sp>
    </p:spTree>
    <p:extLst>
      <p:ext uri="{BB962C8B-B14F-4D97-AF65-F5344CB8AC3E}">
        <p14:creationId xmlns:p14="http://schemas.microsoft.com/office/powerpoint/2010/main" val="22393100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86DCBAA-8CDF-7A52-B55B-ED8A2B12EE2C}"/>
              </a:ext>
            </a:extLst>
          </p:cNvPr>
          <p:cNvSpPr>
            <a:spLocks noGrp="1"/>
          </p:cNvSpPr>
          <p:nvPr>
            <p:ph type="dt" sz="half" idx="10"/>
          </p:nvPr>
        </p:nvSpPr>
        <p:spPr/>
        <p:txBody>
          <a:bodyPr/>
          <a:lstStyle>
            <a:lvl1pPr>
              <a:defRPr/>
            </a:lvl1pPr>
          </a:lstStyle>
          <a:p>
            <a:pPr>
              <a:defRPr/>
            </a:pPr>
            <a:endParaRPr lang="en-GB" altLang="en-US"/>
          </a:p>
        </p:txBody>
      </p:sp>
      <p:sp>
        <p:nvSpPr>
          <p:cNvPr id="4" name="Footer Placeholder 3">
            <a:extLst>
              <a:ext uri="{FF2B5EF4-FFF2-40B4-BE49-F238E27FC236}">
                <a16:creationId xmlns:a16="http://schemas.microsoft.com/office/drawing/2014/main" id="{B2CC0BC8-4BD6-4E9E-B51C-3BF7249C02AE}"/>
              </a:ext>
            </a:extLst>
          </p:cNvPr>
          <p:cNvSpPr>
            <a:spLocks noGrp="1"/>
          </p:cNvSpPr>
          <p:nvPr>
            <p:ph type="ftr" sz="quarter" idx="11"/>
          </p:nvPr>
        </p:nvSpPr>
        <p:spPr/>
        <p:txBody>
          <a:bodyPr/>
          <a:lstStyle>
            <a:lvl1pPr>
              <a:defRPr/>
            </a:lvl1pPr>
          </a:lstStyle>
          <a:p>
            <a:pPr>
              <a:defRPr/>
            </a:pPr>
            <a:endParaRPr lang="en-GB" altLang="en-US"/>
          </a:p>
        </p:txBody>
      </p:sp>
      <p:sp>
        <p:nvSpPr>
          <p:cNvPr id="5" name="Slide Number Placeholder 4">
            <a:extLst>
              <a:ext uri="{FF2B5EF4-FFF2-40B4-BE49-F238E27FC236}">
                <a16:creationId xmlns:a16="http://schemas.microsoft.com/office/drawing/2014/main" id="{13634999-4B07-0290-F7F3-F68906741E3A}"/>
              </a:ext>
            </a:extLst>
          </p:cNvPr>
          <p:cNvSpPr>
            <a:spLocks noGrp="1"/>
          </p:cNvSpPr>
          <p:nvPr>
            <p:ph type="sldNum" sz="quarter" idx="12"/>
          </p:nvPr>
        </p:nvSpPr>
        <p:spPr/>
        <p:txBody>
          <a:bodyPr/>
          <a:lstStyle>
            <a:lvl1pPr>
              <a:defRPr smtClean="0"/>
            </a:lvl1pPr>
          </a:lstStyle>
          <a:p>
            <a:pPr>
              <a:defRPr/>
            </a:pPr>
            <a:fld id="{A9F0F058-EAF6-4503-B8EC-C95CB7A2D550}" type="slidenum">
              <a:rPr lang="en-GB" altLang="en-US"/>
              <a:pPr>
                <a:defRPr/>
              </a:pPr>
              <a:t>‹#›</a:t>
            </a:fld>
            <a:endParaRPr lang="en-GB" altLang="en-US"/>
          </a:p>
        </p:txBody>
      </p:sp>
    </p:spTree>
    <p:extLst>
      <p:ext uri="{BB962C8B-B14F-4D97-AF65-F5344CB8AC3E}">
        <p14:creationId xmlns:p14="http://schemas.microsoft.com/office/powerpoint/2010/main" val="5727712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50306E-1184-72DF-C927-C210D633D282}"/>
              </a:ext>
            </a:extLst>
          </p:cNvPr>
          <p:cNvSpPr>
            <a:spLocks noGrp="1"/>
          </p:cNvSpPr>
          <p:nvPr>
            <p:ph type="dt" sz="half" idx="10"/>
          </p:nvPr>
        </p:nvSpPr>
        <p:spPr/>
        <p:txBody>
          <a:bodyPr/>
          <a:lstStyle>
            <a:lvl1pPr>
              <a:defRPr/>
            </a:lvl1pPr>
          </a:lstStyle>
          <a:p>
            <a:pPr>
              <a:defRPr/>
            </a:pPr>
            <a:endParaRPr lang="en-GB" altLang="en-US"/>
          </a:p>
        </p:txBody>
      </p:sp>
      <p:sp>
        <p:nvSpPr>
          <p:cNvPr id="3" name="Footer Placeholder 2">
            <a:extLst>
              <a:ext uri="{FF2B5EF4-FFF2-40B4-BE49-F238E27FC236}">
                <a16:creationId xmlns:a16="http://schemas.microsoft.com/office/drawing/2014/main" id="{D8892947-69FD-22F7-D9C1-D71508618946}"/>
              </a:ext>
            </a:extLst>
          </p:cNvPr>
          <p:cNvSpPr>
            <a:spLocks noGrp="1"/>
          </p:cNvSpPr>
          <p:nvPr>
            <p:ph type="ftr" sz="quarter" idx="11"/>
          </p:nvPr>
        </p:nvSpPr>
        <p:spPr/>
        <p:txBody>
          <a:bodyPr/>
          <a:lstStyle>
            <a:lvl1pPr>
              <a:defRPr/>
            </a:lvl1pPr>
          </a:lstStyle>
          <a:p>
            <a:pPr>
              <a:defRPr/>
            </a:pPr>
            <a:endParaRPr lang="en-GB" altLang="en-US"/>
          </a:p>
        </p:txBody>
      </p:sp>
      <p:sp>
        <p:nvSpPr>
          <p:cNvPr id="4" name="Slide Number Placeholder 3">
            <a:extLst>
              <a:ext uri="{FF2B5EF4-FFF2-40B4-BE49-F238E27FC236}">
                <a16:creationId xmlns:a16="http://schemas.microsoft.com/office/drawing/2014/main" id="{20891F84-2A90-1760-3D0B-FE0F0149FBFC}"/>
              </a:ext>
            </a:extLst>
          </p:cNvPr>
          <p:cNvSpPr>
            <a:spLocks noGrp="1"/>
          </p:cNvSpPr>
          <p:nvPr>
            <p:ph type="sldNum" sz="quarter" idx="12"/>
          </p:nvPr>
        </p:nvSpPr>
        <p:spPr/>
        <p:txBody>
          <a:bodyPr/>
          <a:lstStyle>
            <a:lvl1pPr>
              <a:defRPr smtClean="0"/>
            </a:lvl1pPr>
          </a:lstStyle>
          <a:p>
            <a:pPr>
              <a:defRPr/>
            </a:pPr>
            <a:fld id="{561B3A1C-C877-48A8-9D4B-C96220BEB972}" type="slidenum">
              <a:rPr lang="en-GB" altLang="en-US"/>
              <a:pPr>
                <a:defRPr/>
              </a:pPr>
              <a:t>‹#›</a:t>
            </a:fld>
            <a:endParaRPr lang="en-GB" altLang="en-US"/>
          </a:p>
        </p:txBody>
      </p:sp>
    </p:spTree>
    <p:extLst>
      <p:ext uri="{BB962C8B-B14F-4D97-AF65-F5344CB8AC3E}">
        <p14:creationId xmlns:p14="http://schemas.microsoft.com/office/powerpoint/2010/main" val="10462267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04CF8-9A6B-4D1C-226D-AFB1CBD946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B046CBF-3A52-E5F4-FFEB-686F93DFFA5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EB78C6-06C9-93BA-4959-B53FA524A6F2}"/>
              </a:ext>
            </a:extLst>
          </p:cNvPr>
          <p:cNvSpPr>
            <a:spLocks noGrp="1"/>
          </p:cNvSpPr>
          <p:nvPr>
            <p:ph type="dt" sz="half" idx="10"/>
          </p:nvPr>
        </p:nvSpPr>
        <p:spPr/>
        <p:txBody>
          <a:bodyPr/>
          <a:lstStyle/>
          <a:p>
            <a:fld id="{785AE0FF-9FD2-4212-9FDF-F2ACFB090AFA}" type="datetimeFigureOut">
              <a:rPr lang="en-GB" smtClean="0"/>
              <a:t>13/02/2026</a:t>
            </a:fld>
            <a:endParaRPr lang="en-GB"/>
          </a:p>
        </p:txBody>
      </p:sp>
      <p:sp>
        <p:nvSpPr>
          <p:cNvPr id="5" name="Footer Placeholder 4">
            <a:extLst>
              <a:ext uri="{FF2B5EF4-FFF2-40B4-BE49-F238E27FC236}">
                <a16:creationId xmlns:a16="http://schemas.microsoft.com/office/drawing/2014/main" id="{E65D07FF-C731-DB1D-633B-B4373ED969B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B4E71EE-A3FD-BE62-50E3-1C829FF74483}"/>
              </a:ext>
            </a:extLst>
          </p:cNvPr>
          <p:cNvSpPr>
            <a:spLocks noGrp="1"/>
          </p:cNvSpPr>
          <p:nvPr>
            <p:ph type="sldNum" sz="quarter" idx="12"/>
          </p:nvPr>
        </p:nvSpPr>
        <p:spPr/>
        <p:txBody>
          <a:bodyPr/>
          <a:lstStyle/>
          <a:p>
            <a:fld id="{CE12F748-2D85-4C82-9A22-10173A9BD4EE}" type="slidenum">
              <a:rPr lang="en-GB" smtClean="0"/>
              <a:t>‹#›</a:t>
            </a:fld>
            <a:endParaRPr lang="en-GB"/>
          </a:p>
        </p:txBody>
      </p:sp>
    </p:spTree>
    <p:extLst>
      <p:ext uri="{BB962C8B-B14F-4D97-AF65-F5344CB8AC3E}">
        <p14:creationId xmlns:p14="http://schemas.microsoft.com/office/powerpoint/2010/main" val="22252671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4532CC-A677-5A6B-910C-53DD8A27552C}"/>
              </a:ext>
            </a:extLst>
          </p:cNvPr>
          <p:cNvSpPr>
            <a:spLocks noGrp="1"/>
          </p:cNvSpPr>
          <p:nvPr>
            <p:ph type="dt" sz="half" idx="10"/>
          </p:nvPr>
        </p:nvSpPr>
        <p:spPr/>
        <p:txBody>
          <a:bodyPr/>
          <a:lstStyle>
            <a:lvl1pPr>
              <a:defRPr/>
            </a:lvl1pPr>
          </a:lstStyle>
          <a:p>
            <a:pPr>
              <a:defRPr/>
            </a:pPr>
            <a:endParaRPr lang="en-GB" altLang="en-US"/>
          </a:p>
        </p:txBody>
      </p:sp>
      <p:sp>
        <p:nvSpPr>
          <p:cNvPr id="6" name="Footer Placeholder 5">
            <a:extLst>
              <a:ext uri="{FF2B5EF4-FFF2-40B4-BE49-F238E27FC236}">
                <a16:creationId xmlns:a16="http://schemas.microsoft.com/office/drawing/2014/main" id="{2D861FE3-4B55-8B2E-FA5D-C66C18866F79}"/>
              </a:ext>
            </a:extLst>
          </p:cNvPr>
          <p:cNvSpPr>
            <a:spLocks noGrp="1"/>
          </p:cNvSpPr>
          <p:nvPr>
            <p:ph type="ftr" sz="quarter" idx="11"/>
          </p:nvPr>
        </p:nvSpPr>
        <p:spPr/>
        <p:txBody>
          <a:bodyPr/>
          <a:lstStyle>
            <a:lvl1pPr>
              <a:defRPr/>
            </a:lvl1pPr>
          </a:lstStyle>
          <a:p>
            <a:pPr>
              <a:defRPr/>
            </a:pPr>
            <a:endParaRPr lang="en-GB" altLang="en-US"/>
          </a:p>
        </p:txBody>
      </p:sp>
      <p:sp>
        <p:nvSpPr>
          <p:cNvPr id="7" name="Slide Number Placeholder 6">
            <a:extLst>
              <a:ext uri="{FF2B5EF4-FFF2-40B4-BE49-F238E27FC236}">
                <a16:creationId xmlns:a16="http://schemas.microsoft.com/office/drawing/2014/main" id="{0E7ED23B-7FEC-A7D6-A7A1-8250B4B5FAD0}"/>
              </a:ext>
            </a:extLst>
          </p:cNvPr>
          <p:cNvSpPr>
            <a:spLocks noGrp="1"/>
          </p:cNvSpPr>
          <p:nvPr>
            <p:ph type="sldNum" sz="quarter" idx="12"/>
          </p:nvPr>
        </p:nvSpPr>
        <p:spPr/>
        <p:txBody>
          <a:bodyPr/>
          <a:lstStyle>
            <a:lvl1pPr>
              <a:defRPr smtClean="0"/>
            </a:lvl1pPr>
          </a:lstStyle>
          <a:p>
            <a:pPr>
              <a:defRPr/>
            </a:pPr>
            <a:fld id="{8DD9F164-ADBE-42AA-BB80-E909F11935ED}" type="slidenum">
              <a:rPr lang="en-GB" altLang="en-US"/>
              <a:pPr>
                <a:defRPr/>
              </a:pPr>
              <a:t>‹#›</a:t>
            </a:fld>
            <a:endParaRPr lang="en-GB" altLang="en-US"/>
          </a:p>
        </p:txBody>
      </p:sp>
    </p:spTree>
    <p:extLst>
      <p:ext uri="{BB962C8B-B14F-4D97-AF65-F5344CB8AC3E}">
        <p14:creationId xmlns:p14="http://schemas.microsoft.com/office/powerpoint/2010/main" val="26462638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1622F0-8985-6C95-CF5E-7EE55AA2B3E0}"/>
              </a:ext>
            </a:extLst>
          </p:cNvPr>
          <p:cNvSpPr>
            <a:spLocks noGrp="1"/>
          </p:cNvSpPr>
          <p:nvPr>
            <p:ph type="dt" sz="half" idx="10"/>
          </p:nvPr>
        </p:nvSpPr>
        <p:spPr/>
        <p:txBody>
          <a:bodyPr/>
          <a:lstStyle>
            <a:lvl1pPr>
              <a:defRPr/>
            </a:lvl1pPr>
          </a:lstStyle>
          <a:p>
            <a:pPr>
              <a:defRPr/>
            </a:pPr>
            <a:endParaRPr lang="en-GB" altLang="en-US"/>
          </a:p>
        </p:txBody>
      </p:sp>
      <p:sp>
        <p:nvSpPr>
          <p:cNvPr id="6" name="Footer Placeholder 5">
            <a:extLst>
              <a:ext uri="{FF2B5EF4-FFF2-40B4-BE49-F238E27FC236}">
                <a16:creationId xmlns:a16="http://schemas.microsoft.com/office/drawing/2014/main" id="{4D4FBD8F-BDED-051B-A95A-55BD20B5C6B2}"/>
              </a:ext>
            </a:extLst>
          </p:cNvPr>
          <p:cNvSpPr>
            <a:spLocks noGrp="1"/>
          </p:cNvSpPr>
          <p:nvPr>
            <p:ph type="ftr" sz="quarter" idx="11"/>
          </p:nvPr>
        </p:nvSpPr>
        <p:spPr/>
        <p:txBody>
          <a:bodyPr/>
          <a:lstStyle>
            <a:lvl1pPr>
              <a:defRPr/>
            </a:lvl1pPr>
          </a:lstStyle>
          <a:p>
            <a:pPr>
              <a:defRPr/>
            </a:pPr>
            <a:endParaRPr lang="en-GB" altLang="en-US"/>
          </a:p>
        </p:txBody>
      </p:sp>
      <p:sp>
        <p:nvSpPr>
          <p:cNvPr id="7" name="Slide Number Placeholder 6">
            <a:extLst>
              <a:ext uri="{FF2B5EF4-FFF2-40B4-BE49-F238E27FC236}">
                <a16:creationId xmlns:a16="http://schemas.microsoft.com/office/drawing/2014/main" id="{96F32AD8-51F8-0A98-787E-0B3CC0B3E9E1}"/>
              </a:ext>
            </a:extLst>
          </p:cNvPr>
          <p:cNvSpPr>
            <a:spLocks noGrp="1"/>
          </p:cNvSpPr>
          <p:nvPr>
            <p:ph type="sldNum" sz="quarter" idx="12"/>
          </p:nvPr>
        </p:nvSpPr>
        <p:spPr/>
        <p:txBody>
          <a:bodyPr/>
          <a:lstStyle>
            <a:lvl1pPr>
              <a:defRPr smtClean="0"/>
            </a:lvl1pPr>
          </a:lstStyle>
          <a:p>
            <a:pPr>
              <a:defRPr/>
            </a:pPr>
            <a:fld id="{1797942B-A63E-421D-B423-0F954106B0A5}" type="slidenum">
              <a:rPr lang="en-GB" altLang="en-US"/>
              <a:pPr>
                <a:defRPr/>
              </a:pPr>
              <a:t>‹#›</a:t>
            </a:fld>
            <a:endParaRPr lang="en-GB" altLang="en-US"/>
          </a:p>
        </p:txBody>
      </p:sp>
    </p:spTree>
    <p:extLst>
      <p:ext uri="{BB962C8B-B14F-4D97-AF65-F5344CB8AC3E}">
        <p14:creationId xmlns:p14="http://schemas.microsoft.com/office/powerpoint/2010/main" val="41421539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D7BF477-BB0D-14A4-B7F1-64C6C53552B2}"/>
              </a:ext>
            </a:extLst>
          </p:cNvPr>
          <p:cNvSpPr>
            <a:spLocks noGrp="1"/>
          </p:cNvSpPr>
          <p:nvPr>
            <p:ph type="dt" sz="half" idx="10"/>
          </p:nvPr>
        </p:nvSpPr>
        <p:spPr/>
        <p:txBody>
          <a:bodyPr/>
          <a:lstStyle>
            <a:lvl1pPr>
              <a:defRPr/>
            </a:lvl1pPr>
          </a:lstStyle>
          <a:p>
            <a:pPr>
              <a:defRPr/>
            </a:pPr>
            <a:endParaRPr lang="en-GB" altLang="en-US"/>
          </a:p>
        </p:txBody>
      </p:sp>
      <p:sp>
        <p:nvSpPr>
          <p:cNvPr id="5" name="Footer Placeholder 4">
            <a:extLst>
              <a:ext uri="{FF2B5EF4-FFF2-40B4-BE49-F238E27FC236}">
                <a16:creationId xmlns:a16="http://schemas.microsoft.com/office/drawing/2014/main" id="{02D3D5F3-4773-76F7-5F68-D9E53BBDC888}"/>
              </a:ext>
            </a:extLst>
          </p:cNvPr>
          <p:cNvSpPr>
            <a:spLocks noGrp="1"/>
          </p:cNvSpPr>
          <p:nvPr>
            <p:ph type="ftr" sz="quarter" idx="11"/>
          </p:nvPr>
        </p:nvSpPr>
        <p:spPr/>
        <p:txBody>
          <a:bodyPr/>
          <a:lstStyle>
            <a:lvl1pPr>
              <a:defRPr/>
            </a:lvl1pPr>
          </a:lstStyle>
          <a:p>
            <a:pPr>
              <a:defRPr/>
            </a:pPr>
            <a:endParaRPr lang="en-GB" altLang="en-US"/>
          </a:p>
        </p:txBody>
      </p:sp>
      <p:sp>
        <p:nvSpPr>
          <p:cNvPr id="6" name="Slide Number Placeholder 5">
            <a:extLst>
              <a:ext uri="{FF2B5EF4-FFF2-40B4-BE49-F238E27FC236}">
                <a16:creationId xmlns:a16="http://schemas.microsoft.com/office/drawing/2014/main" id="{108448FC-C37C-F601-A8D5-32E3B8463F14}"/>
              </a:ext>
            </a:extLst>
          </p:cNvPr>
          <p:cNvSpPr>
            <a:spLocks noGrp="1"/>
          </p:cNvSpPr>
          <p:nvPr>
            <p:ph type="sldNum" sz="quarter" idx="12"/>
          </p:nvPr>
        </p:nvSpPr>
        <p:spPr/>
        <p:txBody>
          <a:bodyPr/>
          <a:lstStyle>
            <a:lvl1pPr>
              <a:defRPr smtClean="0"/>
            </a:lvl1pPr>
          </a:lstStyle>
          <a:p>
            <a:pPr>
              <a:defRPr/>
            </a:pPr>
            <a:fld id="{68F0FE72-E8B0-4BE3-8E46-ED361D90C7A1}" type="slidenum">
              <a:rPr lang="en-GB" altLang="en-US"/>
              <a:pPr>
                <a:defRPr/>
              </a:pPr>
              <a:t>‹#›</a:t>
            </a:fld>
            <a:endParaRPr lang="en-GB" altLang="en-US"/>
          </a:p>
        </p:txBody>
      </p:sp>
    </p:spTree>
    <p:extLst>
      <p:ext uri="{BB962C8B-B14F-4D97-AF65-F5344CB8AC3E}">
        <p14:creationId xmlns:p14="http://schemas.microsoft.com/office/powerpoint/2010/main" val="14319371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F5394D0-58CD-4659-71CC-CB5A76D8F299}"/>
              </a:ext>
            </a:extLst>
          </p:cNvPr>
          <p:cNvSpPr>
            <a:spLocks noGrp="1"/>
          </p:cNvSpPr>
          <p:nvPr>
            <p:ph type="dt" sz="half" idx="10"/>
          </p:nvPr>
        </p:nvSpPr>
        <p:spPr/>
        <p:txBody>
          <a:bodyPr/>
          <a:lstStyle>
            <a:lvl1pPr>
              <a:defRPr/>
            </a:lvl1pPr>
          </a:lstStyle>
          <a:p>
            <a:pPr>
              <a:defRPr/>
            </a:pPr>
            <a:endParaRPr lang="en-GB" altLang="en-US"/>
          </a:p>
        </p:txBody>
      </p:sp>
      <p:sp>
        <p:nvSpPr>
          <p:cNvPr id="5" name="Footer Placeholder 4">
            <a:extLst>
              <a:ext uri="{FF2B5EF4-FFF2-40B4-BE49-F238E27FC236}">
                <a16:creationId xmlns:a16="http://schemas.microsoft.com/office/drawing/2014/main" id="{86907C43-2F89-F41A-2AA6-B899EA60697B}"/>
              </a:ext>
            </a:extLst>
          </p:cNvPr>
          <p:cNvSpPr>
            <a:spLocks noGrp="1"/>
          </p:cNvSpPr>
          <p:nvPr>
            <p:ph type="ftr" sz="quarter" idx="11"/>
          </p:nvPr>
        </p:nvSpPr>
        <p:spPr/>
        <p:txBody>
          <a:bodyPr/>
          <a:lstStyle>
            <a:lvl1pPr>
              <a:defRPr/>
            </a:lvl1pPr>
          </a:lstStyle>
          <a:p>
            <a:pPr>
              <a:defRPr/>
            </a:pPr>
            <a:endParaRPr lang="en-GB" altLang="en-US"/>
          </a:p>
        </p:txBody>
      </p:sp>
      <p:sp>
        <p:nvSpPr>
          <p:cNvPr id="6" name="Slide Number Placeholder 5">
            <a:extLst>
              <a:ext uri="{FF2B5EF4-FFF2-40B4-BE49-F238E27FC236}">
                <a16:creationId xmlns:a16="http://schemas.microsoft.com/office/drawing/2014/main" id="{FC2F2370-E6CD-AC25-153E-C737C7A82F68}"/>
              </a:ext>
            </a:extLst>
          </p:cNvPr>
          <p:cNvSpPr>
            <a:spLocks noGrp="1"/>
          </p:cNvSpPr>
          <p:nvPr>
            <p:ph type="sldNum" sz="quarter" idx="12"/>
          </p:nvPr>
        </p:nvSpPr>
        <p:spPr/>
        <p:txBody>
          <a:bodyPr/>
          <a:lstStyle>
            <a:lvl1pPr>
              <a:defRPr smtClean="0"/>
            </a:lvl1pPr>
          </a:lstStyle>
          <a:p>
            <a:pPr>
              <a:defRPr/>
            </a:pPr>
            <a:fld id="{34C4DDA3-0978-4492-9802-7D4BB9C94B1F}" type="slidenum">
              <a:rPr lang="en-GB" altLang="en-US"/>
              <a:pPr>
                <a:defRPr/>
              </a:pPr>
              <a:t>‹#›</a:t>
            </a:fld>
            <a:endParaRPr lang="en-GB" altLang="en-US"/>
          </a:p>
        </p:txBody>
      </p:sp>
    </p:spTree>
    <p:extLst>
      <p:ext uri="{BB962C8B-B14F-4D97-AF65-F5344CB8AC3E}">
        <p14:creationId xmlns:p14="http://schemas.microsoft.com/office/powerpoint/2010/main" val="28113170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 Placeholder 2">
            <a:extLst>
              <a:ext uri="{FF2B5EF4-FFF2-40B4-BE49-F238E27FC236}">
                <a16:creationId xmlns:a16="http://schemas.microsoft.com/office/drawing/2014/main" id="{0ACCC5A1-6F51-422F-539D-B137DE4EECF0}"/>
              </a:ext>
            </a:extLst>
          </p:cNvPr>
          <p:cNvSpPr>
            <a:spLocks noGrp="1"/>
          </p:cNvSpPr>
          <p:nvPr>
            <p:ph type="dt" sz="half" idx="10"/>
          </p:nvPr>
        </p:nvSpPr>
        <p:spPr/>
        <p:txBody>
          <a:bodyPr/>
          <a:lstStyle>
            <a:lvl1pPr>
              <a:defRPr/>
            </a:lvl1pPr>
          </a:lstStyle>
          <a:p>
            <a:pPr>
              <a:defRPr/>
            </a:pPr>
            <a:endParaRPr lang="en-GB" altLang="en-US"/>
          </a:p>
        </p:txBody>
      </p:sp>
      <p:sp>
        <p:nvSpPr>
          <p:cNvPr id="4" name="Footer Placeholder 3">
            <a:extLst>
              <a:ext uri="{FF2B5EF4-FFF2-40B4-BE49-F238E27FC236}">
                <a16:creationId xmlns:a16="http://schemas.microsoft.com/office/drawing/2014/main" id="{402D3834-F2CF-37C8-946A-67F1A53042E8}"/>
              </a:ext>
            </a:extLst>
          </p:cNvPr>
          <p:cNvSpPr>
            <a:spLocks noGrp="1"/>
          </p:cNvSpPr>
          <p:nvPr>
            <p:ph type="ftr" sz="quarter" idx="11"/>
          </p:nvPr>
        </p:nvSpPr>
        <p:spPr/>
        <p:txBody>
          <a:bodyPr/>
          <a:lstStyle>
            <a:lvl1pPr>
              <a:defRPr/>
            </a:lvl1pPr>
          </a:lstStyle>
          <a:p>
            <a:pPr>
              <a:defRPr/>
            </a:pPr>
            <a:endParaRPr lang="en-GB" altLang="en-US"/>
          </a:p>
        </p:txBody>
      </p:sp>
      <p:sp>
        <p:nvSpPr>
          <p:cNvPr id="5" name="Slide Number Placeholder 4">
            <a:extLst>
              <a:ext uri="{FF2B5EF4-FFF2-40B4-BE49-F238E27FC236}">
                <a16:creationId xmlns:a16="http://schemas.microsoft.com/office/drawing/2014/main" id="{61A9C226-CF28-281C-C922-6739B461D8CD}"/>
              </a:ext>
            </a:extLst>
          </p:cNvPr>
          <p:cNvSpPr>
            <a:spLocks noGrp="1"/>
          </p:cNvSpPr>
          <p:nvPr>
            <p:ph type="sldNum" sz="quarter" idx="12"/>
          </p:nvPr>
        </p:nvSpPr>
        <p:spPr/>
        <p:txBody>
          <a:bodyPr/>
          <a:lstStyle>
            <a:lvl1pPr>
              <a:defRPr smtClean="0"/>
            </a:lvl1pPr>
          </a:lstStyle>
          <a:p>
            <a:pPr>
              <a:defRPr/>
            </a:pPr>
            <a:fld id="{33D156BB-EDBE-4597-9EF5-71CC97D415ED}" type="slidenum">
              <a:rPr lang="en-GB" altLang="en-US"/>
              <a:pPr>
                <a:defRPr/>
              </a:pPr>
              <a:t>‹#›</a:t>
            </a:fld>
            <a:endParaRPr lang="en-GB" altLang="en-US"/>
          </a:p>
        </p:txBody>
      </p:sp>
    </p:spTree>
    <p:extLst>
      <p:ext uri="{BB962C8B-B14F-4D97-AF65-F5344CB8AC3E}">
        <p14:creationId xmlns:p14="http://schemas.microsoft.com/office/powerpoint/2010/main" val="30170074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45020A5D-CA32-41A8-94DA-75BC301E21AE}"/>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86DCE2D9-B86F-4701-922E-D77EBC290C4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5CEAF0D6-9CCB-4783-AF26-74EAB23F2DF8}"/>
              </a:ext>
            </a:extLst>
          </p:cNvPr>
          <p:cNvSpPr>
            <a:spLocks noGrp="1" noChangeArrowheads="1"/>
          </p:cNvSpPr>
          <p:nvPr>
            <p:ph type="sldNum" sz="quarter" idx="12"/>
          </p:nvPr>
        </p:nvSpPr>
        <p:spPr>
          <a:ln/>
        </p:spPr>
        <p:txBody>
          <a:bodyPr/>
          <a:lstStyle>
            <a:lvl1pPr>
              <a:defRPr/>
            </a:lvl1pPr>
          </a:lstStyle>
          <a:p>
            <a:fld id="{B4EDC136-053E-43A2-AB2D-60B768E22889}" type="slidenum">
              <a:rPr lang="en-GB" altLang="en-US"/>
              <a:pPr/>
              <a:t>‹#›</a:t>
            </a:fld>
            <a:endParaRPr lang="en-GB" altLang="en-US"/>
          </a:p>
        </p:txBody>
      </p:sp>
    </p:spTree>
    <p:extLst>
      <p:ext uri="{BB962C8B-B14F-4D97-AF65-F5344CB8AC3E}">
        <p14:creationId xmlns:p14="http://schemas.microsoft.com/office/powerpoint/2010/main" val="33356442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E4D90E0-6787-4CD9-88D6-6482D559BCC2}"/>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CA05E082-504F-4A99-B4D3-66FE6881BC6B}"/>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FC76620D-CD16-421C-965F-516FD476AB25}"/>
              </a:ext>
            </a:extLst>
          </p:cNvPr>
          <p:cNvSpPr>
            <a:spLocks noGrp="1" noChangeArrowheads="1"/>
          </p:cNvSpPr>
          <p:nvPr>
            <p:ph type="sldNum" sz="quarter" idx="12"/>
          </p:nvPr>
        </p:nvSpPr>
        <p:spPr>
          <a:ln/>
        </p:spPr>
        <p:txBody>
          <a:bodyPr/>
          <a:lstStyle>
            <a:lvl1pPr>
              <a:defRPr/>
            </a:lvl1pPr>
          </a:lstStyle>
          <a:p>
            <a:fld id="{D7A64AD2-276B-4C1B-8D71-CB67083C8C00}" type="slidenum">
              <a:rPr lang="en-GB" altLang="en-US"/>
              <a:pPr/>
              <a:t>‹#›</a:t>
            </a:fld>
            <a:endParaRPr lang="en-GB" altLang="en-US"/>
          </a:p>
        </p:txBody>
      </p:sp>
    </p:spTree>
    <p:extLst>
      <p:ext uri="{BB962C8B-B14F-4D97-AF65-F5344CB8AC3E}">
        <p14:creationId xmlns:p14="http://schemas.microsoft.com/office/powerpoint/2010/main" val="38942923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1C7D87E7-51DE-44D6-BB63-DB2CD306F31F}"/>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8BCC9DC7-123B-43FF-83FB-76C971A51C01}"/>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3CAB7056-D93F-441E-8E19-30624D875901}"/>
              </a:ext>
            </a:extLst>
          </p:cNvPr>
          <p:cNvSpPr>
            <a:spLocks noGrp="1" noChangeArrowheads="1"/>
          </p:cNvSpPr>
          <p:nvPr>
            <p:ph type="sldNum" sz="quarter" idx="12"/>
          </p:nvPr>
        </p:nvSpPr>
        <p:spPr>
          <a:ln/>
        </p:spPr>
        <p:txBody>
          <a:bodyPr/>
          <a:lstStyle>
            <a:lvl1pPr>
              <a:defRPr/>
            </a:lvl1pPr>
          </a:lstStyle>
          <a:p>
            <a:fld id="{86443E5A-DB67-4CF3-8FE5-CE00C5F4F6AE}" type="slidenum">
              <a:rPr lang="en-GB" altLang="en-US"/>
              <a:pPr/>
              <a:t>‹#›</a:t>
            </a:fld>
            <a:endParaRPr lang="en-GB" altLang="en-US"/>
          </a:p>
        </p:txBody>
      </p:sp>
    </p:spTree>
    <p:extLst>
      <p:ext uri="{BB962C8B-B14F-4D97-AF65-F5344CB8AC3E}">
        <p14:creationId xmlns:p14="http://schemas.microsoft.com/office/powerpoint/2010/main" val="9241464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398059BB-E324-4D41-9021-0C6E1BA408C5}"/>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5">
            <a:extLst>
              <a:ext uri="{FF2B5EF4-FFF2-40B4-BE49-F238E27FC236}">
                <a16:creationId xmlns:a16="http://schemas.microsoft.com/office/drawing/2014/main" id="{94C60DAD-8CE8-43FB-AECE-C3DE8C147146}"/>
              </a:ext>
            </a:extLst>
          </p:cNvPr>
          <p:cNvSpPr>
            <a:spLocks noGrp="1" noChangeArrowheads="1"/>
          </p:cNvSpPr>
          <p:nvPr>
            <p:ph type="ftr" sz="quarter" idx="11"/>
          </p:nvPr>
        </p:nvSpPr>
        <p:spPr>
          <a:ln/>
        </p:spPr>
        <p:txBody>
          <a:bodyPr/>
          <a:lstStyle>
            <a:lvl1pPr>
              <a:defRPr/>
            </a:lvl1pPr>
          </a:lstStyle>
          <a:p>
            <a:pPr>
              <a:defRPr/>
            </a:pPr>
            <a:endParaRPr lang="en-GB"/>
          </a:p>
        </p:txBody>
      </p:sp>
      <p:sp>
        <p:nvSpPr>
          <p:cNvPr id="9" name="Rectangle 6">
            <a:extLst>
              <a:ext uri="{FF2B5EF4-FFF2-40B4-BE49-F238E27FC236}">
                <a16:creationId xmlns:a16="http://schemas.microsoft.com/office/drawing/2014/main" id="{7008BA25-0F25-4E25-A7BD-BCE2FC5903CA}"/>
              </a:ext>
            </a:extLst>
          </p:cNvPr>
          <p:cNvSpPr>
            <a:spLocks noGrp="1" noChangeArrowheads="1"/>
          </p:cNvSpPr>
          <p:nvPr>
            <p:ph type="sldNum" sz="quarter" idx="12"/>
          </p:nvPr>
        </p:nvSpPr>
        <p:spPr>
          <a:ln/>
        </p:spPr>
        <p:txBody>
          <a:bodyPr/>
          <a:lstStyle>
            <a:lvl1pPr>
              <a:defRPr/>
            </a:lvl1pPr>
          </a:lstStyle>
          <a:p>
            <a:fld id="{47A65AE2-3B2C-41C1-B992-D916CD02E263}" type="slidenum">
              <a:rPr lang="en-GB" altLang="en-US"/>
              <a:pPr/>
              <a:t>‹#›</a:t>
            </a:fld>
            <a:endParaRPr lang="en-GB" altLang="en-US"/>
          </a:p>
        </p:txBody>
      </p:sp>
    </p:spTree>
    <p:extLst>
      <p:ext uri="{BB962C8B-B14F-4D97-AF65-F5344CB8AC3E}">
        <p14:creationId xmlns:p14="http://schemas.microsoft.com/office/powerpoint/2010/main" val="40383295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627FABB3-F458-4D8A-96F4-4DFF12141C78}"/>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507BD33B-A437-4157-86E9-FBB17724A3CA}"/>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E3F874D9-A20E-4C6F-A3D1-B857574522C8}"/>
              </a:ext>
            </a:extLst>
          </p:cNvPr>
          <p:cNvSpPr>
            <a:spLocks noGrp="1" noChangeArrowheads="1"/>
          </p:cNvSpPr>
          <p:nvPr>
            <p:ph type="sldNum" sz="quarter" idx="12"/>
          </p:nvPr>
        </p:nvSpPr>
        <p:spPr>
          <a:ln/>
        </p:spPr>
        <p:txBody>
          <a:bodyPr/>
          <a:lstStyle>
            <a:lvl1pPr>
              <a:defRPr/>
            </a:lvl1pPr>
          </a:lstStyle>
          <a:p>
            <a:fld id="{1B62B338-FA11-402C-8295-8C2C101F68E9}" type="slidenum">
              <a:rPr lang="en-GB" altLang="en-US"/>
              <a:pPr/>
              <a:t>‹#›</a:t>
            </a:fld>
            <a:endParaRPr lang="en-GB" altLang="en-US"/>
          </a:p>
        </p:txBody>
      </p:sp>
    </p:spTree>
    <p:extLst>
      <p:ext uri="{BB962C8B-B14F-4D97-AF65-F5344CB8AC3E}">
        <p14:creationId xmlns:p14="http://schemas.microsoft.com/office/powerpoint/2010/main" val="33585692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CBA939-7692-E696-2CA5-2D4C6BAB898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5420AE6-E01F-1D7A-8AB8-D4F977DB7D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0B41E48-D1CE-9190-FD26-44D719881C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5210DAD-3624-6096-A7A8-2B5A5CA3C4C8}"/>
              </a:ext>
            </a:extLst>
          </p:cNvPr>
          <p:cNvSpPr>
            <a:spLocks noGrp="1"/>
          </p:cNvSpPr>
          <p:nvPr>
            <p:ph type="dt" sz="half" idx="10"/>
          </p:nvPr>
        </p:nvSpPr>
        <p:spPr/>
        <p:txBody>
          <a:bodyPr/>
          <a:lstStyle/>
          <a:p>
            <a:fld id="{785AE0FF-9FD2-4212-9FDF-F2ACFB090AFA}" type="datetimeFigureOut">
              <a:rPr lang="en-GB" smtClean="0"/>
              <a:t>13/02/2026</a:t>
            </a:fld>
            <a:endParaRPr lang="en-GB"/>
          </a:p>
        </p:txBody>
      </p:sp>
      <p:sp>
        <p:nvSpPr>
          <p:cNvPr id="6" name="Footer Placeholder 5">
            <a:extLst>
              <a:ext uri="{FF2B5EF4-FFF2-40B4-BE49-F238E27FC236}">
                <a16:creationId xmlns:a16="http://schemas.microsoft.com/office/drawing/2014/main" id="{9AB02A5F-396E-E3CD-11C6-1E871307088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B7AF934-BD58-FE20-26DB-5D6426342F81}"/>
              </a:ext>
            </a:extLst>
          </p:cNvPr>
          <p:cNvSpPr>
            <a:spLocks noGrp="1"/>
          </p:cNvSpPr>
          <p:nvPr>
            <p:ph type="sldNum" sz="quarter" idx="12"/>
          </p:nvPr>
        </p:nvSpPr>
        <p:spPr/>
        <p:txBody>
          <a:bodyPr/>
          <a:lstStyle/>
          <a:p>
            <a:fld id="{CE12F748-2D85-4C82-9A22-10173A9BD4EE}" type="slidenum">
              <a:rPr lang="en-GB" smtClean="0"/>
              <a:t>‹#›</a:t>
            </a:fld>
            <a:endParaRPr lang="en-GB"/>
          </a:p>
        </p:txBody>
      </p:sp>
    </p:spTree>
    <p:extLst>
      <p:ext uri="{BB962C8B-B14F-4D97-AF65-F5344CB8AC3E}">
        <p14:creationId xmlns:p14="http://schemas.microsoft.com/office/powerpoint/2010/main" val="15304297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6EC43FA-5898-4431-B767-1A069C2D8A7C}"/>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5">
            <a:extLst>
              <a:ext uri="{FF2B5EF4-FFF2-40B4-BE49-F238E27FC236}">
                <a16:creationId xmlns:a16="http://schemas.microsoft.com/office/drawing/2014/main" id="{7F9E292A-B25F-4178-B6CA-D754D34E78F4}"/>
              </a:ext>
            </a:extLst>
          </p:cNvPr>
          <p:cNvSpPr>
            <a:spLocks noGrp="1" noChangeArrowheads="1"/>
          </p:cNvSpPr>
          <p:nvPr>
            <p:ph type="ftr" sz="quarter" idx="11"/>
          </p:nvPr>
        </p:nvSpPr>
        <p:spPr>
          <a:ln/>
        </p:spPr>
        <p:txBody>
          <a:bodyPr/>
          <a:lstStyle>
            <a:lvl1pPr>
              <a:defRPr/>
            </a:lvl1pPr>
          </a:lstStyle>
          <a:p>
            <a:pPr>
              <a:defRPr/>
            </a:pPr>
            <a:endParaRPr lang="en-GB"/>
          </a:p>
        </p:txBody>
      </p:sp>
      <p:sp>
        <p:nvSpPr>
          <p:cNvPr id="4" name="Rectangle 6">
            <a:extLst>
              <a:ext uri="{FF2B5EF4-FFF2-40B4-BE49-F238E27FC236}">
                <a16:creationId xmlns:a16="http://schemas.microsoft.com/office/drawing/2014/main" id="{21143135-9D1E-426A-96B6-F61F90DE4660}"/>
              </a:ext>
            </a:extLst>
          </p:cNvPr>
          <p:cNvSpPr>
            <a:spLocks noGrp="1" noChangeArrowheads="1"/>
          </p:cNvSpPr>
          <p:nvPr>
            <p:ph type="sldNum" sz="quarter" idx="12"/>
          </p:nvPr>
        </p:nvSpPr>
        <p:spPr>
          <a:ln/>
        </p:spPr>
        <p:txBody>
          <a:bodyPr/>
          <a:lstStyle>
            <a:lvl1pPr>
              <a:defRPr/>
            </a:lvl1pPr>
          </a:lstStyle>
          <a:p>
            <a:fld id="{1EA46FCF-FA87-42F0-A806-28268F34DCBB}" type="slidenum">
              <a:rPr lang="en-GB" altLang="en-US"/>
              <a:pPr/>
              <a:t>‹#›</a:t>
            </a:fld>
            <a:endParaRPr lang="en-GB" altLang="en-US"/>
          </a:p>
        </p:txBody>
      </p:sp>
    </p:spTree>
    <p:extLst>
      <p:ext uri="{BB962C8B-B14F-4D97-AF65-F5344CB8AC3E}">
        <p14:creationId xmlns:p14="http://schemas.microsoft.com/office/powerpoint/2010/main" val="16011212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6E09288-489A-483F-84EB-1BC39959B964}"/>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4172E843-BA3A-423D-B283-E09834C80767}"/>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7EEF7B5A-8CCA-4B9C-821D-5110CA235F8A}"/>
              </a:ext>
            </a:extLst>
          </p:cNvPr>
          <p:cNvSpPr>
            <a:spLocks noGrp="1" noChangeArrowheads="1"/>
          </p:cNvSpPr>
          <p:nvPr>
            <p:ph type="sldNum" sz="quarter" idx="12"/>
          </p:nvPr>
        </p:nvSpPr>
        <p:spPr>
          <a:ln/>
        </p:spPr>
        <p:txBody>
          <a:bodyPr/>
          <a:lstStyle>
            <a:lvl1pPr>
              <a:defRPr/>
            </a:lvl1pPr>
          </a:lstStyle>
          <a:p>
            <a:fld id="{71898ED0-83F1-4225-B3A4-9E6A7F15FB18}" type="slidenum">
              <a:rPr lang="en-GB" altLang="en-US"/>
              <a:pPr/>
              <a:t>‹#›</a:t>
            </a:fld>
            <a:endParaRPr lang="en-GB" altLang="en-US"/>
          </a:p>
        </p:txBody>
      </p:sp>
    </p:spTree>
    <p:extLst>
      <p:ext uri="{BB962C8B-B14F-4D97-AF65-F5344CB8AC3E}">
        <p14:creationId xmlns:p14="http://schemas.microsoft.com/office/powerpoint/2010/main" val="29195868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9C0CED3-4D33-4B5F-A629-6C6C27DBC857}"/>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1826EC91-C10A-4B88-9522-8D80AC21CFC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7" name="Rectangle 6">
            <a:extLst>
              <a:ext uri="{FF2B5EF4-FFF2-40B4-BE49-F238E27FC236}">
                <a16:creationId xmlns:a16="http://schemas.microsoft.com/office/drawing/2014/main" id="{43E5101A-8BE6-49BD-9B1A-7E8CD3C7B29C}"/>
              </a:ext>
            </a:extLst>
          </p:cNvPr>
          <p:cNvSpPr>
            <a:spLocks noGrp="1" noChangeArrowheads="1"/>
          </p:cNvSpPr>
          <p:nvPr>
            <p:ph type="sldNum" sz="quarter" idx="12"/>
          </p:nvPr>
        </p:nvSpPr>
        <p:spPr>
          <a:ln/>
        </p:spPr>
        <p:txBody>
          <a:bodyPr/>
          <a:lstStyle>
            <a:lvl1pPr>
              <a:defRPr/>
            </a:lvl1pPr>
          </a:lstStyle>
          <a:p>
            <a:fld id="{FDDCFC84-E5CE-499F-BC11-52F96CF3B64F}" type="slidenum">
              <a:rPr lang="en-GB" altLang="en-US"/>
              <a:pPr/>
              <a:t>‹#›</a:t>
            </a:fld>
            <a:endParaRPr lang="en-GB" altLang="en-US"/>
          </a:p>
        </p:txBody>
      </p:sp>
    </p:spTree>
    <p:extLst>
      <p:ext uri="{BB962C8B-B14F-4D97-AF65-F5344CB8AC3E}">
        <p14:creationId xmlns:p14="http://schemas.microsoft.com/office/powerpoint/2010/main" val="18043331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FB32F628-8144-4436-94AA-695049BC8987}"/>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40A07428-D029-4DD7-A2EB-4A0E42A8AD8D}"/>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802C6746-D344-4408-AEE2-D2262EC97E55}"/>
              </a:ext>
            </a:extLst>
          </p:cNvPr>
          <p:cNvSpPr>
            <a:spLocks noGrp="1" noChangeArrowheads="1"/>
          </p:cNvSpPr>
          <p:nvPr>
            <p:ph type="sldNum" sz="quarter" idx="12"/>
          </p:nvPr>
        </p:nvSpPr>
        <p:spPr>
          <a:ln/>
        </p:spPr>
        <p:txBody>
          <a:bodyPr/>
          <a:lstStyle>
            <a:lvl1pPr>
              <a:defRPr/>
            </a:lvl1pPr>
          </a:lstStyle>
          <a:p>
            <a:fld id="{2C4C802A-6D6B-4E73-AFB7-D29E59ED7180}" type="slidenum">
              <a:rPr lang="en-GB" altLang="en-US"/>
              <a:pPr/>
              <a:t>‹#›</a:t>
            </a:fld>
            <a:endParaRPr lang="en-GB" altLang="en-US"/>
          </a:p>
        </p:txBody>
      </p:sp>
    </p:spTree>
    <p:extLst>
      <p:ext uri="{BB962C8B-B14F-4D97-AF65-F5344CB8AC3E}">
        <p14:creationId xmlns:p14="http://schemas.microsoft.com/office/powerpoint/2010/main" val="9055609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A71DAE75-4B8D-496D-AA24-E04AAEA387AF}"/>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1874F770-4A7B-4EFE-B843-87387D1F057B}"/>
              </a:ext>
            </a:extLst>
          </p:cNvPr>
          <p:cNvSpPr>
            <a:spLocks noGrp="1" noChangeArrowheads="1"/>
          </p:cNvSpPr>
          <p:nvPr>
            <p:ph type="ftr" sz="quarter" idx="11"/>
          </p:nvPr>
        </p:nvSpPr>
        <p:spPr>
          <a:ln/>
        </p:spPr>
        <p:txBody>
          <a:bodyPr/>
          <a:lstStyle>
            <a:lvl1pPr>
              <a:defRPr/>
            </a:lvl1pPr>
          </a:lstStyle>
          <a:p>
            <a:pPr>
              <a:defRPr/>
            </a:pPr>
            <a:endParaRPr lang="en-GB"/>
          </a:p>
        </p:txBody>
      </p:sp>
      <p:sp>
        <p:nvSpPr>
          <p:cNvPr id="6" name="Rectangle 6">
            <a:extLst>
              <a:ext uri="{FF2B5EF4-FFF2-40B4-BE49-F238E27FC236}">
                <a16:creationId xmlns:a16="http://schemas.microsoft.com/office/drawing/2014/main" id="{5352323F-18EE-4CC9-99A3-924B85C1A84B}"/>
              </a:ext>
            </a:extLst>
          </p:cNvPr>
          <p:cNvSpPr>
            <a:spLocks noGrp="1" noChangeArrowheads="1"/>
          </p:cNvSpPr>
          <p:nvPr>
            <p:ph type="sldNum" sz="quarter" idx="12"/>
          </p:nvPr>
        </p:nvSpPr>
        <p:spPr>
          <a:ln/>
        </p:spPr>
        <p:txBody>
          <a:bodyPr/>
          <a:lstStyle>
            <a:lvl1pPr>
              <a:defRPr/>
            </a:lvl1pPr>
          </a:lstStyle>
          <a:p>
            <a:fld id="{4CB54E80-9959-42A8-86C8-7082BA71DFA6}" type="slidenum">
              <a:rPr lang="en-GB" altLang="en-US"/>
              <a:pPr/>
              <a:t>‹#›</a:t>
            </a:fld>
            <a:endParaRPr lang="en-GB" altLang="en-US"/>
          </a:p>
        </p:txBody>
      </p:sp>
    </p:spTree>
    <p:extLst>
      <p:ext uri="{BB962C8B-B14F-4D97-AF65-F5344CB8AC3E}">
        <p14:creationId xmlns:p14="http://schemas.microsoft.com/office/powerpoint/2010/main" val="25385688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a:extLst>
              <a:ext uri="{FF2B5EF4-FFF2-40B4-BE49-F238E27FC236}">
                <a16:creationId xmlns:a16="http://schemas.microsoft.com/office/drawing/2014/main" id="{A8CF18C8-CE19-4BE8-92D7-58CABB791741}"/>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01D0D176-A25D-4F78-98B4-1B052DD30A54}"/>
              </a:ext>
            </a:extLst>
          </p:cNvPr>
          <p:cNvSpPr>
            <a:spLocks noGrp="1" noChangeArrowheads="1"/>
          </p:cNvSpPr>
          <p:nvPr>
            <p:ph type="ftr" sz="quarter" idx="11"/>
          </p:nvPr>
        </p:nvSpPr>
        <p:spPr>
          <a:ln/>
        </p:spPr>
        <p:txBody>
          <a:bodyPr/>
          <a:lstStyle>
            <a:lvl1pPr>
              <a:defRPr/>
            </a:lvl1pPr>
          </a:lstStyle>
          <a:p>
            <a:pPr>
              <a:defRPr/>
            </a:pPr>
            <a:endParaRPr lang="en-GB"/>
          </a:p>
        </p:txBody>
      </p:sp>
      <p:sp>
        <p:nvSpPr>
          <p:cNvPr id="5" name="Rectangle 6">
            <a:extLst>
              <a:ext uri="{FF2B5EF4-FFF2-40B4-BE49-F238E27FC236}">
                <a16:creationId xmlns:a16="http://schemas.microsoft.com/office/drawing/2014/main" id="{0425E77B-5955-4821-9F9F-1380AAEC893B}"/>
              </a:ext>
            </a:extLst>
          </p:cNvPr>
          <p:cNvSpPr>
            <a:spLocks noGrp="1" noChangeArrowheads="1"/>
          </p:cNvSpPr>
          <p:nvPr>
            <p:ph type="sldNum" sz="quarter" idx="12"/>
          </p:nvPr>
        </p:nvSpPr>
        <p:spPr>
          <a:ln/>
        </p:spPr>
        <p:txBody>
          <a:bodyPr/>
          <a:lstStyle>
            <a:lvl1pPr>
              <a:defRPr/>
            </a:lvl1pPr>
          </a:lstStyle>
          <a:p>
            <a:fld id="{82269CF1-7B01-42B4-ADF2-BF74C2717D02}" type="slidenum">
              <a:rPr lang="en-GB" altLang="en-US"/>
              <a:pPr/>
              <a:t>‹#›</a:t>
            </a:fld>
            <a:endParaRPr lang="en-GB" altLang="en-US"/>
          </a:p>
        </p:txBody>
      </p:sp>
    </p:spTree>
    <p:extLst>
      <p:ext uri="{BB962C8B-B14F-4D97-AF65-F5344CB8AC3E}">
        <p14:creationId xmlns:p14="http://schemas.microsoft.com/office/powerpoint/2010/main" val="10171512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a:defRPr/>
            </a:pPr>
            <a:fld id="{4F23CFDA-4002-405E-9BDF-E9621A60F59D}" type="datetimeFigureOut">
              <a:rPr lang="en-GB" smtClean="0">
                <a:solidFill>
                  <a:prstClr val="black">
                    <a:tint val="75000"/>
                  </a:prstClr>
                </a:solidFill>
              </a:rPr>
              <a:pPr>
                <a:defRPr/>
              </a:pPr>
              <a:t>13/02/2026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2D95FC1-2F5D-40A7-828A-D7F87067EC35}"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3149446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4F23CFDA-4002-405E-9BDF-E9621A60F59D}" type="datetimeFigureOut">
              <a:rPr lang="en-GB" smtClean="0">
                <a:solidFill>
                  <a:prstClr val="black">
                    <a:tint val="75000"/>
                  </a:prstClr>
                </a:solidFill>
              </a:rPr>
              <a:pPr>
                <a:defRPr/>
              </a:pPr>
              <a:t>13/02/2026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2D95FC1-2F5D-40A7-828A-D7F87067EC35}"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0635244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4F23CFDA-4002-405E-9BDF-E9621A60F59D}" type="datetimeFigureOut">
              <a:rPr lang="en-GB" smtClean="0">
                <a:solidFill>
                  <a:prstClr val="black">
                    <a:tint val="75000"/>
                  </a:prstClr>
                </a:solidFill>
              </a:rPr>
              <a:pPr>
                <a:defRPr/>
              </a:pPr>
              <a:t>13/02/2026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2D95FC1-2F5D-40A7-828A-D7F87067EC35}"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5747282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a:defRPr/>
            </a:pPr>
            <a:fld id="{4F23CFDA-4002-405E-9BDF-E9621A60F59D}" type="datetimeFigureOut">
              <a:rPr lang="en-GB" smtClean="0">
                <a:solidFill>
                  <a:prstClr val="black">
                    <a:tint val="75000"/>
                  </a:prstClr>
                </a:solidFill>
              </a:rPr>
              <a:pPr>
                <a:defRPr/>
              </a:pPr>
              <a:t>13/02/2026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02D95FC1-2F5D-40A7-828A-D7F87067EC35}"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1334267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D65EF-39CC-4B13-F994-C9A7C22B719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DEB11DA-94AB-5FD0-A345-E74D5BD6B0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22E187-96AF-C252-98CF-A811D0AC356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5DE6D06-E5FD-0840-ACD3-F54A7FC9F9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494EDD-E7F8-2CF1-7ADC-C266E802FB2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186F292-E85C-7BC9-1EFA-33666CD8EED9}"/>
              </a:ext>
            </a:extLst>
          </p:cNvPr>
          <p:cNvSpPr>
            <a:spLocks noGrp="1"/>
          </p:cNvSpPr>
          <p:nvPr>
            <p:ph type="dt" sz="half" idx="10"/>
          </p:nvPr>
        </p:nvSpPr>
        <p:spPr/>
        <p:txBody>
          <a:bodyPr/>
          <a:lstStyle/>
          <a:p>
            <a:fld id="{785AE0FF-9FD2-4212-9FDF-F2ACFB090AFA}" type="datetimeFigureOut">
              <a:rPr lang="en-GB" smtClean="0"/>
              <a:t>13/02/2026</a:t>
            </a:fld>
            <a:endParaRPr lang="en-GB"/>
          </a:p>
        </p:txBody>
      </p:sp>
      <p:sp>
        <p:nvSpPr>
          <p:cNvPr id="8" name="Footer Placeholder 7">
            <a:extLst>
              <a:ext uri="{FF2B5EF4-FFF2-40B4-BE49-F238E27FC236}">
                <a16:creationId xmlns:a16="http://schemas.microsoft.com/office/drawing/2014/main" id="{B418F7BE-AA86-26D9-A06E-B99C20315AF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708B00C-C015-87D3-7E1F-77236000C641}"/>
              </a:ext>
            </a:extLst>
          </p:cNvPr>
          <p:cNvSpPr>
            <a:spLocks noGrp="1"/>
          </p:cNvSpPr>
          <p:nvPr>
            <p:ph type="sldNum" sz="quarter" idx="12"/>
          </p:nvPr>
        </p:nvSpPr>
        <p:spPr/>
        <p:txBody>
          <a:bodyPr/>
          <a:lstStyle/>
          <a:p>
            <a:fld id="{CE12F748-2D85-4C82-9A22-10173A9BD4EE}" type="slidenum">
              <a:rPr lang="en-GB" smtClean="0"/>
              <a:t>‹#›</a:t>
            </a:fld>
            <a:endParaRPr lang="en-GB"/>
          </a:p>
        </p:txBody>
      </p:sp>
    </p:spTree>
    <p:extLst>
      <p:ext uri="{BB962C8B-B14F-4D97-AF65-F5344CB8AC3E}">
        <p14:creationId xmlns:p14="http://schemas.microsoft.com/office/powerpoint/2010/main" val="10502336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a:defRPr/>
            </a:pPr>
            <a:fld id="{4F23CFDA-4002-405E-9BDF-E9621A60F59D}" type="datetimeFigureOut">
              <a:rPr lang="en-GB" smtClean="0">
                <a:solidFill>
                  <a:prstClr val="black">
                    <a:tint val="75000"/>
                  </a:prstClr>
                </a:solidFill>
              </a:rPr>
              <a:pPr>
                <a:defRPr/>
              </a:pPr>
              <a:t>13/02/2026</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02D95FC1-2F5D-40A7-828A-D7F87067EC35}"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1777658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a:defRPr/>
            </a:pPr>
            <a:fld id="{4F23CFDA-4002-405E-9BDF-E9621A60F59D}" type="datetimeFigureOut">
              <a:rPr lang="en-GB" smtClean="0">
                <a:solidFill>
                  <a:prstClr val="black">
                    <a:tint val="75000"/>
                  </a:prstClr>
                </a:solidFill>
              </a:rPr>
              <a:pPr>
                <a:defRPr/>
              </a:pPr>
              <a:t>13/02/2026</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02D95FC1-2F5D-40A7-828A-D7F87067EC35}"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7512333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4F23CFDA-4002-405E-9BDF-E9621A60F59D}" type="datetimeFigureOut">
              <a:rPr lang="en-GB" smtClean="0">
                <a:solidFill>
                  <a:prstClr val="black">
                    <a:tint val="75000"/>
                  </a:prstClr>
                </a:solidFill>
              </a:rPr>
              <a:pPr>
                <a:defRPr/>
              </a:pPr>
              <a:t>13/02/2026</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02D95FC1-2F5D-40A7-828A-D7F87067EC35}"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7965309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F23CFDA-4002-405E-9BDF-E9621A60F59D}" type="datetimeFigureOut">
              <a:rPr lang="en-GB" smtClean="0">
                <a:solidFill>
                  <a:prstClr val="black">
                    <a:tint val="75000"/>
                  </a:prstClr>
                </a:solidFill>
              </a:rPr>
              <a:pPr>
                <a:defRPr/>
              </a:pPr>
              <a:t>13/02/2026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02D95FC1-2F5D-40A7-828A-D7F87067EC35}"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2748481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F23CFDA-4002-405E-9BDF-E9621A60F59D}" type="datetimeFigureOut">
              <a:rPr lang="en-GB" smtClean="0">
                <a:solidFill>
                  <a:prstClr val="black">
                    <a:tint val="75000"/>
                  </a:prstClr>
                </a:solidFill>
              </a:rPr>
              <a:pPr>
                <a:defRPr/>
              </a:pPr>
              <a:t>13/02/2026</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02D95FC1-2F5D-40A7-828A-D7F87067EC35}"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9407357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4F23CFDA-4002-405E-9BDF-E9621A60F59D}" type="datetimeFigureOut">
              <a:rPr lang="en-GB" smtClean="0">
                <a:solidFill>
                  <a:prstClr val="black">
                    <a:tint val="75000"/>
                  </a:prstClr>
                </a:solidFill>
              </a:rPr>
              <a:pPr>
                <a:defRPr/>
              </a:pPr>
              <a:t>13/02/2026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2D95FC1-2F5D-40A7-828A-D7F87067EC35}"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2208162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4F23CFDA-4002-405E-9BDF-E9621A60F59D}" type="datetimeFigureOut">
              <a:rPr lang="en-GB" smtClean="0">
                <a:solidFill>
                  <a:prstClr val="black">
                    <a:tint val="75000"/>
                  </a:prstClr>
                </a:solidFill>
              </a:rPr>
              <a:pPr>
                <a:defRPr/>
              </a:pPr>
              <a:t>13/02/2026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2D95FC1-2F5D-40A7-828A-D7F87067EC35}"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2148014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391937A3-158A-4A21-B822-F9B552D06246}"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36317835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6126ABB2-033E-4A6D-856D-9EF7BE1726AF}"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37655404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128B2C44-47E1-4739-8EBD-CD9ADE520B7C}"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19882251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B272C-6150-F164-C1B1-B0F644B4B5E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17AC4D3-D0D0-15AD-57AC-A87A6FA9A8AE}"/>
              </a:ext>
            </a:extLst>
          </p:cNvPr>
          <p:cNvSpPr>
            <a:spLocks noGrp="1"/>
          </p:cNvSpPr>
          <p:nvPr>
            <p:ph type="dt" sz="half" idx="10"/>
          </p:nvPr>
        </p:nvSpPr>
        <p:spPr/>
        <p:txBody>
          <a:bodyPr/>
          <a:lstStyle/>
          <a:p>
            <a:fld id="{785AE0FF-9FD2-4212-9FDF-F2ACFB090AFA}" type="datetimeFigureOut">
              <a:rPr lang="en-GB" smtClean="0"/>
              <a:t>13/02/2026</a:t>
            </a:fld>
            <a:endParaRPr lang="en-GB"/>
          </a:p>
        </p:txBody>
      </p:sp>
      <p:sp>
        <p:nvSpPr>
          <p:cNvPr id="4" name="Footer Placeholder 3">
            <a:extLst>
              <a:ext uri="{FF2B5EF4-FFF2-40B4-BE49-F238E27FC236}">
                <a16:creationId xmlns:a16="http://schemas.microsoft.com/office/drawing/2014/main" id="{F44E3604-A6FB-1E81-741A-200054577A7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2F56A2F-118A-929F-3EDB-F036F2921A8D}"/>
              </a:ext>
            </a:extLst>
          </p:cNvPr>
          <p:cNvSpPr>
            <a:spLocks noGrp="1"/>
          </p:cNvSpPr>
          <p:nvPr>
            <p:ph type="sldNum" sz="quarter" idx="12"/>
          </p:nvPr>
        </p:nvSpPr>
        <p:spPr/>
        <p:txBody>
          <a:bodyPr/>
          <a:lstStyle/>
          <a:p>
            <a:fld id="{CE12F748-2D85-4C82-9A22-10173A9BD4EE}" type="slidenum">
              <a:rPr lang="en-GB" smtClean="0"/>
              <a:t>‹#›</a:t>
            </a:fld>
            <a:endParaRPr lang="en-GB"/>
          </a:p>
        </p:txBody>
      </p:sp>
    </p:spTree>
    <p:extLst>
      <p:ext uri="{BB962C8B-B14F-4D97-AF65-F5344CB8AC3E}">
        <p14:creationId xmlns:p14="http://schemas.microsoft.com/office/powerpoint/2010/main" val="19264473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BF6B560B-1DDC-4A27-898A-D1442BF1EB63}"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5839766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0AB15ABD-1377-457C-910B-D5DB3F6AF8D9}"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31199380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C7F883D7-CE25-4DE7-9739-5DD2EA0DF3E3}"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42136928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29C93491-6AFB-4458-AD9C-07E9B32D5DC2}"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329620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D4B96143-430B-4CA6-BCAF-63E1BE1655F6}"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42361671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FD0DAC16-EDE4-477F-87F8-BD2175609CA1}"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4259409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CC830C8A-76B4-4424-B1D6-0BB44D6E3121}"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25481028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C448018D-2788-4605-B8C9-2FDC8B8BA68C}" type="slidenum">
              <a:rPr lang="en-GB" altLang="en-US">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40254165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391937A3-158A-4A21-B822-F9B552D06246}" type="slidenum">
              <a:rPr lang="en-GB" altLang="en-US"/>
              <a:pPr/>
              <a:t>‹#›</a:t>
            </a:fld>
            <a:endParaRPr lang="en-GB" altLang="en-US"/>
          </a:p>
        </p:txBody>
      </p:sp>
    </p:spTree>
    <p:extLst>
      <p:ext uri="{BB962C8B-B14F-4D97-AF65-F5344CB8AC3E}">
        <p14:creationId xmlns:p14="http://schemas.microsoft.com/office/powerpoint/2010/main" val="33267632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6126ABB2-033E-4A6D-856D-9EF7BE1726AF}" type="slidenum">
              <a:rPr lang="en-GB" altLang="en-US"/>
              <a:pPr/>
              <a:t>‹#›</a:t>
            </a:fld>
            <a:endParaRPr lang="en-GB" altLang="en-US"/>
          </a:p>
        </p:txBody>
      </p:sp>
    </p:spTree>
    <p:extLst>
      <p:ext uri="{BB962C8B-B14F-4D97-AF65-F5344CB8AC3E}">
        <p14:creationId xmlns:p14="http://schemas.microsoft.com/office/powerpoint/2010/main" val="40124097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4A4FEB-DE39-45C6-E8B0-39DF034E7D83}"/>
              </a:ext>
            </a:extLst>
          </p:cNvPr>
          <p:cNvSpPr>
            <a:spLocks noGrp="1"/>
          </p:cNvSpPr>
          <p:nvPr>
            <p:ph type="dt" sz="half" idx="10"/>
          </p:nvPr>
        </p:nvSpPr>
        <p:spPr/>
        <p:txBody>
          <a:bodyPr/>
          <a:lstStyle/>
          <a:p>
            <a:fld id="{785AE0FF-9FD2-4212-9FDF-F2ACFB090AFA}" type="datetimeFigureOut">
              <a:rPr lang="en-GB" smtClean="0"/>
              <a:t>13/02/2026</a:t>
            </a:fld>
            <a:endParaRPr lang="en-GB"/>
          </a:p>
        </p:txBody>
      </p:sp>
      <p:sp>
        <p:nvSpPr>
          <p:cNvPr id="3" name="Footer Placeholder 2">
            <a:extLst>
              <a:ext uri="{FF2B5EF4-FFF2-40B4-BE49-F238E27FC236}">
                <a16:creationId xmlns:a16="http://schemas.microsoft.com/office/drawing/2014/main" id="{3D71C121-E42F-1B16-1AEE-A899C7D1F51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CB34522-2DF1-015F-3DCF-081080BB6573}"/>
              </a:ext>
            </a:extLst>
          </p:cNvPr>
          <p:cNvSpPr>
            <a:spLocks noGrp="1"/>
          </p:cNvSpPr>
          <p:nvPr>
            <p:ph type="sldNum" sz="quarter" idx="12"/>
          </p:nvPr>
        </p:nvSpPr>
        <p:spPr/>
        <p:txBody>
          <a:bodyPr/>
          <a:lstStyle/>
          <a:p>
            <a:fld id="{CE12F748-2D85-4C82-9A22-10173A9BD4EE}" type="slidenum">
              <a:rPr lang="en-GB" smtClean="0"/>
              <a:t>‹#›</a:t>
            </a:fld>
            <a:endParaRPr lang="en-GB"/>
          </a:p>
        </p:txBody>
      </p:sp>
    </p:spTree>
    <p:extLst>
      <p:ext uri="{BB962C8B-B14F-4D97-AF65-F5344CB8AC3E}">
        <p14:creationId xmlns:p14="http://schemas.microsoft.com/office/powerpoint/2010/main" val="5900553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fld id="{128B2C44-47E1-4739-8EBD-CD9ADE520B7C}" type="slidenum">
              <a:rPr lang="en-GB" altLang="en-US"/>
              <a:pPr/>
              <a:t>‹#›</a:t>
            </a:fld>
            <a:endParaRPr lang="en-GB" altLang="en-US"/>
          </a:p>
        </p:txBody>
      </p:sp>
    </p:spTree>
    <p:extLst>
      <p:ext uri="{BB962C8B-B14F-4D97-AF65-F5344CB8AC3E}">
        <p14:creationId xmlns:p14="http://schemas.microsoft.com/office/powerpoint/2010/main" val="15210956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fld id="{BF6B560B-1DDC-4A27-898A-D1442BF1EB63}" type="slidenum">
              <a:rPr lang="en-GB" altLang="en-US"/>
              <a:pPr/>
              <a:t>‹#›</a:t>
            </a:fld>
            <a:endParaRPr lang="en-GB" altLang="en-US"/>
          </a:p>
        </p:txBody>
      </p:sp>
    </p:spTree>
    <p:extLst>
      <p:ext uri="{BB962C8B-B14F-4D97-AF65-F5344CB8AC3E}">
        <p14:creationId xmlns:p14="http://schemas.microsoft.com/office/powerpoint/2010/main" val="4395724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fld id="{0AB15ABD-1377-457C-910B-D5DB3F6AF8D9}" type="slidenum">
              <a:rPr lang="en-GB" altLang="en-US"/>
              <a:pPr/>
              <a:t>‹#›</a:t>
            </a:fld>
            <a:endParaRPr lang="en-GB" altLang="en-US"/>
          </a:p>
        </p:txBody>
      </p:sp>
    </p:spTree>
    <p:extLst>
      <p:ext uri="{BB962C8B-B14F-4D97-AF65-F5344CB8AC3E}">
        <p14:creationId xmlns:p14="http://schemas.microsoft.com/office/powerpoint/2010/main" val="23595321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fld id="{C7F883D7-CE25-4DE7-9739-5DD2EA0DF3E3}" type="slidenum">
              <a:rPr lang="en-GB" altLang="en-US"/>
              <a:pPr/>
              <a:t>‹#›</a:t>
            </a:fld>
            <a:endParaRPr lang="en-GB" altLang="en-US"/>
          </a:p>
        </p:txBody>
      </p:sp>
    </p:spTree>
    <p:extLst>
      <p:ext uri="{BB962C8B-B14F-4D97-AF65-F5344CB8AC3E}">
        <p14:creationId xmlns:p14="http://schemas.microsoft.com/office/powerpoint/2010/main" val="21436514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fld id="{29C93491-6AFB-4458-AD9C-07E9B32D5DC2}" type="slidenum">
              <a:rPr lang="en-GB" altLang="en-US"/>
              <a:pPr/>
              <a:t>‹#›</a:t>
            </a:fld>
            <a:endParaRPr lang="en-GB" altLang="en-US"/>
          </a:p>
        </p:txBody>
      </p:sp>
    </p:spTree>
    <p:extLst>
      <p:ext uri="{BB962C8B-B14F-4D97-AF65-F5344CB8AC3E}">
        <p14:creationId xmlns:p14="http://schemas.microsoft.com/office/powerpoint/2010/main" val="39591481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fld id="{D4B96143-430B-4CA6-BCAF-63E1BE1655F6}" type="slidenum">
              <a:rPr lang="en-GB" altLang="en-US"/>
              <a:pPr/>
              <a:t>‹#›</a:t>
            </a:fld>
            <a:endParaRPr lang="en-GB" altLang="en-US"/>
          </a:p>
        </p:txBody>
      </p:sp>
    </p:spTree>
    <p:extLst>
      <p:ext uri="{BB962C8B-B14F-4D97-AF65-F5344CB8AC3E}">
        <p14:creationId xmlns:p14="http://schemas.microsoft.com/office/powerpoint/2010/main" val="38249305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FD0DAC16-EDE4-477F-87F8-BD2175609CA1}" type="slidenum">
              <a:rPr lang="en-GB" altLang="en-US"/>
              <a:pPr/>
              <a:t>‹#›</a:t>
            </a:fld>
            <a:endParaRPr lang="en-GB" altLang="en-US"/>
          </a:p>
        </p:txBody>
      </p:sp>
    </p:spTree>
    <p:extLst>
      <p:ext uri="{BB962C8B-B14F-4D97-AF65-F5344CB8AC3E}">
        <p14:creationId xmlns:p14="http://schemas.microsoft.com/office/powerpoint/2010/main" val="7871167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CC830C8A-76B4-4424-B1D6-0BB44D6E3121}" type="slidenum">
              <a:rPr lang="en-GB" altLang="en-US"/>
              <a:pPr/>
              <a:t>‹#›</a:t>
            </a:fld>
            <a:endParaRPr lang="en-GB" altLang="en-US"/>
          </a:p>
        </p:txBody>
      </p:sp>
    </p:spTree>
    <p:extLst>
      <p:ext uri="{BB962C8B-B14F-4D97-AF65-F5344CB8AC3E}">
        <p14:creationId xmlns:p14="http://schemas.microsoft.com/office/powerpoint/2010/main" val="5598733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fld id="{C448018D-2788-4605-B8C9-2FDC8B8BA68C}" type="slidenum">
              <a:rPr lang="en-GB" altLang="en-US"/>
              <a:pPr/>
              <a:t>‹#›</a:t>
            </a:fld>
            <a:endParaRPr lang="en-GB" altLang="en-US"/>
          </a:p>
        </p:txBody>
      </p:sp>
    </p:spTree>
    <p:extLst>
      <p:ext uri="{BB962C8B-B14F-4D97-AF65-F5344CB8AC3E}">
        <p14:creationId xmlns:p14="http://schemas.microsoft.com/office/powerpoint/2010/main" val="9525053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381000" y="2803525"/>
            <a:ext cx="2117" cy="3035300"/>
          </a:xfrm>
          <a:custGeom>
            <a:avLst/>
            <a:gdLst>
              <a:gd name="T0" fmla="*/ 0 w 1588"/>
              <a:gd name="T1" fmla="*/ 0 h 1912"/>
              <a:gd name="T2" fmla="*/ 0 w 1588"/>
              <a:gd name="T3" fmla="*/ 2147483646 h 1912"/>
              <a:gd name="T4" fmla="*/ 0 w 1588"/>
              <a:gd name="T5" fmla="*/ 2147483646 h 1912"/>
              <a:gd name="T6" fmla="*/ 0 w 1588"/>
              <a:gd name="T7" fmla="*/ 2147483646 h 1912"/>
              <a:gd name="T8" fmla="*/ 0 w 1588"/>
              <a:gd name="T9" fmla="*/ 2147483646 h 1912"/>
              <a:gd name="T10" fmla="*/ 0 w 1588"/>
              <a:gd name="T11" fmla="*/ 2147483646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p>
        </p:txBody>
      </p:sp>
      <p:sp>
        <p:nvSpPr>
          <p:cNvPr id="5122" name="Rectangle 2"/>
          <p:cNvSpPr>
            <a:spLocks noGrp="1" noChangeArrowheads="1"/>
          </p:cNvSpPr>
          <p:nvPr>
            <p:ph type="ctrTitle" sz="quarter"/>
          </p:nvPr>
        </p:nvSpPr>
        <p:spPr>
          <a:xfrm>
            <a:off x="914400" y="1997076"/>
            <a:ext cx="10363200" cy="1431925"/>
          </a:xfrm>
        </p:spPr>
        <p:txBody>
          <a:bodyPr anchor="b" anchorCtr="1"/>
          <a:lstStyle>
            <a:lvl1pPr algn="ctr">
              <a:defRPr/>
            </a:lvl1pPr>
          </a:lstStyle>
          <a:p>
            <a:pPr lvl="0"/>
            <a:r>
              <a:rPr lang="en-GB" noProof="0"/>
              <a:t>Click to edit Master title style</a:t>
            </a:r>
          </a:p>
        </p:txBody>
      </p:sp>
      <p:sp>
        <p:nvSpPr>
          <p:cNvPr id="5123" name="Rectangle 3"/>
          <p:cNvSpPr>
            <a:spLocks noGrp="1" noChangeArrowheads="1"/>
          </p:cNvSpPr>
          <p:nvPr>
            <p:ph type="subTitle" sz="quarter" idx="1"/>
          </p:nvPr>
        </p:nvSpPr>
        <p:spPr>
          <a:xfrm>
            <a:off x="1828800" y="3886200"/>
            <a:ext cx="8534400" cy="1752600"/>
          </a:xfrm>
        </p:spPr>
        <p:txBody>
          <a:bodyPr/>
          <a:lstStyle>
            <a:lvl1pPr marL="0" indent="0" algn="ctr">
              <a:buFontTx/>
              <a:buNone/>
              <a:defRPr/>
            </a:lvl1pPr>
          </a:lstStyle>
          <a:p>
            <a:pPr lvl="0"/>
            <a:r>
              <a:rPr lang="en-GB" noProof="0"/>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GB"/>
          </a:p>
        </p:txBody>
      </p:sp>
      <p:sp>
        <p:nvSpPr>
          <p:cNvPr id="6" name="Rectangle 6"/>
          <p:cNvSpPr>
            <a:spLocks noGrp="1" noChangeArrowheads="1"/>
          </p:cNvSpPr>
          <p:nvPr>
            <p:ph type="sldNum" sz="quarter" idx="11"/>
          </p:nvPr>
        </p:nvSpPr>
        <p:spPr/>
        <p:txBody>
          <a:bodyPr/>
          <a:lstStyle>
            <a:lvl1pPr>
              <a:defRPr/>
            </a:lvl1pPr>
          </a:lstStyle>
          <a:p>
            <a:fld id="{986CDFC8-482A-4A6D-9540-99962DD48E8E}" type="slidenum">
              <a:rPr lang="en-GB" altLang="en-US"/>
              <a:pPr/>
              <a:t>‹#›</a:t>
            </a:fld>
            <a:endParaRPr lang="en-GB" altLang="en-US"/>
          </a:p>
        </p:txBody>
      </p:sp>
      <p:sp>
        <p:nvSpPr>
          <p:cNvPr id="7" name="Rectangle 7"/>
          <p:cNvSpPr>
            <a:spLocks noGrp="1" noChangeArrowheads="1"/>
          </p:cNvSpPr>
          <p:nvPr>
            <p:ph type="dt" sz="quarter" idx="12"/>
          </p:nvPr>
        </p:nvSpPr>
        <p:spPr/>
        <p:txBody>
          <a:bodyPr/>
          <a:lstStyle>
            <a:lvl1pPr>
              <a:defRPr/>
            </a:lvl1pPr>
          </a:lstStyle>
          <a:p>
            <a:pPr>
              <a:defRPr/>
            </a:pPr>
            <a:endParaRPr lang="en-GB"/>
          </a:p>
        </p:txBody>
      </p:sp>
    </p:spTree>
    <p:extLst>
      <p:ext uri="{BB962C8B-B14F-4D97-AF65-F5344CB8AC3E}">
        <p14:creationId xmlns:p14="http://schemas.microsoft.com/office/powerpoint/2010/main" val="9103640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F3507-F4A7-28AD-A24D-F2265E0603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13FC48D-7811-78EB-3ECB-B0C4DA05C9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95570CF-6D3A-67FF-36A7-75DAE43424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23C1AD-03DA-E694-C8C1-3CD532B42EA7}"/>
              </a:ext>
            </a:extLst>
          </p:cNvPr>
          <p:cNvSpPr>
            <a:spLocks noGrp="1"/>
          </p:cNvSpPr>
          <p:nvPr>
            <p:ph type="dt" sz="half" idx="10"/>
          </p:nvPr>
        </p:nvSpPr>
        <p:spPr/>
        <p:txBody>
          <a:bodyPr/>
          <a:lstStyle/>
          <a:p>
            <a:fld id="{785AE0FF-9FD2-4212-9FDF-F2ACFB090AFA}" type="datetimeFigureOut">
              <a:rPr lang="en-GB" smtClean="0"/>
              <a:t>13/02/2026</a:t>
            </a:fld>
            <a:endParaRPr lang="en-GB"/>
          </a:p>
        </p:txBody>
      </p:sp>
      <p:sp>
        <p:nvSpPr>
          <p:cNvPr id="6" name="Footer Placeholder 5">
            <a:extLst>
              <a:ext uri="{FF2B5EF4-FFF2-40B4-BE49-F238E27FC236}">
                <a16:creationId xmlns:a16="http://schemas.microsoft.com/office/drawing/2014/main" id="{4FA74129-85FB-770F-F6E8-83305C19D9F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5CDA300-3AAD-C126-55F9-8F2130013BCE}"/>
              </a:ext>
            </a:extLst>
          </p:cNvPr>
          <p:cNvSpPr>
            <a:spLocks noGrp="1"/>
          </p:cNvSpPr>
          <p:nvPr>
            <p:ph type="sldNum" sz="quarter" idx="12"/>
          </p:nvPr>
        </p:nvSpPr>
        <p:spPr/>
        <p:txBody>
          <a:bodyPr/>
          <a:lstStyle/>
          <a:p>
            <a:fld id="{CE12F748-2D85-4C82-9A22-10173A9BD4EE}" type="slidenum">
              <a:rPr lang="en-GB" smtClean="0"/>
              <a:t>‹#›</a:t>
            </a:fld>
            <a:endParaRPr lang="en-GB"/>
          </a:p>
        </p:txBody>
      </p:sp>
    </p:spTree>
    <p:extLst>
      <p:ext uri="{BB962C8B-B14F-4D97-AF65-F5344CB8AC3E}">
        <p14:creationId xmlns:p14="http://schemas.microsoft.com/office/powerpoint/2010/main" val="5591796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EEE30CB6-B395-41E1-8198-6368D9B9D2BD}" type="slidenum">
              <a:rPr lang="en-GB" altLang="en-US"/>
              <a:pPr/>
              <a:t>‹#›</a:t>
            </a:fld>
            <a:endParaRPr lang="en-GB" altLang="en-US"/>
          </a:p>
        </p:txBody>
      </p:sp>
    </p:spTree>
    <p:extLst>
      <p:ext uri="{BB962C8B-B14F-4D97-AF65-F5344CB8AC3E}">
        <p14:creationId xmlns:p14="http://schemas.microsoft.com/office/powerpoint/2010/main" val="3690651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B11A1581-1691-4CB4-8E00-2F94F4006566}" type="slidenum">
              <a:rPr lang="en-GB" altLang="en-US"/>
              <a:pPr/>
              <a:t>‹#›</a:t>
            </a:fld>
            <a:endParaRPr lang="en-GB" altLang="en-US"/>
          </a:p>
        </p:txBody>
      </p:sp>
    </p:spTree>
    <p:extLst>
      <p:ext uri="{BB962C8B-B14F-4D97-AF65-F5344CB8AC3E}">
        <p14:creationId xmlns:p14="http://schemas.microsoft.com/office/powerpoint/2010/main" val="30437538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fld id="{358E827B-D2E0-485B-8192-07FB771340CB}" type="slidenum">
              <a:rPr lang="en-GB" altLang="en-US"/>
              <a:pPr/>
              <a:t>‹#›</a:t>
            </a:fld>
            <a:endParaRPr lang="en-GB" altLang="en-US"/>
          </a:p>
        </p:txBody>
      </p:sp>
    </p:spTree>
    <p:extLst>
      <p:ext uri="{BB962C8B-B14F-4D97-AF65-F5344CB8AC3E}">
        <p14:creationId xmlns:p14="http://schemas.microsoft.com/office/powerpoint/2010/main" val="42310934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fld id="{AE8D5B70-495D-481F-9CDB-671CCDD07D6B}" type="slidenum">
              <a:rPr lang="en-GB" altLang="en-US"/>
              <a:pPr/>
              <a:t>‹#›</a:t>
            </a:fld>
            <a:endParaRPr lang="en-GB" altLang="en-US"/>
          </a:p>
        </p:txBody>
      </p:sp>
    </p:spTree>
    <p:extLst>
      <p:ext uri="{BB962C8B-B14F-4D97-AF65-F5344CB8AC3E}">
        <p14:creationId xmlns:p14="http://schemas.microsoft.com/office/powerpoint/2010/main" val="38920435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fld id="{E624167C-804D-4265-BC94-49C0AD9E3F9E}" type="slidenum">
              <a:rPr lang="en-GB" altLang="en-US"/>
              <a:pPr/>
              <a:t>‹#›</a:t>
            </a:fld>
            <a:endParaRPr lang="en-GB" altLang="en-US"/>
          </a:p>
        </p:txBody>
      </p:sp>
    </p:spTree>
    <p:extLst>
      <p:ext uri="{BB962C8B-B14F-4D97-AF65-F5344CB8AC3E}">
        <p14:creationId xmlns:p14="http://schemas.microsoft.com/office/powerpoint/2010/main" val="15087972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fld id="{C68FAF8B-81F1-4AAD-B1CF-AC90B6FE3F56}" type="slidenum">
              <a:rPr lang="en-GB" altLang="en-US"/>
              <a:pPr/>
              <a:t>‹#›</a:t>
            </a:fld>
            <a:endParaRPr lang="en-GB" altLang="en-US"/>
          </a:p>
        </p:txBody>
      </p:sp>
    </p:spTree>
    <p:extLst>
      <p:ext uri="{BB962C8B-B14F-4D97-AF65-F5344CB8AC3E}">
        <p14:creationId xmlns:p14="http://schemas.microsoft.com/office/powerpoint/2010/main" val="21174570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fld id="{0013798E-C074-4D31-97C0-9D9634ABE1A5}" type="slidenum">
              <a:rPr lang="en-GB" altLang="en-US"/>
              <a:pPr/>
              <a:t>‹#›</a:t>
            </a:fld>
            <a:endParaRPr lang="en-GB" altLang="en-US"/>
          </a:p>
        </p:txBody>
      </p:sp>
    </p:spTree>
    <p:extLst>
      <p:ext uri="{BB962C8B-B14F-4D97-AF65-F5344CB8AC3E}">
        <p14:creationId xmlns:p14="http://schemas.microsoft.com/office/powerpoint/2010/main" val="15188833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fld id="{AFA3C65A-C6D9-4941-B08B-E88F55E19646}" type="slidenum">
              <a:rPr lang="en-GB" altLang="en-US"/>
              <a:pPr/>
              <a:t>‹#›</a:t>
            </a:fld>
            <a:endParaRPr lang="en-GB" altLang="en-US"/>
          </a:p>
        </p:txBody>
      </p:sp>
    </p:spTree>
    <p:extLst>
      <p:ext uri="{BB962C8B-B14F-4D97-AF65-F5344CB8AC3E}">
        <p14:creationId xmlns:p14="http://schemas.microsoft.com/office/powerpoint/2010/main" val="41306471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73CD2B15-2D1E-43DE-B9F4-837EDE994133}" type="slidenum">
              <a:rPr lang="en-GB" altLang="en-US"/>
              <a:pPr/>
              <a:t>‹#›</a:t>
            </a:fld>
            <a:endParaRPr lang="en-GB" altLang="en-US"/>
          </a:p>
        </p:txBody>
      </p:sp>
    </p:spTree>
    <p:extLst>
      <p:ext uri="{BB962C8B-B14F-4D97-AF65-F5344CB8AC3E}">
        <p14:creationId xmlns:p14="http://schemas.microsoft.com/office/powerpoint/2010/main" val="17022662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fld id="{90E78B7D-D18F-44D0-9CE5-34419B70694B}" type="slidenum">
              <a:rPr lang="en-GB" altLang="en-US"/>
              <a:pPr/>
              <a:t>‹#›</a:t>
            </a:fld>
            <a:endParaRPr lang="en-GB" altLang="en-US"/>
          </a:p>
        </p:txBody>
      </p:sp>
    </p:spTree>
    <p:extLst>
      <p:ext uri="{BB962C8B-B14F-4D97-AF65-F5344CB8AC3E}">
        <p14:creationId xmlns:p14="http://schemas.microsoft.com/office/powerpoint/2010/main" val="36695399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DF211-AC9D-6113-0E6D-927D686C00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602D2E1-A7A5-C965-4784-1313CF3EE6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F009E7D-9875-3362-C622-6DA20A51E7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714E770-AAAB-0DA2-8EAA-BD0FCB648FBB}"/>
              </a:ext>
            </a:extLst>
          </p:cNvPr>
          <p:cNvSpPr>
            <a:spLocks noGrp="1"/>
          </p:cNvSpPr>
          <p:nvPr>
            <p:ph type="dt" sz="half" idx="10"/>
          </p:nvPr>
        </p:nvSpPr>
        <p:spPr/>
        <p:txBody>
          <a:bodyPr/>
          <a:lstStyle/>
          <a:p>
            <a:fld id="{785AE0FF-9FD2-4212-9FDF-F2ACFB090AFA}" type="datetimeFigureOut">
              <a:rPr lang="en-GB" smtClean="0"/>
              <a:t>13/02/2026</a:t>
            </a:fld>
            <a:endParaRPr lang="en-GB"/>
          </a:p>
        </p:txBody>
      </p:sp>
      <p:sp>
        <p:nvSpPr>
          <p:cNvPr id="6" name="Footer Placeholder 5">
            <a:extLst>
              <a:ext uri="{FF2B5EF4-FFF2-40B4-BE49-F238E27FC236}">
                <a16:creationId xmlns:a16="http://schemas.microsoft.com/office/drawing/2014/main" id="{AF9E6567-E09B-2396-624A-09DABA36F8E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08A7B73-92EB-F26B-B10C-7E58CBA348D0}"/>
              </a:ext>
            </a:extLst>
          </p:cNvPr>
          <p:cNvSpPr>
            <a:spLocks noGrp="1"/>
          </p:cNvSpPr>
          <p:nvPr>
            <p:ph type="sldNum" sz="quarter" idx="12"/>
          </p:nvPr>
        </p:nvSpPr>
        <p:spPr/>
        <p:txBody>
          <a:bodyPr/>
          <a:lstStyle/>
          <a:p>
            <a:fld id="{CE12F748-2D85-4C82-9A22-10173A9BD4EE}" type="slidenum">
              <a:rPr lang="en-GB" smtClean="0"/>
              <a:t>‹#›</a:t>
            </a:fld>
            <a:endParaRPr lang="en-GB"/>
          </a:p>
        </p:txBody>
      </p:sp>
    </p:spTree>
    <p:extLst>
      <p:ext uri="{BB962C8B-B14F-4D97-AF65-F5344CB8AC3E}">
        <p14:creationId xmlns:p14="http://schemas.microsoft.com/office/powerpoint/2010/main" val="35855801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fld id="{A31A865F-2CA0-4595-9015-CFD6D19BAD64}" type="slidenum">
              <a:rPr lang="en-GB" altLang="en-US"/>
              <a:pPr/>
              <a:t>‹#›</a:t>
            </a:fld>
            <a:endParaRPr lang="en-GB" altLang="en-US"/>
          </a:p>
        </p:txBody>
      </p:sp>
    </p:spTree>
    <p:extLst>
      <p:ext uri="{BB962C8B-B14F-4D97-AF65-F5344CB8AC3E}">
        <p14:creationId xmlns:p14="http://schemas.microsoft.com/office/powerpoint/2010/main" val="33507860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381000" y="2803525"/>
            <a:ext cx="2117" cy="3035300"/>
          </a:xfrm>
          <a:custGeom>
            <a:avLst/>
            <a:gdLst>
              <a:gd name="T0" fmla="*/ 0 w 1588"/>
              <a:gd name="T1" fmla="*/ 0 h 1912"/>
              <a:gd name="T2" fmla="*/ 0 w 1588"/>
              <a:gd name="T3" fmla="*/ 2147483646 h 1912"/>
              <a:gd name="T4" fmla="*/ 0 w 1588"/>
              <a:gd name="T5" fmla="*/ 2147483646 h 1912"/>
              <a:gd name="T6" fmla="*/ 0 w 1588"/>
              <a:gd name="T7" fmla="*/ 2147483646 h 1912"/>
              <a:gd name="T8" fmla="*/ 0 w 1588"/>
              <a:gd name="T9" fmla="*/ 2147483646 h 1912"/>
              <a:gd name="T10" fmla="*/ 0 w 1588"/>
              <a:gd name="T11" fmla="*/ 2147483646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sz="1800">
              <a:solidFill>
                <a:srgbClr val="FFFFFF"/>
              </a:solidFill>
              <a:cs typeface="Arial" panose="020B0604020202020204" pitchFamily="34" charset="0"/>
            </a:endParaRPr>
          </a:p>
        </p:txBody>
      </p:sp>
      <p:sp>
        <p:nvSpPr>
          <p:cNvPr id="5122" name="Rectangle 2"/>
          <p:cNvSpPr>
            <a:spLocks noGrp="1" noChangeArrowheads="1"/>
          </p:cNvSpPr>
          <p:nvPr>
            <p:ph type="ctrTitle" sz="quarter"/>
          </p:nvPr>
        </p:nvSpPr>
        <p:spPr>
          <a:xfrm>
            <a:off x="914400" y="1997082"/>
            <a:ext cx="10363200" cy="1431925"/>
          </a:xfrm>
        </p:spPr>
        <p:txBody>
          <a:bodyPr anchor="b" anchorCtr="1"/>
          <a:lstStyle>
            <a:lvl1pPr algn="ctr">
              <a:defRPr/>
            </a:lvl1pPr>
          </a:lstStyle>
          <a:p>
            <a:pPr lvl="0"/>
            <a:r>
              <a:rPr lang="en-GB" noProof="0"/>
              <a:t>Click to edit Master title style</a:t>
            </a:r>
          </a:p>
        </p:txBody>
      </p:sp>
      <p:sp>
        <p:nvSpPr>
          <p:cNvPr id="5123" name="Rectangle 3"/>
          <p:cNvSpPr>
            <a:spLocks noGrp="1" noChangeArrowheads="1"/>
          </p:cNvSpPr>
          <p:nvPr>
            <p:ph type="subTitle" sz="quarter" idx="1"/>
          </p:nvPr>
        </p:nvSpPr>
        <p:spPr>
          <a:xfrm>
            <a:off x="1828800" y="3886200"/>
            <a:ext cx="8534400" cy="1752600"/>
          </a:xfrm>
        </p:spPr>
        <p:txBody>
          <a:bodyPr/>
          <a:lstStyle>
            <a:lvl1pPr marL="0" indent="0" algn="ctr">
              <a:buFontTx/>
              <a:buNone/>
              <a:defRPr/>
            </a:lvl1pPr>
          </a:lstStyle>
          <a:p>
            <a:pPr lvl="0"/>
            <a:r>
              <a:rPr lang="en-GB" noProof="0"/>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GB"/>
          </a:p>
        </p:txBody>
      </p:sp>
      <p:sp>
        <p:nvSpPr>
          <p:cNvPr id="6" name="Rectangle 6"/>
          <p:cNvSpPr>
            <a:spLocks noGrp="1" noChangeArrowheads="1"/>
          </p:cNvSpPr>
          <p:nvPr>
            <p:ph type="sldNum" sz="quarter" idx="11"/>
          </p:nvPr>
        </p:nvSpPr>
        <p:spPr/>
        <p:txBody>
          <a:bodyPr/>
          <a:lstStyle>
            <a:lvl1pPr>
              <a:defRPr/>
            </a:lvl1pPr>
          </a:lstStyle>
          <a:p>
            <a:pPr>
              <a:defRPr/>
            </a:pPr>
            <a:fld id="{267223A4-EC31-407F-B0E5-367A57E4BAFC}" type="slidenum">
              <a:rPr lang="en-GB" altLang="en-US"/>
              <a:pPr>
                <a:defRPr/>
              </a:pPr>
              <a:t>‹#›</a:t>
            </a:fld>
            <a:endParaRPr lang="en-GB" altLang="en-US"/>
          </a:p>
        </p:txBody>
      </p:sp>
      <p:sp>
        <p:nvSpPr>
          <p:cNvPr id="7" name="Rectangle 7"/>
          <p:cNvSpPr>
            <a:spLocks noGrp="1" noChangeArrowheads="1"/>
          </p:cNvSpPr>
          <p:nvPr>
            <p:ph type="dt" sz="quarter" idx="12"/>
          </p:nvPr>
        </p:nvSpPr>
        <p:spPr/>
        <p:txBody>
          <a:bodyPr/>
          <a:lstStyle>
            <a:lvl1pPr>
              <a:defRPr/>
            </a:lvl1pPr>
          </a:lstStyle>
          <a:p>
            <a:pPr>
              <a:defRPr/>
            </a:pPr>
            <a:endParaRPr lang="en-GB"/>
          </a:p>
        </p:txBody>
      </p:sp>
    </p:spTree>
    <p:extLst>
      <p:ext uri="{BB962C8B-B14F-4D97-AF65-F5344CB8AC3E}">
        <p14:creationId xmlns:p14="http://schemas.microsoft.com/office/powerpoint/2010/main" val="38639406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D27667FF-EF8B-4612-87B3-0B92A70CA8BA}" type="slidenum">
              <a:rPr lang="en-GB" altLang="en-US"/>
              <a:pPr>
                <a:defRPr/>
              </a:pPr>
              <a:t>‹#›</a:t>
            </a:fld>
            <a:endParaRPr lang="en-GB" altLang="en-US"/>
          </a:p>
        </p:txBody>
      </p:sp>
    </p:spTree>
    <p:extLst>
      <p:ext uri="{BB962C8B-B14F-4D97-AF65-F5344CB8AC3E}">
        <p14:creationId xmlns:p14="http://schemas.microsoft.com/office/powerpoint/2010/main" val="12204479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04B57663-3C78-467A-BD3C-6E18F8C9334E}" type="slidenum">
              <a:rPr lang="en-GB" altLang="en-US"/>
              <a:pPr>
                <a:defRPr/>
              </a:pPr>
              <a:t>‹#›</a:t>
            </a:fld>
            <a:endParaRPr lang="en-GB" altLang="en-US"/>
          </a:p>
        </p:txBody>
      </p:sp>
    </p:spTree>
    <p:extLst>
      <p:ext uri="{BB962C8B-B14F-4D97-AF65-F5344CB8AC3E}">
        <p14:creationId xmlns:p14="http://schemas.microsoft.com/office/powerpoint/2010/main" val="14445615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05000"/>
            <a:ext cx="5384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BB7BAC4E-CFA2-48AB-9FD6-114D6E037CD2}" type="slidenum">
              <a:rPr lang="en-GB" altLang="en-US"/>
              <a:pPr>
                <a:defRPr/>
              </a:pPr>
              <a:t>‹#›</a:t>
            </a:fld>
            <a:endParaRPr lang="en-GB" altLang="en-US"/>
          </a:p>
        </p:txBody>
      </p:sp>
    </p:spTree>
    <p:extLst>
      <p:ext uri="{BB962C8B-B14F-4D97-AF65-F5344CB8AC3E}">
        <p14:creationId xmlns:p14="http://schemas.microsoft.com/office/powerpoint/2010/main" val="28950546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679C54B2-7781-4922-A415-0FD7FCA347C9}" type="slidenum">
              <a:rPr lang="en-GB" altLang="en-US"/>
              <a:pPr>
                <a:defRPr/>
              </a:pPr>
              <a:t>‹#›</a:t>
            </a:fld>
            <a:endParaRPr lang="en-GB" altLang="en-US"/>
          </a:p>
        </p:txBody>
      </p:sp>
    </p:spTree>
    <p:extLst>
      <p:ext uri="{BB962C8B-B14F-4D97-AF65-F5344CB8AC3E}">
        <p14:creationId xmlns:p14="http://schemas.microsoft.com/office/powerpoint/2010/main" val="30530328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BC7A091A-4E7E-4DCA-BCD3-922C79B8E5F2}" type="slidenum">
              <a:rPr lang="en-GB" altLang="en-US"/>
              <a:pPr>
                <a:defRPr/>
              </a:pPr>
              <a:t>‹#›</a:t>
            </a:fld>
            <a:endParaRPr lang="en-GB" altLang="en-US"/>
          </a:p>
        </p:txBody>
      </p:sp>
    </p:spTree>
    <p:extLst>
      <p:ext uri="{BB962C8B-B14F-4D97-AF65-F5344CB8AC3E}">
        <p14:creationId xmlns:p14="http://schemas.microsoft.com/office/powerpoint/2010/main" val="41391484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C32DB001-6F13-4D2E-8C75-D411FC3F9C92}" type="slidenum">
              <a:rPr lang="en-GB" altLang="en-US"/>
              <a:pPr>
                <a:defRPr/>
              </a:pPr>
              <a:t>‹#›</a:t>
            </a:fld>
            <a:endParaRPr lang="en-GB" altLang="en-US"/>
          </a:p>
        </p:txBody>
      </p:sp>
    </p:spTree>
    <p:extLst>
      <p:ext uri="{BB962C8B-B14F-4D97-AF65-F5344CB8AC3E}">
        <p14:creationId xmlns:p14="http://schemas.microsoft.com/office/powerpoint/2010/main" val="37256544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C8255352-1EE7-4886-ABCA-BA8C884EC4F8}" type="slidenum">
              <a:rPr lang="en-GB" altLang="en-US"/>
              <a:pPr>
                <a:defRPr/>
              </a:pPr>
              <a:t>‹#›</a:t>
            </a:fld>
            <a:endParaRPr lang="en-GB" altLang="en-US"/>
          </a:p>
        </p:txBody>
      </p:sp>
    </p:spTree>
    <p:extLst>
      <p:ext uri="{BB962C8B-B14F-4D97-AF65-F5344CB8AC3E}">
        <p14:creationId xmlns:p14="http://schemas.microsoft.com/office/powerpoint/2010/main" val="27922498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D9C7CB48-2039-443D-81FA-E5A02B0E273A}" type="slidenum">
              <a:rPr lang="en-GB" altLang="en-US"/>
              <a:pPr>
                <a:defRPr/>
              </a:pPr>
              <a:t>‹#›</a:t>
            </a:fld>
            <a:endParaRPr lang="en-GB" altLang="en-US"/>
          </a:p>
        </p:txBody>
      </p:sp>
    </p:spTree>
    <p:extLst>
      <p:ext uri="{BB962C8B-B14F-4D97-AF65-F5344CB8AC3E}">
        <p14:creationId xmlns:p14="http://schemas.microsoft.com/office/powerpoint/2010/main" val="35575365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theme" Target="../theme/theme1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image" Target="../media/image2.jpe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theme" Target="../theme/theme13.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theme" Target="../theme/theme14.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theme" Target="../theme/theme15.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theme" Target="../theme/theme16.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slideLayout" Target="../slideLayouts/slideLayout184.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 Id="rId14" Type="http://schemas.openxmlformats.org/officeDocument/2006/relationships/image" Target="../media/image2.jpe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slideLayout" Target="../slideLayouts/slideLayout197.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5" Type="http://schemas.openxmlformats.org/officeDocument/2006/relationships/theme" Target="../theme/theme17.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slideLayout" Target="../slideLayouts/slideLayout19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8.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theme" Target="../theme/theme19.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slideLayout" Target="../slideLayouts/slideLayout221.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9.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20.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0.xml"/><Relationship Id="rId13" Type="http://schemas.openxmlformats.org/officeDocument/2006/relationships/theme" Target="../theme/theme21.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slideLayout" Target="../slideLayouts/slideLayout244.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2.xml"/><Relationship Id="rId13" Type="http://schemas.openxmlformats.org/officeDocument/2006/relationships/theme" Target="../theme/theme22.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slideLayout" Target="../slideLayouts/slideLayout256.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jpe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theme" Target="../theme/theme8.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theme" Target="../theme/theme9.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7A4D08-6D03-4F50-81C7-F152B0DCFF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8BE1E76-32DE-C18A-8090-6B9C433630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EF2A18-DB93-1538-73F9-C1D81E9A10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85AE0FF-9FD2-4212-9FDF-F2ACFB090AFA}" type="datetimeFigureOut">
              <a:rPr lang="en-GB" smtClean="0"/>
              <a:t>13/02/2026</a:t>
            </a:fld>
            <a:endParaRPr lang="en-GB"/>
          </a:p>
        </p:txBody>
      </p:sp>
      <p:sp>
        <p:nvSpPr>
          <p:cNvPr id="5" name="Footer Placeholder 4">
            <a:extLst>
              <a:ext uri="{FF2B5EF4-FFF2-40B4-BE49-F238E27FC236}">
                <a16:creationId xmlns:a16="http://schemas.microsoft.com/office/drawing/2014/main" id="{1FACA7BD-AF4C-2E96-EF21-2B27A4BD8C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4F2B3178-5C1E-72E0-B2F1-1B815128E6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E12F748-2D85-4C82-9A22-10173A9BD4EE}" type="slidenum">
              <a:rPr lang="en-GB" smtClean="0"/>
              <a:t>‹#›</a:t>
            </a:fld>
            <a:endParaRPr lang="en-GB"/>
          </a:p>
        </p:txBody>
      </p:sp>
    </p:spTree>
    <p:extLst>
      <p:ext uri="{BB962C8B-B14F-4D97-AF65-F5344CB8AC3E}">
        <p14:creationId xmlns:p14="http://schemas.microsoft.com/office/powerpoint/2010/main" val="7124796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92100"/>
            <a:ext cx="10972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9" name="Rectangle 3"/>
          <p:cNvSpPr>
            <a:spLocks noGrp="1" noChangeArrowheads="1"/>
          </p:cNvSpPr>
          <p:nvPr>
            <p:ph type="body" idx="1"/>
          </p:nvPr>
        </p:nvSpPr>
        <p:spPr bwMode="auto">
          <a:xfrm>
            <a:off x="609600" y="19050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C0C0C0"/>
                  </a:outerShdw>
                </a:effectLst>
                <a:latin typeface="Arial" charset="0"/>
                <a:cs typeface="Arial" charset="0"/>
              </a:defRPr>
            </a:lvl1pPr>
          </a:lstStyle>
          <a:p>
            <a:pPr>
              <a:defRPr/>
            </a:pPr>
            <a:endParaRPr lang="en-GB">
              <a:solidFill>
                <a:srgbClr val="FFFFFF"/>
              </a:solidFill>
            </a:endParaRPr>
          </a:p>
        </p:txBody>
      </p:sp>
      <p:sp>
        <p:nvSpPr>
          <p:cNvPr id="410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C0C0C0"/>
                  </a:outerShdw>
                </a:effectLst>
                <a:latin typeface="Arial" charset="0"/>
                <a:cs typeface="Arial" charset="0"/>
              </a:defRPr>
            </a:lvl1pPr>
          </a:lstStyle>
          <a:p>
            <a:pPr>
              <a:defRPr/>
            </a:pPr>
            <a:endParaRPr lang="en-GB">
              <a:solidFill>
                <a:srgbClr val="FFFFFF"/>
              </a:solidFill>
            </a:endParaRPr>
          </a:p>
        </p:txBody>
      </p:sp>
      <p:sp>
        <p:nvSpPr>
          <p:cNvPr id="410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C0C0C0"/>
                  </a:outerShdw>
                </a:effectLst>
                <a:latin typeface="Arial" charset="0"/>
              </a:defRPr>
            </a:lvl1pPr>
          </a:lstStyle>
          <a:p>
            <a:fld id="{0D34056F-AA49-45AB-9BB5-E3A86B881351}" type="slidenum">
              <a:rPr lang="en-GB" altLang="en-US" smtClean="0">
                <a:solidFill>
                  <a:srgbClr val="FFFFFF"/>
                </a:solidFill>
              </a:rPr>
              <a:pPr/>
              <a:t>‹#›</a:t>
            </a:fld>
            <a:endParaRPr lang="en-GB" altLang="en-US">
              <a:solidFill>
                <a:srgbClr val="FFFFFF"/>
              </a:solidFill>
            </a:endParaRPr>
          </a:p>
        </p:txBody>
      </p:sp>
    </p:spTree>
    <p:extLst>
      <p:ext uri="{BB962C8B-B14F-4D97-AF65-F5344CB8AC3E}">
        <p14:creationId xmlns:p14="http://schemas.microsoft.com/office/powerpoint/2010/main" val="3405658710"/>
      </p:ext>
    </p:extLst>
  </p:cSld>
  <p:clrMap bg1="dk2" tx1="lt1" bg2="dk1" tx2="lt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C0C0C0"/>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C0C0C0"/>
            </a:outerShdw>
          </a:effectLst>
          <a:latin typeface="+mn-lt"/>
          <a:cs typeface="+mn-cs"/>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C0C0C0"/>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8A67EB46-36D8-40F6-A43C-44F879E68ED6}"/>
              </a:ext>
            </a:extLst>
          </p:cNvPr>
          <p:cNvSpPr>
            <a:spLocks noGrp="1" noChangeArrowheads="1"/>
          </p:cNvSpPr>
          <p:nvPr>
            <p:ph type="title"/>
          </p:nvPr>
        </p:nvSpPr>
        <p:spPr bwMode="auto">
          <a:xfrm>
            <a:off x="609600" y="292100"/>
            <a:ext cx="10972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9" name="Rectangle 3">
            <a:extLst>
              <a:ext uri="{FF2B5EF4-FFF2-40B4-BE49-F238E27FC236}">
                <a16:creationId xmlns:a16="http://schemas.microsoft.com/office/drawing/2014/main" id="{C712FE62-A150-4D76-AE5C-3FB5411FA858}"/>
              </a:ext>
            </a:extLst>
          </p:cNvPr>
          <p:cNvSpPr>
            <a:spLocks noGrp="1" noChangeArrowheads="1"/>
          </p:cNvSpPr>
          <p:nvPr>
            <p:ph type="body" idx="1"/>
          </p:nvPr>
        </p:nvSpPr>
        <p:spPr bwMode="auto">
          <a:xfrm>
            <a:off x="609600" y="19050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0" name="Rectangle 4">
            <a:extLst>
              <a:ext uri="{FF2B5EF4-FFF2-40B4-BE49-F238E27FC236}">
                <a16:creationId xmlns:a16="http://schemas.microsoft.com/office/drawing/2014/main" id="{80C36923-1BE0-408F-8BB2-37E69C917369}"/>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cs typeface="Arial"/>
              </a:defRPr>
            </a:lvl1pPr>
          </a:lstStyle>
          <a:p>
            <a:pPr>
              <a:defRPr/>
            </a:pPr>
            <a:endParaRPr lang="en-GB"/>
          </a:p>
        </p:txBody>
      </p:sp>
      <p:sp>
        <p:nvSpPr>
          <p:cNvPr id="4101" name="Rectangle 5">
            <a:extLst>
              <a:ext uri="{FF2B5EF4-FFF2-40B4-BE49-F238E27FC236}">
                <a16:creationId xmlns:a16="http://schemas.microsoft.com/office/drawing/2014/main" id="{013DD51C-A701-48A1-8089-866911B06DFD}"/>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cs typeface="Arial"/>
              </a:defRPr>
            </a:lvl1pPr>
          </a:lstStyle>
          <a:p>
            <a:pPr>
              <a:defRPr/>
            </a:pPr>
            <a:endParaRPr lang="en-GB"/>
          </a:p>
        </p:txBody>
      </p:sp>
      <p:sp>
        <p:nvSpPr>
          <p:cNvPr id="4102" name="Rectangle 6">
            <a:extLst>
              <a:ext uri="{FF2B5EF4-FFF2-40B4-BE49-F238E27FC236}">
                <a16:creationId xmlns:a16="http://schemas.microsoft.com/office/drawing/2014/main" id="{9B2E1699-D1C5-4916-B299-340039AB0074}"/>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latin typeface="Arial" panose="020B0604020202020204" pitchFamily="34" charset="0"/>
              </a:defRPr>
            </a:lvl1pPr>
          </a:lstStyle>
          <a:p>
            <a:fld id="{9716A413-CDAD-4E58-B78A-2AE3978EC653}" type="slidenum">
              <a:rPr lang="en-GB" altLang="en-US"/>
              <a:pPr/>
              <a:t>‹#›</a:t>
            </a:fld>
            <a:endParaRPr lang="en-GB" altLang="en-US"/>
          </a:p>
        </p:txBody>
      </p:sp>
    </p:spTree>
    <p:extLst>
      <p:ext uri="{BB962C8B-B14F-4D97-AF65-F5344CB8AC3E}">
        <p14:creationId xmlns:p14="http://schemas.microsoft.com/office/powerpoint/2010/main" val="1627813538"/>
      </p:ext>
    </p:extLst>
  </p:cSld>
  <p:clrMap bg1="dk2" tx1="lt1" bg2="dk1"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92100"/>
            <a:ext cx="10972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9" name="Rectangle 3"/>
          <p:cNvSpPr>
            <a:spLocks noGrp="1" noChangeArrowheads="1"/>
          </p:cNvSpPr>
          <p:nvPr>
            <p:ph type="body" idx="1"/>
          </p:nvPr>
        </p:nvSpPr>
        <p:spPr bwMode="auto">
          <a:xfrm>
            <a:off x="609600" y="19050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C0C0C0"/>
                  </a:outerShdw>
                </a:effectLst>
                <a:latin typeface="Arial" charset="0"/>
                <a:cs typeface="Arial" charset="0"/>
              </a:defRPr>
            </a:lvl1pPr>
          </a:lstStyle>
          <a:p>
            <a:pPr>
              <a:defRPr/>
            </a:pPr>
            <a:endParaRPr lang="en-GB">
              <a:solidFill>
                <a:srgbClr val="FFFFFF"/>
              </a:solidFill>
            </a:endParaRPr>
          </a:p>
        </p:txBody>
      </p:sp>
      <p:sp>
        <p:nvSpPr>
          <p:cNvPr id="410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C0C0C0"/>
                  </a:outerShdw>
                </a:effectLst>
                <a:latin typeface="Arial" charset="0"/>
                <a:cs typeface="Arial" charset="0"/>
              </a:defRPr>
            </a:lvl1pPr>
          </a:lstStyle>
          <a:p>
            <a:pPr>
              <a:defRPr/>
            </a:pPr>
            <a:endParaRPr lang="en-GB">
              <a:solidFill>
                <a:srgbClr val="FFFFFF"/>
              </a:solidFill>
            </a:endParaRPr>
          </a:p>
        </p:txBody>
      </p:sp>
      <p:sp>
        <p:nvSpPr>
          <p:cNvPr id="410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C0C0C0"/>
                  </a:outerShdw>
                </a:effectLst>
                <a:latin typeface="Arial" charset="0"/>
              </a:defRPr>
            </a:lvl1pPr>
          </a:lstStyle>
          <a:p>
            <a:fld id="{CF4B72F4-A55F-481A-88CE-27507264BF08}" type="slidenum">
              <a:rPr lang="en-GB" altLang="en-US">
                <a:solidFill>
                  <a:srgbClr val="FFFFFF"/>
                </a:solidFill>
                <a:cs typeface="Arial"/>
              </a:rPr>
              <a:pPr/>
              <a:t>‹#›</a:t>
            </a:fld>
            <a:endParaRPr lang="en-GB" altLang="en-US">
              <a:solidFill>
                <a:srgbClr val="FFFFFF"/>
              </a:solidFill>
              <a:cs typeface="Arial"/>
            </a:endParaRPr>
          </a:p>
        </p:txBody>
      </p:sp>
    </p:spTree>
    <p:extLst>
      <p:ext uri="{BB962C8B-B14F-4D97-AF65-F5344CB8AC3E}">
        <p14:creationId xmlns:p14="http://schemas.microsoft.com/office/powerpoint/2010/main" val="1348198484"/>
      </p:ext>
    </p:extLst>
  </p:cSld>
  <p:clrMap bg1="dk2" tx1="lt1" bg2="dk1" tx2="lt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C0C0C0"/>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C0C0C0"/>
            </a:outerShdw>
          </a:effectLst>
          <a:latin typeface="+mn-lt"/>
          <a:cs typeface="+mn-cs"/>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C0C0C0"/>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92100"/>
            <a:ext cx="10972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4099" name="Rectangle 3"/>
          <p:cNvSpPr>
            <a:spLocks noGrp="1" noChangeArrowheads="1"/>
          </p:cNvSpPr>
          <p:nvPr>
            <p:ph type="body" idx="1"/>
          </p:nvPr>
        </p:nvSpPr>
        <p:spPr bwMode="auto">
          <a:xfrm>
            <a:off x="609600" y="19050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410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C0C0C0"/>
                  </a:outerShdw>
                </a:effectLst>
                <a:latin typeface="Arial" panose="020B0604020202020204" pitchFamily="34" charset="0"/>
                <a:cs typeface="Arial" panose="020B0604020202020204" pitchFamily="34" charset="0"/>
              </a:defRPr>
            </a:lvl1pPr>
          </a:lstStyle>
          <a:p>
            <a:pPr>
              <a:defRPr/>
            </a:pPr>
            <a:endParaRPr lang="en-GB" altLang="en-US"/>
          </a:p>
        </p:txBody>
      </p:sp>
      <p:sp>
        <p:nvSpPr>
          <p:cNvPr id="410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C0C0C0"/>
                  </a:outerShdw>
                </a:effectLst>
                <a:latin typeface="Arial" panose="020B0604020202020204" pitchFamily="34" charset="0"/>
                <a:cs typeface="Arial" panose="020B0604020202020204" pitchFamily="34" charset="0"/>
              </a:defRPr>
            </a:lvl1pPr>
          </a:lstStyle>
          <a:p>
            <a:pPr>
              <a:defRPr/>
            </a:pPr>
            <a:endParaRPr lang="en-GB" altLang="en-US"/>
          </a:p>
        </p:txBody>
      </p:sp>
      <p:sp>
        <p:nvSpPr>
          <p:cNvPr id="410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C0C0C0"/>
                  </a:outerShdw>
                </a:effectLst>
                <a:latin typeface="Arial" charset="0"/>
              </a:defRPr>
            </a:lvl1pPr>
          </a:lstStyle>
          <a:p>
            <a:fld id="{3241FC4E-3337-4887-A6FE-F1551C8520B5}" type="slidenum">
              <a:rPr lang="en-GB" altLang="en-US"/>
              <a:pPr/>
              <a:t>‹#›</a:t>
            </a:fld>
            <a:endParaRPr lang="en-GB" altLang="en-US"/>
          </a:p>
        </p:txBody>
      </p:sp>
    </p:spTree>
    <p:extLst>
      <p:ext uri="{BB962C8B-B14F-4D97-AF65-F5344CB8AC3E}">
        <p14:creationId xmlns:p14="http://schemas.microsoft.com/office/powerpoint/2010/main" val="3166856387"/>
      </p:ext>
    </p:extLst>
  </p:cSld>
  <p:clrMap bg1="dk2" tx1="lt1" bg2="dk1" tx2="lt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rtl="0" eaLnBrk="0" fontAlgn="base" hangingPunct="0">
        <a:spcBef>
          <a:spcPct val="0"/>
        </a:spcBef>
        <a:spcAft>
          <a:spcPct val="0"/>
        </a:spcAft>
        <a:defRPr sz="4400" kern="1200">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5pPr>
      <a:lvl6pPr marL="457200" algn="l" rtl="0" fontAlgn="base">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6pPr>
      <a:lvl7pPr marL="914400" algn="l" rtl="0" fontAlgn="base">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7pPr>
      <a:lvl8pPr marL="1371600" algn="l" rtl="0" fontAlgn="base">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8pPr>
      <a:lvl9pPr marL="1828800" algn="l" rtl="0" fontAlgn="base">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kern="1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kern="1200">
          <a:solidFill>
            <a:schemeClr val="tx1"/>
          </a:solidFill>
          <a:effectLst>
            <a:outerShdw blurRad="38100" dist="38100" dir="2700000" algn="tl">
              <a:srgbClr val="C0C0C0"/>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120000"/>
        <a:buChar char="•"/>
        <a:defRPr sz="2400" kern="1200">
          <a:solidFill>
            <a:schemeClr val="tx1"/>
          </a:solidFill>
          <a:effectLst>
            <a:outerShdw blurRad="38100" dist="38100" dir="2700000" algn="tl">
              <a:srgbClr val="C0C0C0"/>
            </a:outerShdw>
          </a:effectLst>
          <a:latin typeface="+mn-lt"/>
          <a:ea typeface="+mn-ea"/>
          <a:cs typeface="+mn-cs"/>
        </a:defRPr>
      </a:lvl3pPr>
      <a:lvl4pPr marL="1600200" indent="-228600" algn="l" rtl="0" eaLnBrk="0" fontAlgn="base" hangingPunct="0">
        <a:spcBef>
          <a:spcPct val="20000"/>
        </a:spcBef>
        <a:spcAft>
          <a:spcPct val="0"/>
        </a:spcAft>
        <a:buFont typeface="Tahoma" pitchFamily="34" charset="0"/>
        <a:buChar char="–"/>
        <a:defRPr sz="2000" kern="1200">
          <a:solidFill>
            <a:schemeClr val="tx1"/>
          </a:solidFill>
          <a:effectLst>
            <a:outerShdw blurRad="38100" dist="38100" dir="2700000" algn="tl">
              <a:srgbClr val="C0C0C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kern="1200">
          <a:solidFill>
            <a:schemeClr val="tx1"/>
          </a:solidFill>
          <a:effectLst>
            <a:outerShdw blurRad="38100" dist="38100" dir="2700000" algn="tl">
              <a:srgbClr val="C0C0C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A289DDFC-A1FA-4F1A-B859-7E94561244B0}"/>
              </a:ext>
            </a:extLst>
          </p:cNvPr>
          <p:cNvSpPr>
            <a:spLocks noGrp="1" noChangeArrowheads="1"/>
          </p:cNvSpPr>
          <p:nvPr>
            <p:ph type="title"/>
          </p:nvPr>
        </p:nvSpPr>
        <p:spPr bwMode="auto">
          <a:xfrm>
            <a:off x="609600" y="292100"/>
            <a:ext cx="10972800" cy="13843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4099" name="Rectangle 3">
            <a:extLst>
              <a:ext uri="{FF2B5EF4-FFF2-40B4-BE49-F238E27FC236}">
                <a16:creationId xmlns:a16="http://schemas.microsoft.com/office/drawing/2014/main" id="{3FF9AC7B-8DD5-445D-8051-52DE1C117360}"/>
              </a:ext>
            </a:extLst>
          </p:cNvPr>
          <p:cNvSpPr>
            <a:spLocks noGrp="1" noChangeArrowheads="1"/>
          </p:cNvSpPr>
          <p:nvPr>
            <p:ph type="body" idx="1"/>
          </p:nvPr>
        </p:nvSpPr>
        <p:spPr bwMode="auto">
          <a:xfrm>
            <a:off x="609600" y="1905000"/>
            <a:ext cx="109728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4100" name="Rectangle 4">
            <a:extLst>
              <a:ext uri="{FF2B5EF4-FFF2-40B4-BE49-F238E27FC236}">
                <a16:creationId xmlns:a16="http://schemas.microsoft.com/office/drawing/2014/main" id="{5389C0DB-BF81-402B-9573-663F8EBA571A}"/>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C0C0C0"/>
                  </a:outerShdw>
                </a:effectLst>
                <a:latin typeface="Arial" panose="020B0604020202020204" pitchFamily="34" charset="0"/>
              </a:defRPr>
            </a:lvl1pPr>
          </a:lstStyle>
          <a:p>
            <a:pPr>
              <a:defRPr/>
            </a:pPr>
            <a:endParaRPr lang="en-GB" altLang="en-US"/>
          </a:p>
        </p:txBody>
      </p:sp>
      <p:sp>
        <p:nvSpPr>
          <p:cNvPr id="4101" name="Rectangle 5">
            <a:extLst>
              <a:ext uri="{FF2B5EF4-FFF2-40B4-BE49-F238E27FC236}">
                <a16:creationId xmlns:a16="http://schemas.microsoft.com/office/drawing/2014/main" id="{5AE883B0-F3F3-4E75-880E-C9304492038F}"/>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C0C0C0"/>
                  </a:outerShdw>
                </a:effectLst>
                <a:latin typeface="Arial" panose="020B0604020202020204" pitchFamily="34" charset="0"/>
              </a:defRPr>
            </a:lvl1pPr>
          </a:lstStyle>
          <a:p>
            <a:pPr>
              <a:defRPr/>
            </a:pPr>
            <a:endParaRPr lang="en-GB" altLang="en-US"/>
          </a:p>
        </p:txBody>
      </p:sp>
      <p:sp>
        <p:nvSpPr>
          <p:cNvPr id="4102" name="Rectangle 6">
            <a:extLst>
              <a:ext uri="{FF2B5EF4-FFF2-40B4-BE49-F238E27FC236}">
                <a16:creationId xmlns:a16="http://schemas.microsoft.com/office/drawing/2014/main" id="{993BF2B2-FE52-4893-BA40-F0E298033A70}"/>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C0C0C0"/>
                  </a:outerShdw>
                </a:effectLst>
                <a:latin typeface="Arial" panose="020B0604020202020204" pitchFamily="34" charset="0"/>
              </a:defRPr>
            </a:lvl1pPr>
          </a:lstStyle>
          <a:p>
            <a:pPr>
              <a:defRPr/>
            </a:pPr>
            <a:fld id="{963B524E-EDB2-46B1-A47F-82A8DE33BE0D}" type="slidenum">
              <a:rPr lang="en-GB" altLang="en-US"/>
              <a:pPr>
                <a:defRPr/>
              </a:pPr>
              <a:t>‹#›</a:t>
            </a:fld>
            <a:endParaRPr lang="en-GB" altLang="en-US"/>
          </a:p>
        </p:txBody>
      </p:sp>
    </p:spTree>
    <p:extLst>
      <p:ext uri="{BB962C8B-B14F-4D97-AF65-F5344CB8AC3E}">
        <p14:creationId xmlns:p14="http://schemas.microsoft.com/office/powerpoint/2010/main" val="3758762952"/>
      </p:ext>
    </p:extLst>
  </p:cSld>
  <p:clrMap bg1="dk2" tx1="lt1" bg2="dk1" tx2="lt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rtl="0" eaLnBrk="0" fontAlgn="base" hangingPunct="0">
        <a:spcBef>
          <a:spcPct val="0"/>
        </a:spcBef>
        <a:spcAft>
          <a:spcPct val="0"/>
        </a:spcAft>
        <a:defRPr sz="4400" kern="1200">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5pPr>
      <a:lvl6pPr marL="457200" algn="l" rtl="0" fontAlgn="base">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6pPr>
      <a:lvl7pPr marL="914400" algn="l" rtl="0" fontAlgn="base">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7pPr>
      <a:lvl8pPr marL="1371600" algn="l" rtl="0" fontAlgn="base">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8pPr>
      <a:lvl9pPr marL="1828800" algn="l" rtl="0" fontAlgn="base">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kern="1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kern="1200">
          <a:solidFill>
            <a:schemeClr val="tx1"/>
          </a:solidFill>
          <a:effectLst>
            <a:outerShdw blurRad="38100" dist="38100" dir="2700000" algn="tl">
              <a:srgbClr val="C0C0C0"/>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120000"/>
        <a:buChar char="•"/>
        <a:defRPr sz="2400" kern="1200">
          <a:solidFill>
            <a:schemeClr val="tx1"/>
          </a:solidFill>
          <a:effectLst>
            <a:outerShdw blurRad="38100" dist="38100" dir="2700000" algn="tl">
              <a:srgbClr val="C0C0C0"/>
            </a:outerShdw>
          </a:effectLst>
          <a:latin typeface="+mn-lt"/>
          <a:ea typeface="+mn-ea"/>
          <a:cs typeface="+mn-cs"/>
        </a:defRPr>
      </a:lvl3pPr>
      <a:lvl4pPr marL="1600200" indent="-228600" algn="l" rtl="0" eaLnBrk="0" fontAlgn="base" hangingPunct="0">
        <a:spcBef>
          <a:spcPct val="20000"/>
        </a:spcBef>
        <a:spcAft>
          <a:spcPct val="0"/>
        </a:spcAft>
        <a:buFont typeface="Tahoma" panose="020B0604030504040204" pitchFamily="34" charset="0"/>
        <a:buChar char="–"/>
        <a:defRPr sz="2000" kern="1200">
          <a:solidFill>
            <a:schemeClr val="tx1"/>
          </a:solidFill>
          <a:effectLst>
            <a:outerShdw blurRad="38100" dist="38100" dir="2700000" algn="tl">
              <a:srgbClr val="C0C0C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kern="1200">
          <a:solidFill>
            <a:schemeClr val="tx1"/>
          </a:solidFill>
          <a:effectLst>
            <a:outerShdw blurRad="38100" dist="38100" dir="2700000" algn="tl">
              <a:srgbClr val="C0C0C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92100"/>
            <a:ext cx="10972800" cy="13843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9" name="Rectangle 3"/>
          <p:cNvSpPr>
            <a:spLocks noGrp="1" noChangeArrowheads="1"/>
          </p:cNvSpPr>
          <p:nvPr>
            <p:ph type="body" idx="1"/>
          </p:nvPr>
        </p:nvSpPr>
        <p:spPr bwMode="auto">
          <a:xfrm>
            <a:off x="609600" y="1905000"/>
            <a:ext cx="109728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0"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C0C0C0"/>
                  </a:outerShdw>
                </a:effectLst>
                <a:latin typeface="Arial" charset="0"/>
                <a:cs typeface="Arial" charset="0"/>
              </a:defRPr>
            </a:lvl1pPr>
          </a:lstStyle>
          <a:p>
            <a:pPr fontAlgn="base">
              <a:spcBef>
                <a:spcPct val="0"/>
              </a:spcBef>
              <a:spcAft>
                <a:spcPct val="0"/>
              </a:spcAft>
              <a:defRPr/>
            </a:pPr>
            <a:endParaRPr lang="en-GB"/>
          </a:p>
        </p:txBody>
      </p:sp>
      <p:sp>
        <p:nvSpPr>
          <p:cNvPr id="4101"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C0C0C0"/>
                  </a:outerShdw>
                </a:effectLst>
                <a:latin typeface="Arial" charset="0"/>
                <a:cs typeface="Arial" charset="0"/>
              </a:defRPr>
            </a:lvl1pPr>
          </a:lstStyle>
          <a:p>
            <a:pPr fontAlgn="base">
              <a:spcBef>
                <a:spcPct val="0"/>
              </a:spcBef>
              <a:spcAft>
                <a:spcPct val="0"/>
              </a:spcAft>
              <a:defRPr/>
            </a:pPr>
            <a:endParaRPr lang="en-GB"/>
          </a:p>
        </p:txBody>
      </p:sp>
      <p:sp>
        <p:nvSpPr>
          <p:cNvPr id="4102"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smtClean="0">
                <a:solidFill>
                  <a:srgbClr val="FFFFFF"/>
                </a:solidFill>
                <a:effectLst>
                  <a:outerShdw blurRad="38100" dist="38100" dir="2700000" algn="tl">
                    <a:srgbClr val="C0C0C0"/>
                  </a:outerShdw>
                </a:effectLst>
                <a:latin typeface="Arial" panose="020B0604020202020204" pitchFamily="34" charset="0"/>
              </a:defRPr>
            </a:lvl1pPr>
          </a:lstStyle>
          <a:p>
            <a:pPr fontAlgn="base">
              <a:spcBef>
                <a:spcPct val="0"/>
              </a:spcBef>
              <a:spcAft>
                <a:spcPct val="0"/>
              </a:spcAft>
              <a:defRPr/>
            </a:pPr>
            <a:fld id="{7D8AB33D-F8BF-478B-88F0-5E6C5D1DEC3A}" type="slidenum">
              <a:rPr lang="en-GB" altLang="en-US" smtClean="0"/>
              <a:pPr fontAlgn="base">
                <a:spcBef>
                  <a:spcPct val="0"/>
                </a:spcBef>
                <a:spcAft>
                  <a:spcPct val="0"/>
                </a:spcAft>
                <a:defRPr/>
              </a:pPr>
              <a:t>‹#›</a:t>
            </a:fld>
            <a:endParaRPr lang="en-GB" altLang="en-US"/>
          </a:p>
        </p:txBody>
      </p:sp>
    </p:spTree>
    <p:extLst>
      <p:ext uri="{BB962C8B-B14F-4D97-AF65-F5344CB8AC3E}">
        <p14:creationId xmlns:p14="http://schemas.microsoft.com/office/powerpoint/2010/main" val="2502952494"/>
      </p:ext>
    </p:extLst>
  </p:cSld>
  <p:clrMap bg1="dk2" tx1="lt1" bg2="dk1" tx2="lt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C0C0C0"/>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C0C0C0"/>
            </a:outerShdw>
          </a:effectLst>
          <a:latin typeface="+mn-lt"/>
          <a:cs typeface="+mn-cs"/>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C0C0C0"/>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C0C0C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92100"/>
            <a:ext cx="10972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9" name="Rectangle 3"/>
          <p:cNvSpPr>
            <a:spLocks noGrp="1" noChangeArrowheads="1"/>
          </p:cNvSpPr>
          <p:nvPr>
            <p:ph type="body" idx="1"/>
          </p:nvPr>
        </p:nvSpPr>
        <p:spPr bwMode="auto">
          <a:xfrm>
            <a:off x="609600" y="19050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en-GB">
              <a:solidFill>
                <a:srgbClr val="FFFFFF"/>
              </a:solidFill>
            </a:endParaRPr>
          </a:p>
        </p:txBody>
      </p:sp>
      <p:sp>
        <p:nvSpPr>
          <p:cNvPr id="410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latin typeface="Arial" charset="0"/>
              </a:defRPr>
            </a:lvl1pPr>
          </a:lstStyle>
          <a:p>
            <a:pPr fontAlgn="base">
              <a:spcBef>
                <a:spcPct val="0"/>
              </a:spcBef>
              <a:spcAft>
                <a:spcPct val="0"/>
              </a:spcAft>
              <a:defRPr/>
            </a:pPr>
            <a:endParaRPr lang="en-GB">
              <a:solidFill>
                <a:srgbClr val="FFFFFF"/>
              </a:solidFill>
            </a:endParaRPr>
          </a:p>
        </p:txBody>
      </p:sp>
      <p:sp>
        <p:nvSpPr>
          <p:cNvPr id="410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latin typeface="Arial" charset="0"/>
              </a:defRPr>
            </a:lvl1pPr>
          </a:lstStyle>
          <a:p>
            <a:pPr fontAlgn="base">
              <a:spcBef>
                <a:spcPct val="0"/>
              </a:spcBef>
              <a:spcAft>
                <a:spcPct val="0"/>
              </a:spcAft>
              <a:defRPr/>
            </a:pPr>
            <a:fld id="{DEB1CCA7-1100-44C2-8A39-025C2CB6ACAC}" type="slidenum">
              <a:rPr lang="en-GB">
                <a:solidFill>
                  <a:srgbClr val="FFFFFF"/>
                </a:solidFill>
              </a:rPr>
              <a:pPr fontAlgn="base">
                <a:spcBef>
                  <a:spcPct val="0"/>
                </a:spcBef>
                <a:spcAft>
                  <a:spcPct val="0"/>
                </a:spcAft>
                <a:defRPr/>
              </a:pPr>
              <a:t>‹#›</a:t>
            </a:fld>
            <a:endParaRPr lang="en-GB">
              <a:solidFill>
                <a:srgbClr val="FFFFFF"/>
              </a:solidFill>
            </a:endParaRPr>
          </a:p>
        </p:txBody>
      </p:sp>
    </p:spTree>
    <p:extLst>
      <p:ext uri="{BB962C8B-B14F-4D97-AF65-F5344CB8AC3E}">
        <p14:creationId xmlns:p14="http://schemas.microsoft.com/office/powerpoint/2010/main" val="1583116264"/>
      </p:ext>
    </p:extLst>
  </p:cSld>
  <p:clrMap bg1="dk2" tx1="lt1" bg2="dk1" tx2="lt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92100"/>
            <a:ext cx="109728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9" name="Rectangle 3"/>
          <p:cNvSpPr>
            <a:spLocks noGrp="1" noChangeArrowheads="1"/>
          </p:cNvSpPr>
          <p:nvPr>
            <p:ph type="body" idx="1"/>
          </p:nvPr>
        </p:nvSpPr>
        <p:spPr bwMode="auto">
          <a:xfrm>
            <a:off x="609600" y="1905000"/>
            <a:ext cx="109728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0"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FFFFFF"/>
                </a:solidFill>
                <a:effectLst>
                  <a:outerShdw blurRad="38100" dist="38100" dir="2700000" algn="tl">
                    <a:srgbClr val="000000"/>
                  </a:outerShdw>
                </a:effectLst>
                <a:latin typeface="Arial" charset="0"/>
              </a:defRPr>
            </a:lvl1pPr>
          </a:lstStyle>
          <a:p>
            <a:pPr fontAlgn="base">
              <a:spcBef>
                <a:spcPct val="0"/>
              </a:spcBef>
              <a:spcAft>
                <a:spcPct val="0"/>
              </a:spcAft>
              <a:defRPr/>
            </a:pPr>
            <a:endParaRPr lang="en-GB"/>
          </a:p>
        </p:txBody>
      </p:sp>
      <p:sp>
        <p:nvSpPr>
          <p:cNvPr id="4101"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FFFFFF"/>
                </a:solidFill>
                <a:effectLst>
                  <a:outerShdw blurRad="38100" dist="38100" dir="2700000" algn="tl">
                    <a:srgbClr val="000000"/>
                  </a:outerShdw>
                </a:effectLst>
                <a:latin typeface="Arial" charset="0"/>
              </a:defRPr>
            </a:lvl1pPr>
          </a:lstStyle>
          <a:p>
            <a:pPr fontAlgn="base">
              <a:spcBef>
                <a:spcPct val="0"/>
              </a:spcBef>
              <a:spcAft>
                <a:spcPct val="0"/>
              </a:spcAft>
              <a:defRPr/>
            </a:pPr>
            <a:endParaRPr lang="en-GB"/>
          </a:p>
        </p:txBody>
      </p:sp>
      <p:sp>
        <p:nvSpPr>
          <p:cNvPr id="4102"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FFFFFF"/>
                </a:solidFill>
                <a:effectLst>
                  <a:outerShdw blurRad="38100" dist="38100" dir="2700000" algn="tl">
                    <a:srgbClr val="000000"/>
                  </a:outerShdw>
                </a:effectLst>
                <a:latin typeface="Arial" charset="0"/>
              </a:defRPr>
            </a:lvl1pPr>
          </a:lstStyle>
          <a:p>
            <a:pPr fontAlgn="base">
              <a:spcBef>
                <a:spcPct val="0"/>
              </a:spcBef>
              <a:spcAft>
                <a:spcPct val="0"/>
              </a:spcAft>
              <a:defRPr/>
            </a:pPr>
            <a:fld id="{DDA6CA4F-D31B-41C8-AC11-770E2C859A18}" type="slidenum">
              <a:rPr lang="en-GB"/>
              <a:pPr fontAlgn="base">
                <a:spcBef>
                  <a:spcPct val="0"/>
                </a:spcBef>
                <a:spcAft>
                  <a:spcPct val="0"/>
                </a:spcAft>
                <a:defRPr/>
              </a:pPr>
              <a:t>‹#›</a:t>
            </a:fld>
            <a:endParaRPr lang="en-GB"/>
          </a:p>
        </p:txBody>
      </p:sp>
    </p:spTree>
    <p:extLst>
      <p:ext uri="{BB962C8B-B14F-4D97-AF65-F5344CB8AC3E}">
        <p14:creationId xmlns:p14="http://schemas.microsoft.com/office/powerpoint/2010/main" val="1362959402"/>
      </p:ext>
    </p:extLst>
  </p:cSld>
  <p:clrMap bg1="dk2" tx1="lt1" bg2="dk1" tx2="lt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 id="2147483923" r:id="rId13"/>
    <p:sldLayoutId id="2147483924" r:id="rId14"/>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92100"/>
            <a:ext cx="10972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9" name="Rectangle 3"/>
          <p:cNvSpPr>
            <a:spLocks noGrp="1" noChangeArrowheads="1"/>
          </p:cNvSpPr>
          <p:nvPr>
            <p:ph type="body" idx="1"/>
          </p:nvPr>
        </p:nvSpPr>
        <p:spPr bwMode="auto">
          <a:xfrm>
            <a:off x="609600" y="19050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C0C0C0"/>
                  </a:outerShdw>
                </a:effectLst>
                <a:latin typeface="Arial" charset="0"/>
                <a:cs typeface="Arial" charset="0"/>
              </a:defRPr>
            </a:lvl1pPr>
          </a:lstStyle>
          <a:p>
            <a:pPr fontAlgn="base">
              <a:spcBef>
                <a:spcPct val="0"/>
              </a:spcBef>
              <a:spcAft>
                <a:spcPct val="0"/>
              </a:spcAft>
              <a:defRPr/>
            </a:pPr>
            <a:endParaRPr lang="en-GB">
              <a:solidFill>
                <a:srgbClr val="FFFFFF"/>
              </a:solidFill>
            </a:endParaRPr>
          </a:p>
        </p:txBody>
      </p:sp>
      <p:sp>
        <p:nvSpPr>
          <p:cNvPr id="410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C0C0C0"/>
                  </a:outerShdw>
                </a:effectLst>
                <a:latin typeface="Arial" charset="0"/>
                <a:cs typeface="Arial" charset="0"/>
              </a:defRPr>
            </a:lvl1pPr>
          </a:lstStyle>
          <a:p>
            <a:pPr fontAlgn="base">
              <a:spcBef>
                <a:spcPct val="0"/>
              </a:spcBef>
              <a:spcAft>
                <a:spcPct val="0"/>
              </a:spcAft>
              <a:defRPr/>
            </a:pPr>
            <a:endParaRPr lang="en-GB">
              <a:solidFill>
                <a:srgbClr val="FFFFFF"/>
              </a:solidFill>
            </a:endParaRPr>
          </a:p>
        </p:txBody>
      </p:sp>
      <p:sp>
        <p:nvSpPr>
          <p:cNvPr id="410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C0C0C0"/>
                  </a:outerShdw>
                </a:effectLst>
                <a:latin typeface="Arial" charset="0"/>
              </a:defRPr>
            </a:lvl1pPr>
          </a:lstStyle>
          <a:p>
            <a:pPr fontAlgn="base">
              <a:spcBef>
                <a:spcPct val="0"/>
              </a:spcBef>
              <a:spcAft>
                <a:spcPct val="0"/>
              </a:spcAft>
              <a:defRPr/>
            </a:pPr>
            <a:fld id="{0D34056F-AA49-45AB-9BB5-E3A86B881351}" type="slidenum">
              <a:rPr lang="en-GB" altLang="en-US" smtClean="0">
                <a:solidFill>
                  <a:srgbClr val="FFFFFF"/>
                </a:solidFill>
              </a:rPr>
              <a:pPr fontAlgn="base">
                <a:spcBef>
                  <a:spcPct val="0"/>
                </a:spcBef>
                <a:spcAft>
                  <a:spcPct val="0"/>
                </a:spcAft>
                <a:defRPr/>
              </a:pPr>
              <a:t>‹#›</a:t>
            </a:fld>
            <a:endParaRPr lang="en-GB" altLang="en-US">
              <a:solidFill>
                <a:srgbClr val="FFFFFF"/>
              </a:solidFill>
            </a:endParaRPr>
          </a:p>
        </p:txBody>
      </p:sp>
    </p:spTree>
    <p:extLst>
      <p:ext uri="{BB962C8B-B14F-4D97-AF65-F5344CB8AC3E}">
        <p14:creationId xmlns:p14="http://schemas.microsoft.com/office/powerpoint/2010/main" val="3638537326"/>
      </p:ext>
    </p:extLst>
  </p:cSld>
  <p:clrMap bg1="dk2" tx1="lt1" bg2="dk1" tx2="lt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C0C0C0"/>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C0C0C0"/>
            </a:outerShdw>
          </a:effectLst>
          <a:latin typeface="+mn-lt"/>
          <a:cs typeface="+mn-cs"/>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C0C0C0"/>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92100"/>
            <a:ext cx="10972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9" name="Rectangle 3"/>
          <p:cNvSpPr>
            <a:spLocks noGrp="1" noChangeArrowheads="1"/>
          </p:cNvSpPr>
          <p:nvPr>
            <p:ph type="body" idx="1"/>
          </p:nvPr>
        </p:nvSpPr>
        <p:spPr bwMode="auto">
          <a:xfrm>
            <a:off x="609600" y="19050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solidFill>
                  <a:srgbClr val="FFFFFF"/>
                </a:solidFill>
                <a:effectLst>
                  <a:outerShdw blurRad="38100" dist="38100" dir="2700000" algn="tl">
                    <a:srgbClr val="000000"/>
                  </a:outerShdw>
                </a:effectLst>
                <a:latin typeface="Arial" charset="0"/>
                <a:cs typeface="Arial" charset="0"/>
              </a:defRPr>
            </a:lvl1pPr>
          </a:lstStyle>
          <a:p>
            <a:pPr fontAlgn="base">
              <a:spcBef>
                <a:spcPct val="0"/>
              </a:spcBef>
              <a:spcAft>
                <a:spcPct val="0"/>
              </a:spcAft>
              <a:defRPr/>
            </a:pPr>
            <a:endParaRPr lang="en-GB"/>
          </a:p>
        </p:txBody>
      </p:sp>
      <p:sp>
        <p:nvSpPr>
          <p:cNvPr id="410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solidFill>
                  <a:srgbClr val="FFFFFF"/>
                </a:solidFill>
                <a:effectLst>
                  <a:outerShdw blurRad="38100" dist="38100" dir="2700000" algn="tl">
                    <a:srgbClr val="000000"/>
                  </a:outerShdw>
                </a:effectLst>
                <a:latin typeface="Arial" charset="0"/>
                <a:cs typeface="Arial" charset="0"/>
              </a:defRPr>
            </a:lvl1pPr>
          </a:lstStyle>
          <a:p>
            <a:pPr fontAlgn="base">
              <a:spcBef>
                <a:spcPct val="0"/>
              </a:spcBef>
              <a:spcAft>
                <a:spcPct val="0"/>
              </a:spcAft>
              <a:defRPr/>
            </a:pPr>
            <a:endParaRPr lang="en-GB"/>
          </a:p>
        </p:txBody>
      </p:sp>
      <p:sp>
        <p:nvSpPr>
          <p:cNvPr id="410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solidFill>
                  <a:srgbClr val="FFFFFF"/>
                </a:solidFill>
                <a:effectLst>
                  <a:outerShdw blurRad="38100" dist="38100" dir="2700000" algn="tl">
                    <a:srgbClr val="000000"/>
                  </a:outerShdw>
                </a:effectLst>
                <a:latin typeface="Arial" charset="0"/>
                <a:cs typeface="Arial" charset="0"/>
              </a:defRPr>
            </a:lvl1pPr>
          </a:lstStyle>
          <a:p>
            <a:pPr fontAlgn="base">
              <a:spcBef>
                <a:spcPct val="0"/>
              </a:spcBef>
              <a:spcAft>
                <a:spcPct val="0"/>
              </a:spcAft>
              <a:defRPr/>
            </a:pPr>
            <a:fld id="{85DE2717-3D68-49D5-B6EF-99E8FDF57FD7}" type="slidenum">
              <a:rPr lang="en-GB"/>
              <a:pPr fontAlgn="base">
                <a:spcBef>
                  <a:spcPct val="0"/>
                </a:spcBef>
                <a:spcAft>
                  <a:spcPct val="0"/>
                </a:spcAft>
                <a:defRPr/>
              </a:pPr>
              <a:t>‹#›</a:t>
            </a:fld>
            <a:endParaRPr lang="en-GB"/>
          </a:p>
        </p:txBody>
      </p:sp>
    </p:spTree>
    <p:extLst>
      <p:ext uri="{BB962C8B-B14F-4D97-AF65-F5344CB8AC3E}">
        <p14:creationId xmlns:p14="http://schemas.microsoft.com/office/powerpoint/2010/main" val="1583540858"/>
      </p:ext>
    </p:extLst>
  </p:cSld>
  <p:clrMap bg1="dk2" tx1="lt1" bg2="dk1" tx2="lt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49"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92100"/>
            <a:ext cx="10972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9" name="Rectangle 3"/>
          <p:cNvSpPr>
            <a:spLocks noGrp="1" noChangeArrowheads="1"/>
          </p:cNvSpPr>
          <p:nvPr>
            <p:ph type="body" idx="1"/>
          </p:nvPr>
        </p:nvSpPr>
        <p:spPr bwMode="auto">
          <a:xfrm>
            <a:off x="609600" y="19050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C0C0C0"/>
                  </a:outerShdw>
                </a:effectLst>
                <a:latin typeface="Arial" charset="0"/>
                <a:cs typeface="Arial" charset="0"/>
              </a:defRPr>
            </a:lvl1pPr>
          </a:lstStyle>
          <a:p>
            <a:pPr>
              <a:defRPr/>
            </a:pPr>
            <a:endParaRPr lang="en-GB">
              <a:solidFill>
                <a:srgbClr val="FFFFFF"/>
              </a:solidFill>
            </a:endParaRPr>
          </a:p>
        </p:txBody>
      </p:sp>
      <p:sp>
        <p:nvSpPr>
          <p:cNvPr id="410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C0C0C0"/>
                  </a:outerShdw>
                </a:effectLst>
                <a:latin typeface="Arial" charset="0"/>
                <a:cs typeface="Arial" charset="0"/>
              </a:defRPr>
            </a:lvl1pPr>
          </a:lstStyle>
          <a:p>
            <a:pPr>
              <a:defRPr/>
            </a:pPr>
            <a:endParaRPr lang="en-GB">
              <a:solidFill>
                <a:srgbClr val="FFFFFF"/>
              </a:solidFill>
            </a:endParaRPr>
          </a:p>
        </p:txBody>
      </p:sp>
      <p:sp>
        <p:nvSpPr>
          <p:cNvPr id="410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C0C0C0"/>
                  </a:outerShdw>
                </a:effectLst>
                <a:latin typeface="Arial" panose="020B0604020202020204" pitchFamily="34" charset="0"/>
              </a:defRPr>
            </a:lvl1pPr>
          </a:lstStyle>
          <a:p>
            <a:pPr>
              <a:defRPr/>
            </a:pPr>
            <a:fld id="{52AC575B-DA62-49A6-B4D3-7AF99D885C7B}" type="slidenum">
              <a:rPr lang="en-GB" altLang="en-US">
                <a:solidFill>
                  <a:srgbClr val="FFFFFF"/>
                </a:solidFill>
                <a:cs typeface="Arial" panose="020B0604020202020204" pitchFamily="34" charset="0"/>
              </a:rPr>
              <a:pPr>
                <a:defRPr/>
              </a:pPr>
              <a:t>‹#›</a:t>
            </a:fld>
            <a:endParaRPr lang="en-GB" altLang="en-US">
              <a:solidFill>
                <a:srgbClr val="FFFFFF"/>
              </a:solidFill>
              <a:cs typeface="Arial" panose="020B0604020202020204" pitchFamily="34" charset="0"/>
            </a:endParaRPr>
          </a:p>
        </p:txBody>
      </p:sp>
    </p:spTree>
    <p:extLst>
      <p:ext uri="{BB962C8B-B14F-4D97-AF65-F5344CB8AC3E}">
        <p14:creationId xmlns:p14="http://schemas.microsoft.com/office/powerpoint/2010/main" val="4133039261"/>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C0C0C0"/>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C0C0C0"/>
            </a:outerShdw>
          </a:effectLst>
          <a:latin typeface="+mn-lt"/>
          <a:cs typeface="+mn-cs"/>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C0C0C0"/>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C0C0C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92100"/>
            <a:ext cx="10972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9" name="Rectangle 3"/>
          <p:cNvSpPr>
            <a:spLocks noGrp="1" noChangeArrowheads="1"/>
          </p:cNvSpPr>
          <p:nvPr>
            <p:ph type="body" idx="1"/>
          </p:nvPr>
        </p:nvSpPr>
        <p:spPr bwMode="auto">
          <a:xfrm>
            <a:off x="609600" y="19050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solidFill>
                  <a:srgbClr val="FFFFFF"/>
                </a:solidFill>
                <a:effectLst>
                  <a:outerShdw blurRad="38100" dist="38100" dir="2700000" algn="tl">
                    <a:srgbClr val="C0C0C0"/>
                  </a:outerShdw>
                </a:effectLst>
                <a:latin typeface="Arial" charset="0"/>
              </a:defRPr>
            </a:lvl1pPr>
          </a:lstStyle>
          <a:p>
            <a:pPr fontAlgn="base">
              <a:spcBef>
                <a:spcPct val="0"/>
              </a:spcBef>
              <a:spcAft>
                <a:spcPct val="0"/>
              </a:spcAft>
              <a:defRPr/>
            </a:pPr>
            <a:endParaRPr lang="en-GB"/>
          </a:p>
        </p:txBody>
      </p:sp>
      <p:sp>
        <p:nvSpPr>
          <p:cNvPr id="410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solidFill>
                  <a:srgbClr val="FFFFFF"/>
                </a:solidFill>
                <a:effectLst>
                  <a:outerShdw blurRad="38100" dist="38100" dir="2700000" algn="tl">
                    <a:srgbClr val="C0C0C0"/>
                  </a:outerShdw>
                </a:effectLst>
                <a:latin typeface="Arial" charset="0"/>
              </a:defRPr>
            </a:lvl1pPr>
          </a:lstStyle>
          <a:p>
            <a:pPr fontAlgn="base">
              <a:spcBef>
                <a:spcPct val="0"/>
              </a:spcBef>
              <a:spcAft>
                <a:spcPct val="0"/>
              </a:spcAft>
              <a:defRPr/>
            </a:pPr>
            <a:endParaRPr lang="en-GB"/>
          </a:p>
        </p:txBody>
      </p:sp>
      <p:sp>
        <p:nvSpPr>
          <p:cNvPr id="410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solidFill>
                  <a:srgbClr val="FFFFFF"/>
                </a:solidFill>
                <a:effectLst>
                  <a:outerShdw blurRad="38100" dist="38100" dir="2700000" algn="tl">
                    <a:srgbClr val="C0C0C0"/>
                  </a:outerShdw>
                </a:effectLst>
                <a:latin typeface="Arial" charset="0"/>
              </a:defRPr>
            </a:lvl1pPr>
          </a:lstStyle>
          <a:p>
            <a:pPr fontAlgn="base">
              <a:spcBef>
                <a:spcPct val="0"/>
              </a:spcBef>
              <a:spcAft>
                <a:spcPct val="0"/>
              </a:spcAft>
              <a:defRPr/>
            </a:pPr>
            <a:fld id="{4FAA87F2-7CA2-4623-800A-5DC907D184BD}" type="slidenum">
              <a:rPr lang="en-GB"/>
              <a:pPr fontAlgn="base">
                <a:spcBef>
                  <a:spcPct val="0"/>
                </a:spcBef>
                <a:spcAft>
                  <a:spcPct val="0"/>
                </a:spcAft>
                <a:defRPr/>
              </a:pPr>
              <a:t>‹#›</a:t>
            </a:fld>
            <a:endParaRPr lang="en-GB"/>
          </a:p>
        </p:txBody>
      </p:sp>
    </p:spTree>
    <p:extLst>
      <p:ext uri="{BB962C8B-B14F-4D97-AF65-F5344CB8AC3E}">
        <p14:creationId xmlns:p14="http://schemas.microsoft.com/office/powerpoint/2010/main" val="3216411546"/>
      </p:ext>
    </p:extLst>
  </p:cSld>
  <p:clrMap bg1="dk2" tx1="lt1" bg2="dk1" tx2="lt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C0C0C0"/>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C0C0C0"/>
            </a:outerShdw>
          </a:effectLst>
          <a:latin typeface="+mn-lt"/>
          <a:cs typeface="+mn-cs"/>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C0C0C0"/>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53" name="Google Shape;53;p1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794772661"/>
      </p:ext>
    </p:extLst>
  </p:cSld>
  <p:clrMap bg1="lt1" tx1="dk1" bg2="dk2" tx2="lt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 id="2147483974"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92100"/>
            <a:ext cx="10972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9" name="Rectangle 3"/>
          <p:cNvSpPr>
            <a:spLocks noGrp="1" noChangeArrowheads="1"/>
          </p:cNvSpPr>
          <p:nvPr>
            <p:ph type="body" idx="1"/>
          </p:nvPr>
        </p:nvSpPr>
        <p:spPr bwMode="auto">
          <a:xfrm>
            <a:off x="609600" y="19050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C0C0C0"/>
                  </a:outerShdw>
                </a:effectLst>
                <a:latin typeface="Arial" charset="0"/>
                <a:cs typeface="Arial" charset="0"/>
              </a:defRPr>
            </a:lvl1pPr>
          </a:lstStyle>
          <a:p>
            <a:pPr fontAlgn="base">
              <a:spcBef>
                <a:spcPct val="0"/>
              </a:spcBef>
              <a:spcAft>
                <a:spcPct val="0"/>
              </a:spcAft>
              <a:defRPr/>
            </a:pPr>
            <a:endParaRPr lang="en-GB">
              <a:solidFill>
                <a:srgbClr val="FFFFFF"/>
              </a:solidFill>
            </a:endParaRPr>
          </a:p>
        </p:txBody>
      </p:sp>
      <p:sp>
        <p:nvSpPr>
          <p:cNvPr id="410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C0C0C0"/>
                  </a:outerShdw>
                </a:effectLst>
                <a:latin typeface="Arial" charset="0"/>
                <a:cs typeface="Arial" charset="0"/>
              </a:defRPr>
            </a:lvl1pPr>
          </a:lstStyle>
          <a:p>
            <a:pPr fontAlgn="base">
              <a:spcBef>
                <a:spcPct val="0"/>
              </a:spcBef>
              <a:spcAft>
                <a:spcPct val="0"/>
              </a:spcAft>
              <a:defRPr/>
            </a:pPr>
            <a:endParaRPr lang="en-GB">
              <a:solidFill>
                <a:srgbClr val="FFFFFF"/>
              </a:solidFill>
            </a:endParaRPr>
          </a:p>
        </p:txBody>
      </p:sp>
      <p:sp>
        <p:nvSpPr>
          <p:cNvPr id="410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C0C0C0"/>
                  </a:outerShdw>
                </a:effectLst>
                <a:latin typeface="Arial" panose="020B0604020202020204" pitchFamily="34" charset="0"/>
              </a:defRPr>
            </a:lvl1pPr>
          </a:lstStyle>
          <a:p>
            <a:pPr fontAlgn="base">
              <a:spcBef>
                <a:spcPct val="0"/>
              </a:spcBef>
              <a:spcAft>
                <a:spcPct val="0"/>
              </a:spcAft>
            </a:pPr>
            <a:fld id="{9AE97550-1C43-4EA6-AA53-FDA4B1D8476B}" type="slidenum">
              <a:rPr lang="en-GB" altLang="en-US" smtClean="0">
                <a:solidFill>
                  <a:srgbClr val="FFFFFF"/>
                </a:solidFill>
              </a:rPr>
              <a:pPr fontAlgn="base">
                <a:spcBef>
                  <a:spcPct val="0"/>
                </a:spcBef>
                <a:spcAft>
                  <a:spcPct val="0"/>
                </a:spcAft>
              </a:pPr>
              <a:t>‹#›</a:t>
            </a:fld>
            <a:endParaRPr lang="en-GB" altLang="en-US">
              <a:solidFill>
                <a:srgbClr val="FFFFFF"/>
              </a:solidFill>
            </a:endParaRPr>
          </a:p>
        </p:txBody>
      </p:sp>
    </p:spTree>
    <p:extLst>
      <p:ext uri="{BB962C8B-B14F-4D97-AF65-F5344CB8AC3E}">
        <p14:creationId xmlns:p14="http://schemas.microsoft.com/office/powerpoint/2010/main" val="2898282414"/>
      </p:ext>
    </p:extLst>
  </p:cSld>
  <p:clrMap bg1="dk2" tx1="lt1" bg2="dk1" tx2="lt2" accent1="accent1" accent2="accent2" accent3="accent3" accent4="accent4" accent5="accent5" accent6="accent6" hlink="hlink" folHlink="folHlink"/>
  <p:sldLayoutIdLst>
    <p:sldLayoutId id="2147484000" r:id="rId1"/>
    <p:sldLayoutId id="2147484001" r:id="rId2"/>
    <p:sldLayoutId id="2147484002" r:id="rId3"/>
    <p:sldLayoutId id="2147484003" r:id="rId4"/>
    <p:sldLayoutId id="2147484004" r:id="rId5"/>
    <p:sldLayoutId id="2147484005" r:id="rId6"/>
    <p:sldLayoutId id="2147484006" r:id="rId7"/>
    <p:sldLayoutId id="2147484007" r:id="rId8"/>
    <p:sldLayoutId id="2147484008" r:id="rId9"/>
    <p:sldLayoutId id="2147484009" r:id="rId10"/>
    <p:sldLayoutId id="2147484010" r:id="rId11"/>
    <p:sldLayoutId id="2147484011" r:id="rId12"/>
  </p:sldLayoutIdLst>
  <p:transition spd="slow">
    <p:plus/>
  </p:transition>
  <p:txStyles>
    <p:titleStyle>
      <a:lvl1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C0C0C0"/>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C0C0C0"/>
            </a:outerShdw>
          </a:effectLst>
          <a:latin typeface="+mn-lt"/>
          <a:cs typeface="+mn-cs"/>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C0C0C0"/>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C0C0C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89B25718-28AA-BDE7-9076-49DC03795DC3}"/>
              </a:ext>
            </a:extLst>
          </p:cNvPr>
          <p:cNvSpPr>
            <a:spLocks noGrp="1" noChangeArrowheads="1"/>
          </p:cNvSpPr>
          <p:nvPr>
            <p:ph type="title"/>
          </p:nvPr>
        </p:nvSpPr>
        <p:spPr bwMode="auto">
          <a:xfrm>
            <a:off x="609600" y="292100"/>
            <a:ext cx="10972800" cy="13843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4099" name="Rectangle 3">
            <a:extLst>
              <a:ext uri="{FF2B5EF4-FFF2-40B4-BE49-F238E27FC236}">
                <a16:creationId xmlns:a16="http://schemas.microsoft.com/office/drawing/2014/main" id="{3E011B98-6769-935C-49CE-BEA17F6EE9D8}"/>
              </a:ext>
            </a:extLst>
          </p:cNvPr>
          <p:cNvSpPr>
            <a:spLocks noGrp="1" noChangeArrowheads="1"/>
          </p:cNvSpPr>
          <p:nvPr>
            <p:ph type="body" idx="1"/>
          </p:nvPr>
        </p:nvSpPr>
        <p:spPr bwMode="auto">
          <a:xfrm>
            <a:off x="609600" y="1905000"/>
            <a:ext cx="109728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4100" name="Rectangle 4">
            <a:extLst>
              <a:ext uri="{FF2B5EF4-FFF2-40B4-BE49-F238E27FC236}">
                <a16:creationId xmlns:a16="http://schemas.microsoft.com/office/drawing/2014/main" id="{1A6E3816-3D65-4249-0167-3E11E56514D6}"/>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C0C0C0"/>
                  </a:outerShdw>
                </a:effectLst>
                <a:latin typeface="Arial" panose="020B0604020202020204" pitchFamily="34" charset="0"/>
              </a:defRPr>
            </a:lvl1pPr>
          </a:lstStyle>
          <a:p>
            <a:pPr>
              <a:defRPr/>
            </a:pPr>
            <a:endParaRPr lang="en-GB" altLang="en-US"/>
          </a:p>
        </p:txBody>
      </p:sp>
      <p:sp>
        <p:nvSpPr>
          <p:cNvPr id="4101" name="Rectangle 5">
            <a:extLst>
              <a:ext uri="{FF2B5EF4-FFF2-40B4-BE49-F238E27FC236}">
                <a16:creationId xmlns:a16="http://schemas.microsoft.com/office/drawing/2014/main" id="{4E5828F9-A0EA-C9E2-A158-329589CC4064}"/>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C0C0C0"/>
                  </a:outerShdw>
                </a:effectLst>
                <a:latin typeface="Arial" panose="020B0604020202020204" pitchFamily="34" charset="0"/>
              </a:defRPr>
            </a:lvl1pPr>
          </a:lstStyle>
          <a:p>
            <a:pPr>
              <a:defRPr/>
            </a:pPr>
            <a:endParaRPr lang="en-GB" altLang="en-US"/>
          </a:p>
        </p:txBody>
      </p:sp>
      <p:sp>
        <p:nvSpPr>
          <p:cNvPr id="4102" name="Rectangle 6">
            <a:extLst>
              <a:ext uri="{FF2B5EF4-FFF2-40B4-BE49-F238E27FC236}">
                <a16:creationId xmlns:a16="http://schemas.microsoft.com/office/drawing/2014/main" id="{A9BDB3B7-077E-DCF0-32B7-6324DD1298DB}"/>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smtClean="0">
                <a:effectLst>
                  <a:outerShdw blurRad="38100" dist="38100" dir="2700000" algn="tl">
                    <a:srgbClr val="C0C0C0"/>
                  </a:outerShdw>
                </a:effectLst>
                <a:latin typeface="Arial" panose="020B0604020202020204" pitchFamily="34" charset="0"/>
              </a:defRPr>
            </a:lvl1pPr>
          </a:lstStyle>
          <a:p>
            <a:pPr>
              <a:defRPr/>
            </a:pPr>
            <a:fld id="{EBDFD904-EB3D-43E9-9BCE-6D647CC3850B}" type="slidenum">
              <a:rPr lang="en-GB" altLang="en-US"/>
              <a:pPr>
                <a:defRPr/>
              </a:pPr>
              <a:t>‹#›</a:t>
            </a:fld>
            <a:endParaRPr lang="en-GB" altLang="en-US"/>
          </a:p>
        </p:txBody>
      </p:sp>
    </p:spTree>
    <p:extLst>
      <p:ext uri="{BB962C8B-B14F-4D97-AF65-F5344CB8AC3E}">
        <p14:creationId xmlns:p14="http://schemas.microsoft.com/office/powerpoint/2010/main" val="1329905110"/>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rtl="0" eaLnBrk="0" fontAlgn="base" hangingPunct="0">
        <a:spcBef>
          <a:spcPct val="0"/>
        </a:spcBef>
        <a:spcAft>
          <a:spcPct val="0"/>
        </a:spcAft>
        <a:defRPr sz="4400" kern="1200">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5pPr>
      <a:lvl6pPr marL="457200" algn="l" rtl="0" fontAlgn="base">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6pPr>
      <a:lvl7pPr marL="914400" algn="l" rtl="0" fontAlgn="base">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7pPr>
      <a:lvl8pPr marL="1371600" algn="l" rtl="0" fontAlgn="base">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8pPr>
      <a:lvl9pPr marL="1828800" algn="l" rtl="0" fontAlgn="base">
        <a:spcBef>
          <a:spcPct val="0"/>
        </a:spcBef>
        <a:spcAft>
          <a:spcPct val="0"/>
        </a:spcAft>
        <a:defRPr sz="4400">
          <a:solidFill>
            <a:schemeClr val="tx2"/>
          </a:solidFill>
          <a:effectLst>
            <a:outerShdw blurRad="38100" dist="38100" dir="2700000" algn="tl">
              <a:srgbClr val="C0C0C0"/>
            </a:outerShdw>
          </a:effectLst>
          <a:latin typeface="Tahoma" panose="020B060403050404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kern="1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kern="1200">
          <a:solidFill>
            <a:schemeClr val="tx1"/>
          </a:solidFill>
          <a:effectLst>
            <a:outerShdw blurRad="38100" dist="38100" dir="2700000" algn="tl">
              <a:srgbClr val="C0C0C0"/>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120000"/>
        <a:buChar char="•"/>
        <a:defRPr sz="2400" kern="1200">
          <a:solidFill>
            <a:schemeClr val="tx1"/>
          </a:solidFill>
          <a:effectLst>
            <a:outerShdw blurRad="38100" dist="38100" dir="2700000" algn="tl">
              <a:srgbClr val="C0C0C0"/>
            </a:outerShdw>
          </a:effectLst>
          <a:latin typeface="+mn-lt"/>
          <a:ea typeface="+mn-ea"/>
          <a:cs typeface="+mn-cs"/>
        </a:defRPr>
      </a:lvl3pPr>
      <a:lvl4pPr marL="1600200" indent="-228600" algn="l" rtl="0" eaLnBrk="0" fontAlgn="base" hangingPunct="0">
        <a:spcBef>
          <a:spcPct val="20000"/>
        </a:spcBef>
        <a:spcAft>
          <a:spcPct val="0"/>
        </a:spcAft>
        <a:buFont typeface="Tahoma" panose="020B0604030504040204" pitchFamily="34" charset="0"/>
        <a:buChar char="–"/>
        <a:defRPr sz="2000" kern="1200">
          <a:solidFill>
            <a:schemeClr val="tx1"/>
          </a:solidFill>
          <a:effectLst>
            <a:outerShdw blurRad="38100" dist="38100" dir="2700000" algn="tl">
              <a:srgbClr val="C0C0C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kern="1200">
          <a:solidFill>
            <a:schemeClr val="tx1"/>
          </a:solidFill>
          <a:effectLst>
            <a:outerShdw blurRad="38100" dist="38100" dir="2700000" algn="tl">
              <a:srgbClr val="C0C0C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78E38C50-F005-405D-BF18-72B6A0FE030E}"/>
              </a:ext>
            </a:extLst>
          </p:cNvPr>
          <p:cNvSpPr>
            <a:spLocks noGrp="1" noChangeArrowheads="1"/>
          </p:cNvSpPr>
          <p:nvPr>
            <p:ph type="title"/>
          </p:nvPr>
        </p:nvSpPr>
        <p:spPr bwMode="auto">
          <a:xfrm>
            <a:off x="609600" y="292100"/>
            <a:ext cx="10972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9" name="Rectangle 3">
            <a:extLst>
              <a:ext uri="{FF2B5EF4-FFF2-40B4-BE49-F238E27FC236}">
                <a16:creationId xmlns:a16="http://schemas.microsoft.com/office/drawing/2014/main" id="{D4D7AAB6-5254-4BC2-B7E7-E92EB65864B1}"/>
              </a:ext>
            </a:extLst>
          </p:cNvPr>
          <p:cNvSpPr>
            <a:spLocks noGrp="1" noChangeArrowheads="1"/>
          </p:cNvSpPr>
          <p:nvPr>
            <p:ph type="body" idx="1"/>
          </p:nvPr>
        </p:nvSpPr>
        <p:spPr bwMode="auto">
          <a:xfrm>
            <a:off x="609600" y="19050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0" name="Rectangle 4">
            <a:extLst>
              <a:ext uri="{FF2B5EF4-FFF2-40B4-BE49-F238E27FC236}">
                <a16:creationId xmlns:a16="http://schemas.microsoft.com/office/drawing/2014/main" id="{B9C89033-5062-43EE-BB0A-5D4A24FA1E14}"/>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C0C0C0"/>
                  </a:outerShdw>
                </a:effectLst>
                <a:latin typeface="Arial" charset="0"/>
                <a:cs typeface="Arial" charset="0"/>
              </a:defRPr>
            </a:lvl1pPr>
          </a:lstStyle>
          <a:p>
            <a:pPr>
              <a:defRPr/>
            </a:pPr>
            <a:endParaRPr lang="en-GB"/>
          </a:p>
        </p:txBody>
      </p:sp>
      <p:sp>
        <p:nvSpPr>
          <p:cNvPr id="4101" name="Rectangle 5">
            <a:extLst>
              <a:ext uri="{FF2B5EF4-FFF2-40B4-BE49-F238E27FC236}">
                <a16:creationId xmlns:a16="http://schemas.microsoft.com/office/drawing/2014/main" id="{B2CF4D57-FE15-44BF-B1F2-9099479D0A1D}"/>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C0C0C0"/>
                  </a:outerShdw>
                </a:effectLst>
                <a:latin typeface="Arial" charset="0"/>
                <a:cs typeface="Arial" charset="0"/>
              </a:defRPr>
            </a:lvl1pPr>
          </a:lstStyle>
          <a:p>
            <a:pPr>
              <a:defRPr/>
            </a:pPr>
            <a:endParaRPr lang="en-GB"/>
          </a:p>
        </p:txBody>
      </p:sp>
      <p:sp>
        <p:nvSpPr>
          <p:cNvPr id="4102" name="Rectangle 6">
            <a:extLst>
              <a:ext uri="{FF2B5EF4-FFF2-40B4-BE49-F238E27FC236}">
                <a16:creationId xmlns:a16="http://schemas.microsoft.com/office/drawing/2014/main" id="{D53103A5-1D27-4B98-A0A8-14DBBB9DF85F}"/>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C0C0C0"/>
                  </a:outerShdw>
                </a:effectLst>
                <a:latin typeface="Arial" panose="020B0604020202020204" pitchFamily="34" charset="0"/>
              </a:defRPr>
            </a:lvl1pPr>
          </a:lstStyle>
          <a:p>
            <a:fld id="{B3F886B6-67CC-4107-BEBB-B35B50E6E808}" type="slidenum">
              <a:rPr lang="en-GB" altLang="en-US"/>
              <a:pPr/>
              <a:t>‹#›</a:t>
            </a:fld>
            <a:endParaRPr lang="en-GB" altLang="en-US"/>
          </a:p>
        </p:txBody>
      </p:sp>
    </p:spTree>
    <p:extLst>
      <p:ext uri="{BB962C8B-B14F-4D97-AF65-F5344CB8AC3E}">
        <p14:creationId xmlns:p14="http://schemas.microsoft.com/office/powerpoint/2010/main" val="1163455007"/>
      </p:ext>
    </p:extLst>
  </p:cSld>
  <p:clrMap bg1="dk2" tx1="lt1" bg2="dk1"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C0C0C0"/>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C0C0C0"/>
            </a:outerShdw>
          </a:effectLst>
          <a:latin typeface="+mn-lt"/>
          <a:cs typeface="+mn-cs"/>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C0C0C0"/>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C0C0C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4F23CFDA-4002-405E-9BDF-E9621A60F59D}" type="datetimeFigureOut">
              <a:rPr lang="en-GB" smtClean="0">
                <a:solidFill>
                  <a:prstClr val="black">
                    <a:tint val="75000"/>
                  </a:prstClr>
                </a:solidFill>
              </a:rPr>
              <a:pPr>
                <a:defRPr/>
              </a:pPr>
              <a:t>13/02/2026</a:t>
            </a:fld>
            <a:endParaRPr lang="en-GB">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2D95FC1-2F5D-40A7-828A-D7F87067EC35}"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04757176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92100"/>
            <a:ext cx="10972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9" name="Rectangle 3"/>
          <p:cNvSpPr>
            <a:spLocks noGrp="1" noChangeArrowheads="1"/>
          </p:cNvSpPr>
          <p:nvPr>
            <p:ph type="body" idx="1"/>
          </p:nvPr>
        </p:nvSpPr>
        <p:spPr bwMode="auto">
          <a:xfrm>
            <a:off x="609600" y="19050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C0C0C0"/>
                  </a:outerShdw>
                </a:effectLst>
                <a:latin typeface="Arial" charset="0"/>
                <a:cs typeface="Arial" charset="0"/>
              </a:defRPr>
            </a:lvl1pPr>
          </a:lstStyle>
          <a:p>
            <a:pPr>
              <a:defRPr/>
            </a:pPr>
            <a:endParaRPr lang="en-GB">
              <a:solidFill>
                <a:srgbClr val="FFFFFF"/>
              </a:solidFill>
            </a:endParaRPr>
          </a:p>
        </p:txBody>
      </p:sp>
      <p:sp>
        <p:nvSpPr>
          <p:cNvPr id="410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C0C0C0"/>
                  </a:outerShdw>
                </a:effectLst>
                <a:latin typeface="Arial" charset="0"/>
                <a:cs typeface="Arial" charset="0"/>
              </a:defRPr>
            </a:lvl1pPr>
          </a:lstStyle>
          <a:p>
            <a:pPr>
              <a:defRPr/>
            </a:pPr>
            <a:endParaRPr lang="en-GB">
              <a:solidFill>
                <a:srgbClr val="FFFFFF"/>
              </a:solidFill>
            </a:endParaRPr>
          </a:p>
        </p:txBody>
      </p:sp>
      <p:sp>
        <p:nvSpPr>
          <p:cNvPr id="410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C0C0C0"/>
                  </a:outerShdw>
                </a:effectLst>
                <a:latin typeface="Arial" charset="0"/>
              </a:defRPr>
            </a:lvl1pPr>
          </a:lstStyle>
          <a:p>
            <a:fld id="{CF4B72F4-A55F-481A-88CE-27507264BF08}" type="slidenum">
              <a:rPr lang="en-GB" altLang="en-US">
                <a:solidFill>
                  <a:srgbClr val="FFFFFF"/>
                </a:solidFill>
                <a:cs typeface="Arial"/>
              </a:rPr>
              <a:pPr/>
              <a:t>‹#›</a:t>
            </a:fld>
            <a:endParaRPr lang="en-GB" altLang="en-US">
              <a:solidFill>
                <a:srgbClr val="FFFFFF"/>
              </a:solidFill>
              <a:cs typeface="Arial"/>
            </a:endParaRPr>
          </a:p>
        </p:txBody>
      </p:sp>
    </p:spTree>
    <p:extLst>
      <p:ext uri="{BB962C8B-B14F-4D97-AF65-F5344CB8AC3E}">
        <p14:creationId xmlns:p14="http://schemas.microsoft.com/office/powerpoint/2010/main" val="3742439032"/>
      </p:ext>
    </p:extLst>
  </p:cSld>
  <p:clrMap bg1="dk2" tx1="lt1" bg2="dk1"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C0C0C0"/>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C0C0C0"/>
            </a:outerShdw>
          </a:effectLst>
          <a:latin typeface="+mn-lt"/>
          <a:cs typeface="+mn-cs"/>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C0C0C0"/>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92100"/>
            <a:ext cx="10972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9" name="Rectangle 3"/>
          <p:cNvSpPr>
            <a:spLocks noGrp="1" noChangeArrowheads="1"/>
          </p:cNvSpPr>
          <p:nvPr>
            <p:ph type="body" idx="1"/>
          </p:nvPr>
        </p:nvSpPr>
        <p:spPr bwMode="auto">
          <a:xfrm>
            <a:off x="609600" y="19050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C0C0C0"/>
                  </a:outerShdw>
                </a:effectLst>
                <a:latin typeface="Arial" charset="0"/>
                <a:cs typeface="Arial" charset="0"/>
              </a:defRPr>
            </a:lvl1pPr>
          </a:lstStyle>
          <a:p>
            <a:pPr>
              <a:defRPr/>
            </a:pPr>
            <a:endParaRPr lang="en-GB"/>
          </a:p>
        </p:txBody>
      </p:sp>
      <p:sp>
        <p:nvSpPr>
          <p:cNvPr id="410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C0C0C0"/>
                  </a:outerShdw>
                </a:effectLst>
                <a:latin typeface="Arial" charset="0"/>
                <a:cs typeface="Arial" charset="0"/>
              </a:defRPr>
            </a:lvl1pPr>
          </a:lstStyle>
          <a:p>
            <a:pPr>
              <a:defRPr/>
            </a:pPr>
            <a:endParaRPr lang="en-GB"/>
          </a:p>
        </p:txBody>
      </p:sp>
      <p:sp>
        <p:nvSpPr>
          <p:cNvPr id="410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C0C0C0"/>
                  </a:outerShdw>
                </a:effectLst>
                <a:latin typeface="Arial" charset="0"/>
              </a:defRPr>
            </a:lvl1pPr>
          </a:lstStyle>
          <a:p>
            <a:fld id="{CF4B72F4-A55F-481A-88CE-27507264BF08}" type="slidenum">
              <a:rPr lang="en-GB" altLang="en-US"/>
              <a:pPr/>
              <a:t>‹#›</a:t>
            </a:fld>
            <a:endParaRPr lang="en-GB" altLang="en-US"/>
          </a:p>
        </p:txBody>
      </p:sp>
    </p:spTree>
    <p:extLst>
      <p:ext uri="{BB962C8B-B14F-4D97-AF65-F5344CB8AC3E}">
        <p14:creationId xmlns:p14="http://schemas.microsoft.com/office/powerpoint/2010/main" val="2235446562"/>
      </p:ext>
    </p:extLst>
  </p:cSld>
  <p:clrMap bg1="dk2" tx1="lt1" bg2="dk1"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C0C0C0"/>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C0C0C0"/>
            </a:outerShdw>
          </a:effectLst>
          <a:latin typeface="+mn-lt"/>
          <a:cs typeface="+mn-cs"/>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C0C0C0"/>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92100"/>
            <a:ext cx="10972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9" name="Rectangle 3"/>
          <p:cNvSpPr>
            <a:spLocks noGrp="1" noChangeArrowheads="1"/>
          </p:cNvSpPr>
          <p:nvPr>
            <p:ph type="body" idx="1"/>
          </p:nvPr>
        </p:nvSpPr>
        <p:spPr bwMode="auto">
          <a:xfrm>
            <a:off x="609600" y="19050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C0C0C0"/>
                  </a:outerShdw>
                </a:effectLst>
                <a:latin typeface="Arial" charset="0"/>
                <a:cs typeface="Arial" charset="0"/>
              </a:defRPr>
            </a:lvl1pPr>
          </a:lstStyle>
          <a:p>
            <a:pPr>
              <a:defRPr/>
            </a:pPr>
            <a:endParaRPr lang="en-GB"/>
          </a:p>
        </p:txBody>
      </p:sp>
      <p:sp>
        <p:nvSpPr>
          <p:cNvPr id="410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C0C0C0"/>
                  </a:outerShdw>
                </a:effectLst>
                <a:latin typeface="Arial" charset="0"/>
                <a:cs typeface="Arial" charset="0"/>
              </a:defRPr>
            </a:lvl1pPr>
          </a:lstStyle>
          <a:p>
            <a:pPr>
              <a:defRPr/>
            </a:pPr>
            <a:endParaRPr lang="en-GB"/>
          </a:p>
        </p:txBody>
      </p:sp>
      <p:sp>
        <p:nvSpPr>
          <p:cNvPr id="410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C0C0C0"/>
                  </a:outerShdw>
                </a:effectLst>
                <a:latin typeface="Arial" charset="0"/>
              </a:defRPr>
            </a:lvl1pPr>
          </a:lstStyle>
          <a:p>
            <a:fld id="{9C346674-EAA2-404E-A5A3-3B750CE461A6}" type="slidenum">
              <a:rPr lang="en-GB" altLang="en-US"/>
              <a:pPr/>
              <a:t>‹#›</a:t>
            </a:fld>
            <a:endParaRPr lang="en-GB" altLang="en-US"/>
          </a:p>
        </p:txBody>
      </p:sp>
    </p:spTree>
    <p:extLst>
      <p:ext uri="{BB962C8B-B14F-4D97-AF65-F5344CB8AC3E}">
        <p14:creationId xmlns:p14="http://schemas.microsoft.com/office/powerpoint/2010/main" val="2267510822"/>
      </p:ext>
    </p:extLst>
  </p:cSld>
  <p:clrMap bg1="dk2" tx1="lt1" bg2="dk1" tx2="lt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C0C0C0"/>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C0C0C0"/>
            </a:outerShdw>
          </a:effectLst>
          <a:latin typeface="+mn-lt"/>
          <a:cs typeface="+mn-cs"/>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C0C0C0"/>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92100"/>
            <a:ext cx="10972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4099" name="Rectangle 3"/>
          <p:cNvSpPr>
            <a:spLocks noGrp="1" noChangeArrowheads="1"/>
          </p:cNvSpPr>
          <p:nvPr>
            <p:ph type="body" idx="1"/>
          </p:nvPr>
        </p:nvSpPr>
        <p:spPr bwMode="auto">
          <a:xfrm>
            <a:off x="609600" y="19050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10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C0C0C0"/>
                  </a:outerShdw>
                </a:effectLst>
                <a:latin typeface="Arial" charset="0"/>
                <a:cs typeface="Arial" charset="0"/>
              </a:defRPr>
            </a:lvl1pPr>
          </a:lstStyle>
          <a:p>
            <a:pPr>
              <a:defRPr/>
            </a:pPr>
            <a:endParaRPr lang="en-GB"/>
          </a:p>
        </p:txBody>
      </p:sp>
      <p:sp>
        <p:nvSpPr>
          <p:cNvPr id="410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C0C0C0"/>
                  </a:outerShdw>
                </a:effectLst>
                <a:latin typeface="Arial" charset="0"/>
                <a:cs typeface="Arial" charset="0"/>
              </a:defRPr>
            </a:lvl1pPr>
          </a:lstStyle>
          <a:p>
            <a:pPr>
              <a:defRPr/>
            </a:pPr>
            <a:endParaRPr lang="en-GB"/>
          </a:p>
        </p:txBody>
      </p:sp>
      <p:sp>
        <p:nvSpPr>
          <p:cNvPr id="410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C0C0C0"/>
                  </a:outerShdw>
                </a:effectLst>
                <a:latin typeface="Arial" panose="020B0604020202020204" pitchFamily="34" charset="0"/>
              </a:defRPr>
            </a:lvl1pPr>
          </a:lstStyle>
          <a:p>
            <a:pPr>
              <a:defRPr/>
            </a:pPr>
            <a:fld id="{351EE2EE-EBC9-41BF-9ED9-1B88F7261A21}" type="slidenum">
              <a:rPr lang="en-GB" altLang="en-US">
                <a:cs typeface="Arial" panose="020B0604020202020204" pitchFamily="34" charset="0"/>
              </a:rPr>
              <a:pPr>
                <a:defRPr/>
              </a:pPr>
              <a:t>‹#›</a:t>
            </a:fld>
            <a:endParaRPr lang="en-GB" altLang="en-US">
              <a:cs typeface="Arial" panose="020B0604020202020204" pitchFamily="34" charset="0"/>
            </a:endParaRPr>
          </a:p>
        </p:txBody>
      </p:sp>
    </p:spTree>
    <p:extLst>
      <p:ext uri="{BB962C8B-B14F-4D97-AF65-F5344CB8AC3E}">
        <p14:creationId xmlns:p14="http://schemas.microsoft.com/office/powerpoint/2010/main" val="979963041"/>
      </p:ext>
    </p:extLst>
  </p:cSld>
  <p:clrMap bg1="dk2" tx1="lt1" bg2="dk1"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2pPr>
      <a:lvl3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3pPr>
      <a:lvl4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4pPr>
      <a:lvl5pPr algn="l" rtl="0" eaLnBrk="0" fontAlgn="base" hangingPunct="0">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5pPr>
      <a:lvl6pPr marL="4572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6pPr>
      <a:lvl7pPr marL="9144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7pPr>
      <a:lvl8pPr marL="13716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8pPr>
      <a:lvl9pPr marL="1828800" algn="l" rtl="0" fontAlgn="base">
        <a:spcBef>
          <a:spcPct val="0"/>
        </a:spcBef>
        <a:spcAft>
          <a:spcPct val="0"/>
        </a:spcAft>
        <a:defRPr sz="4400">
          <a:solidFill>
            <a:schemeClr val="tx2"/>
          </a:solidFill>
          <a:effectLst>
            <a:outerShdw blurRad="38100" dist="38100" dir="2700000" algn="tl">
              <a:srgbClr val="C0C0C0"/>
            </a:outerShdw>
          </a:effectLst>
          <a:latin typeface="Tahoma" pitchFamily="34" charset="0"/>
          <a:cs typeface="Arial"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C0C0C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a:solidFill>
            <a:schemeClr val="tx1"/>
          </a:solidFill>
          <a:effectLst>
            <a:outerShdw blurRad="38100" dist="38100" dir="2700000" algn="tl">
              <a:srgbClr val="C0C0C0"/>
            </a:outerShdw>
          </a:effectLst>
          <a:latin typeface="+mn-lt"/>
          <a:cs typeface="+mn-cs"/>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C0C0C0"/>
            </a:outerShdw>
          </a:effectLst>
          <a:latin typeface="+mn-lt"/>
          <a:cs typeface="+mn-cs"/>
        </a:defRPr>
      </a:lvl3pPr>
      <a:lvl4pPr marL="1600200" indent="-228600" algn="l" rtl="0" eaLnBrk="0" fontAlgn="base" hangingPunct="0">
        <a:spcBef>
          <a:spcPct val="20000"/>
        </a:spcBef>
        <a:spcAft>
          <a:spcPct val="0"/>
        </a:spcAft>
        <a:buFont typeface="Tahoma" panose="020B0604030504040204" pitchFamily="34" charset="0"/>
        <a:buChar char="–"/>
        <a:defRPr sz="2000">
          <a:solidFill>
            <a:schemeClr val="tx1"/>
          </a:solidFill>
          <a:effectLst>
            <a:outerShdw blurRad="38100" dist="38100" dir="2700000" algn="tl">
              <a:srgbClr val="C0C0C0"/>
            </a:outerShdw>
          </a:effectLst>
          <a:latin typeface="+mn-lt"/>
          <a:cs typeface="+mn-cs"/>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effectLst>
            <a:outerShdw blurRad="38100" dist="38100" dir="2700000" algn="tl">
              <a:srgbClr val="C0C0C0"/>
            </a:outerShdw>
          </a:effectLst>
          <a:latin typeface="+mn-lt"/>
          <a:cs typeface="+mn-cs"/>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C0C0C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5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155.xml"/></Relationships>
</file>

<file path=ppt/slides/_rels/slide10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1.xml"/><Relationship Id="rId1" Type="http://schemas.openxmlformats.org/officeDocument/2006/relationships/slideLayout" Target="../slideLayouts/slideLayout22.xml"/><Relationship Id="rId5" Type="http://schemas.openxmlformats.org/officeDocument/2006/relationships/image" Target="../media/image22.png"/><Relationship Id="rId4" Type="http://schemas.openxmlformats.org/officeDocument/2006/relationships/image" Target="../media/image29.jpeg"/></Relationships>
</file>

<file path=ppt/slides/_rels/slide10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2.xml"/><Relationship Id="rId1" Type="http://schemas.openxmlformats.org/officeDocument/2006/relationships/slideLayout" Target="../slideLayouts/slideLayout234.xml"/><Relationship Id="rId6" Type="http://schemas.openxmlformats.org/officeDocument/2006/relationships/image" Target="../media/image16.jpeg"/><Relationship Id="rId5" Type="http://schemas.openxmlformats.org/officeDocument/2006/relationships/image" Target="../media/image6.png"/><Relationship Id="rId4" Type="http://schemas.openxmlformats.org/officeDocument/2006/relationships/image" Target="../media/image82.jpg"/></Relationships>
</file>

<file path=ppt/slides/_rels/slide10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9.jpeg"/><Relationship Id="rId1" Type="http://schemas.openxmlformats.org/officeDocument/2006/relationships/slideLayout" Target="../slideLayouts/slideLayout22.xml"/><Relationship Id="rId4" Type="http://schemas.openxmlformats.org/officeDocument/2006/relationships/image" Target="../media/image84.png"/></Relationships>
</file>

<file path=ppt/slides/_rels/slide103.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74.xml"/></Relationships>
</file>

<file path=ppt/slides/_rels/slide10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3.xml"/><Relationship Id="rId1" Type="http://schemas.openxmlformats.org/officeDocument/2006/relationships/slideLayout" Target="../slideLayouts/slideLayout167.xml"/><Relationship Id="rId5" Type="http://schemas.openxmlformats.org/officeDocument/2006/relationships/image" Target="../media/image86.jpeg"/><Relationship Id="rId4" Type="http://schemas.openxmlformats.org/officeDocument/2006/relationships/image" Target="../media/image22.png"/></Relationships>
</file>

<file path=ppt/slides/_rels/slide10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4.xml"/><Relationship Id="rId1" Type="http://schemas.openxmlformats.org/officeDocument/2006/relationships/slideLayout" Target="../slideLayouts/slideLayout167.xml"/><Relationship Id="rId5" Type="http://schemas.openxmlformats.org/officeDocument/2006/relationships/image" Target="../media/image87.jpg"/><Relationship Id="rId4" Type="http://schemas.openxmlformats.org/officeDocument/2006/relationships/image" Target="../media/image22.png"/></Relationships>
</file>

<file path=ppt/slides/_rels/slide10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5.xml"/><Relationship Id="rId1" Type="http://schemas.openxmlformats.org/officeDocument/2006/relationships/slideLayout" Target="../slideLayouts/slideLayout167.xml"/><Relationship Id="rId5" Type="http://schemas.openxmlformats.org/officeDocument/2006/relationships/image" Target="../media/image86.jpeg"/><Relationship Id="rId4" Type="http://schemas.openxmlformats.org/officeDocument/2006/relationships/image" Target="../media/image22.png"/></Relationships>
</file>

<file path=ppt/slides/_rels/slide10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6.xml"/><Relationship Id="rId1" Type="http://schemas.openxmlformats.org/officeDocument/2006/relationships/slideLayout" Target="../slideLayouts/slideLayout167.xml"/><Relationship Id="rId5" Type="http://schemas.openxmlformats.org/officeDocument/2006/relationships/image" Target="../media/image87.jpg"/><Relationship Id="rId4" Type="http://schemas.openxmlformats.org/officeDocument/2006/relationships/image" Target="../media/image22.png"/></Relationships>
</file>

<file path=ppt/slides/_rels/slide10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7.xml"/><Relationship Id="rId1" Type="http://schemas.openxmlformats.org/officeDocument/2006/relationships/slideLayout" Target="../slideLayouts/slideLayout167.xml"/><Relationship Id="rId5" Type="http://schemas.openxmlformats.org/officeDocument/2006/relationships/image" Target="../media/image86.jpeg"/><Relationship Id="rId4" Type="http://schemas.openxmlformats.org/officeDocument/2006/relationships/image" Target="../media/image22.png"/></Relationships>
</file>

<file path=ppt/slides/_rels/slide10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78.xml"/><Relationship Id="rId1" Type="http://schemas.openxmlformats.org/officeDocument/2006/relationships/slideLayout" Target="../slideLayouts/slideLayout25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6.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jpeg"/></Relationships>
</file>

<file path=ppt/slides/_rels/slide1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9.xml"/><Relationship Id="rId1" Type="http://schemas.openxmlformats.org/officeDocument/2006/relationships/slideLayout" Target="../slideLayouts/slideLayout108.xml"/></Relationships>
</file>

<file path=ppt/slides/_rels/slide1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0.xml"/><Relationship Id="rId1" Type="http://schemas.openxmlformats.org/officeDocument/2006/relationships/slideLayout" Target="../slideLayouts/slideLayout167.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62.xml"/><Relationship Id="rId5" Type="http://schemas.openxmlformats.org/officeDocument/2006/relationships/image" Target="../media/image5.jpe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62.xml"/><Relationship Id="rId5" Type="http://schemas.openxmlformats.org/officeDocument/2006/relationships/image" Target="../media/image5.jpe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85.xml"/><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97.xml"/><Relationship Id="rId5" Type="http://schemas.openxmlformats.org/officeDocument/2006/relationships/image" Target="../media/image23.jp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46.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jpeg"/><Relationship Id="rId1" Type="http://schemas.openxmlformats.org/officeDocument/2006/relationships/slideLayout" Target="../slideLayouts/slideLayout186.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5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9.jpeg"/><Relationship Id="rId1" Type="http://schemas.openxmlformats.org/officeDocument/2006/relationships/slideLayout" Target="../slideLayouts/slideLayout29.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85.xml"/><Relationship Id="rId5" Type="http://schemas.openxmlformats.org/officeDocument/2006/relationships/image" Target="../media/image22.png"/><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2.xml"/><Relationship Id="rId5" Type="http://schemas.openxmlformats.org/officeDocument/2006/relationships/image" Target="../media/image22.png"/><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62.xml"/><Relationship Id="rId5" Type="http://schemas.openxmlformats.org/officeDocument/2006/relationships/image" Target="../media/image5.jpe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90.xml"/><Relationship Id="rId5" Type="http://schemas.openxmlformats.org/officeDocument/2006/relationships/image" Target="../media/image22.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90.xml"/><Relationship Id="rId5" Type="http://schemas.openxmlformats.org/officeDocument/2006/relationships/image" Target="../media/image22.png"/><Relationship Id="rId4" Type="http://schemas.openxmlformats.org/officeDocument/2006/relationships/image" Target="../media/image31.jpeg"/></Relationships>
</file>

<file path=ppt/slides/_rels/slide2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90.xml"/><Relationship Id="rId5" Type="http://schemas.openxmlformats.org/officeDocument/2006/relationships/image" Target="../media/image22.png"/><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85.xml"/><Relationship Id="rId5" Type="http://schemas.openxmlformats.org/officeDocument/2006/relationships/image" Target="../media/image22.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55.xml"/></Relationships>
</file>

<file path=ppt/slides/_rels/slide3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85.xml"/><Relationship Id="rId5" Type="http://schemas.openxmlformats.org/officeDocument/2006/relationships/image" Target="../media/image22.png"/><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85.xml"/><Relationship Id="rId5" Type="http://schemas.openxmlformats.org/officeDocument/2006/relationships/image" Target="../media/image22.png"/><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85.xml"/><Relationship Id="rId5" Type="http://schemas.openxmlformats.org/officeDocument/2006/relationships/image" Target="../media/image22.pn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85.xml"/><Relationship Id="rId5" Type="http://schemas.openxmlformats.org/officeDocument/2006/relationships/image" Target="../media/image22.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0.xml"/><Relationship Id="rId1" Type="http://schemas.openxmlformats.org/officeDocument/2006/relationships/slideLayout" Target="../slideLayouts/slideLayout85.xml"/><Relationship Id="rId5" Type="http://schemas.openxmlformats.org/officeDocument/2006/relationships/image" Target="../media/image22.png"/><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1.xml"/><Relationship Id="rId1" Type="http://schemas.openxmlformats.org/officeDocument/2006/relationships/slideLayout" Target="../slideLayouts/slideLayout92.xml"/><Relationship Id="rId4" Type="http://schemas.openxmlformats.org/officeDocument/2006/relationships/image" Target="../media/image35.jpeg"/></Relationships>
</file>

<file path=ppt/slides/_rels/slide3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35.jpeg"/></Relationships>
</file>

<file path=ppt/slides/_rels/slide3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174.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9.jpeg"/><Relationship Id="rId1" Type="http://schemas.openxmlformats.org/officeDocument/2006/relationships/slideLayout" Target="../slideLayouts/slideLayout85.xml"/></Relationships>
</file>

<file path=ppt/slides/_rels/slide3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5.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55.xml"/></Relationships>
</file>

<file path=ppt/slides/_rels/slide4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35.jpeg"/></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199.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9.jpeg"/><Relationship Id="rId1" Type="http://schemas.openxmlformats.org/officeDocument/2006/relationships/slideLayout" Target="../slideLayouts/slideLayout85.xml"/></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131.xml"/><Relationship Id="rId4" Type="http://schemas.openxmlformats.org/officeDocument/2006/relationships/image" Target="../media/image25.jpeg"/></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40.xml"/><Relationship Id="rId4" Type="http://schemas.openxmlformats.org/officeDocument/2006/relationships/image" Target="../media/image17.png"/></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6.png"/><Relationship Id="rId1" Type="http://schemas.openxmlformats.org/officeDocument/2006/relationships/slideLayout" Target="../slideLayouts/slideLayout46.xml"/></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62.xml"/><Relationship Id="rId5" Type="http://schemas.openxmlformats.org/officeDocument/2006/relationships/image" Target="../media/image5.jpeg"/><Relationship Id="rId4" Type="http://schemas.openxmlformats.org/officeDocument/2006/relationships/image" Target="../media/image17.png"/></Relationships>
</file>

<file path=ppt/slides/_rels/slide4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9.xml"/><Relationship Id="rId1" Type="http://schemas.openxmlformats.org/officeDocument/2006/relationships/slideLayout" Target="../slideLayouts/slideLayout120.xml"/><Relationship Id="rId5" Type="http://schemas.openxmlformats.org/officeDocument/2006/relationships/image" Target="../media/image42.jpg"/><Relationship Id="rId4" Type="http://schemas.openxmlformats.org/officeDocument/2006/relationships/image" Target="../media/image41.jpeg"/></Relationships>
</file>

<file path=ppt/slides/_rels/slide4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0.xml"/><Relationship Id="rId1" Type="http://schemas.openxmlformats.org/officeDocument/2006/relationships/slideLayout" Target="../slideLayouts/slideLayout85.xml"/><Relationship Id="rId5" Type="http://schemas.openxmlformats.org/officeDocument/2006/relationships/image" Target="../media/image23.jpg"/><Relationship Id="rId4" Type="http://schemas.openxmlformats.org/officeDocument/2006/relationships/image" Target="../media/image43.png"/></Relationships>
</file>

<file path=ppt/slides/_rels/slide4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1.xml"/><Relationship Id="rId1" Type="http://schemas.openxmlformats.org/officeDocument/2006/relationships/slideLayout" Target="../slideLayouts/slideLayout85.xml"/><Relationship Id="rId5" Type="http://schemas.openxmlformats.org/officeDocument/2006/relationships/image" Target="../media/image23.jp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155.xml"/></Relationships>
</file>

<file path=ppt/slides/_rels/slide5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2.xml"/><Relationship Id="rId1" Type="http://schemas.openxmlformats.org/officeDocument/2006/relationships/slideLayout" Target="../slideLayouts/slideLayout85.xml"/><Relationship Id="rId5" Type="http://schemas.openxmlformats.org/officeDocument/2006/relationships/image" Target="../media/image23.jpg"/><Relationship Id="rId4" Type="http://schemas.openxmlformats.org/officeDocument/2006/relationships/image" Target="../media/image43.png"/></Relationships>
</file>

<file path=ppt/slides/_rels/slide5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3.xml"/><Relationship Id="rId1" Type="http://schemas.openxmlformats.org/officeDocument/2006/relationships/slideLayout" Target="../slideLayouts/slideLayout85.xml"/><Relationship Id="rId5" Type="http://schemas.openxmlformats.org/officeDocument/2006/relationships/image" Target="../media/image23.jpg"/><Relationship Id="rId4" Type="http://schemas.openxmlformats.org/officeDocument/2006/relationships/image" Target="../media/image43.png"/></Relationships>
</file>

<file path=ppt/slides/_rels/slide5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4.xml"/><Relationship Id="rId1" Type="http://schemas.openxmlformats.org/officeDocument/2006/relationships/slideLayout" Target="../slideLayouts/slideLayout85.xml"/><Relationship Id="rId5" Type="http://schemas.openxmlformats.org/officeDocument/2006/relationships/image" Target="../media/image45.jpg"/><Relationship Id="rId4" Type="http://schemas.openxmlformats.org/officeDocument/2006/relationships/image" Target="../media/image44.png"/></Relationships>
</file>

<file path=ppt/slides/_rels/slide5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5.xml"/><Relationship Id="rId1" Type="http://schemas.openxmlformats.org/officeDocument/2006/relationships/slideLayout" Target="../slideLayouts/slideLayout90.xml"/><Relationship Id="rId4" Type="http://schemas.openxmlformats.org/officeDocument/2006/relationships/image" Target="../media/image46.jpg"/></Relationships>
</file>

<file path=ppt/slides/_rels/slide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131.xml"/><Relationship Id="rId4" Type="http://schemas.openxmlformats.org/officeDocument/2006/relationships/image" Target="../media/image47.jpeg"/></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184.xml"/><Relationship Id="rId4" Type="http://schemas.openxmlformats.org/officeDocument/2006/relationships/image" Target="../media/image49.png"/></Relationships>
</file>

<file path=ppt/slides/_rels/slide5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8.xml"/><Relationship Id="rId1" Type="http://schemas.openxmlformats.org/officeDocument/2006/relationships/slideLayout" Target="../slideLayouts/slideLayout62.xml"/><Relationship Id="rId5" Type="http://schemas.openxmlformats.org/officeDocument/2006/relationships/image" Target="../media/image5.jpeg"/><Relationship Id="rId4" Type="http://schemas.openxmlformats.org/officeDocument/2006/relationships/image" Target="../media/image17.png"/></Relationships>
</file>

<file path=ppt/slides/_rels/slide5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9.xml"/><Relationship Id="rId1" Type="http://schemas.openxmlformats.org/officeDocument/2006/relationships/slideLayout" Target="../slideLayouts/slideLayout46.xml"/><Relationship Id="rId5" Type="http://schemas.openxmlformats.org/officeDocument/2006/relationships/image" Target="../media/image11.png"/><Relationship Id="rId4" Type="http://schemas.openxmlformats.org/officeDocument/2006/relationships/image" Target="../media/image50.jpg"/></Relationships>
</file>

<file path=ppt/slides/_rels/slide5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0.xml"/><Relationship Id="rId1" Type="http://schemas.openxmlformats.org/officeDocument/2006/relationships/slideLayout" Target="../slideLayouts/slideLayout46.xml"/><Relationship Id="rId4" Type="http://schemas.openxmlformats.org/officeDocument/2006/relationships/image" Target="../media/image51.png"/></Relationships>
</file>

<file path=ppt/slides/_rels/slide5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1.xml"/><Relationship Id="rId1" Type="http://schemas.openxmlformats.org/officeDocument/2006/relationships/slideLayout" Target="../slideLayouts/slideLayout46.xml"/><Relationship Id="rId4" Type="http://schemas.openxmlformats.org/officeDocument/2006/relationships/image" Target="../media/image50.jp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155.xml"/></Relationships>
</file>

<file path=ppt/slides/_rels/slide6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2.xml"/><Relationship Id="rId1" Type="http://schemas.openxmlformats.org/officeDocument/2006/relationships/slideLayout" Target="../slideLayouts/slideLayout46.xml"/><Relationship Id="rId4" Type="http://schemas.openxmlformats.org/officeDocument/2006/relationships/image" Target="../media/image51.png"/></Relationships>
</file>

<file path=ppt/slides/_rels/slide6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3.xml"/><Relationship Id="rId1" Type="http://schemas.openxmlformats.org/officeDocument/2006/relationships/slideLayout" Target="../slideLayouts/slideLayout90.xml"/><Relationship Id="rId4" Type="http://schemas.openxmlformats.org/officeDocument/2006/relationships/image" Target="../media/image22.png"/></Relationships>
</file>

<file path=ppt/slides/_rels/slide6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4.xml"/><Relationship Id="rId1" Type="http://schemas.openxmlformats.org/officeDocument/2006/relationships/slideLayout" Target="../slideLayouts/slideLayout80.xml"/><Relationship Id="rId4" Type="http://schemas.openxmlformats.org/officeDocument/2006/relationships/image" Target="../media/image52.jpeg"/></Relationships>
</file>

<file path=ppt/slides/_rels/slide6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5.xml"/><Relationship Id="rId1" Type="http://schemas.openxmlformats.org/officeDocument/2006/relationships/slideLayout" Target="../slideLayouts/slideLayout131.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jpeg"/></Relationships>
</file>

<file path=ppt/slides/_rels/slide6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6.xml"/><Relationship Id="rId1" Type="http://schemas.openxmlformats.org/officeDocument/2006/relationships/slideLayout" Target="../slideLayouts/slideLayout80.xml"/><Relationship Id="rId4" Type="http://schemas.openxmlformats.org/officeDocument/2006/relationships/image" Target="../media/image22.png"/></Relationships>
</file>

<file path=ppt/slides/_rels/slide6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7.xml"/><Relationship Id="rId1" Type="http://schemas.openxmlformats.org/officeDocument/2006/relationships/slideLayout" Target="../slideLayouts/slideLayout131.xml"/><Relationship Id="rId5" Type="http://schemas.openxmlformats.org/officeDocument/2006/relationships/image" Target="../media/image56.jpeg"/><Relationship Id="rId4" Type="http://schemas.openxmlformats.org/officeDocument/2006/relationships/image" Target="../media/image53.jpeg"/></Relationships>
</file>

<file path=ppt/slides/_rels/slide6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8.xml"/><Relationship Id="rId1" Type="http://schemas.openxmlformats.org/officeDocument/2006/relationships/slideLayout" Target="../slideLayouts/slideLayout34.xml"/><Relationship Id="rId4" Type="http://schemas.openxmlformats.org/officeDocument/2006/relationships/image" Target="../media/image57.jpeg"/></Relationships>
</file>

<file path=ppt/slides/_rels/slide6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9.xml"/><Relationship Id="rId1" Type="http://schemas.openxmlformats.org/officeDocument/2006/relationships/slideLayout" Target="../slideLayouts/slideLayout34.xml"/><Relationship Id="rId4" Type="http://schemas.openxmlformats.org/officeDocument/2006/relationships/image" Target="../media/image58.jpeg"/></Relationships>
</file>

<file path=ppt/slides/_rels/slide68.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61.png"/><Relationship Id="rId2" Type="http://schemas.openxmlformats.org/officeDocument/2006/relationships/notesSlide" Target="../notesSlides/notesSlide50.xml"/><Relationship Id="rId1" Type="http://schemas.openxmlformats.org/officeDocument/2006/relationships/slideLayout" Target="../slideLayouts/slideLayout13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3.jpeg"/></Relationships>
</file>

<file path=ppt/slides/_rels/slide6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1.xml"/><Relationship Id="rId1" Type="http://schemas.openxmlformats.org/officeDocument/2006/relationships/slideLayout" Target="../slideLayouts/slideLayout85.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eg"/><Relationship Id="rId1" Type="http://schemas.openxmlformats.org/officeDocument/2006/relationships/slideLayout" Target="../slideLayouts/slideLayout155.xml"/></Relationships>
</file>

<file path=ppt/slides/_rels/slide7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2.xml"/><Relationship Id="rId1" Type="http://schemas.openxmlformats.org/officeDocument/2006/relationships/slideLayout" Target="../slideLayouts/slideLayout131.xml"/><Relationship Id="rId4" Type="http://schemas.openxmlformats.org/officeDocument/2006/relationships/image" Target="../media/image63.jpeg"/></Relationships>
</file>

<file path=ppt/slides/_rels/slide7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3.xml"/><Relationship Id="rId1" Type="http://schemas.openxmlformats.org/officeDocument/2006/relationships/slideLayout" Target="../slideLayouts/slideLayout73.xml"/><Relationship Id="rId5" Type="http://schemas.openxmlformats.org/officeDocument/2006/relationships/image" Target="../media/image22.png"/><Relationship Id="rId4" Type="http://schemas.openxmlformats.org/officeDocument/2006/relationships/image" Target="../media/image64.jpeg"/></Relationships>
</file>

<file path=ppt/slides/_rels/slide7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54.xml"/><Relationship Id="rId1" Type="http://schemas.openxmlformats.org/officeDocument/2006/relationships/slideLayout" Target="../slideLayouts/slideLayout211.xml"/><Relationship Id="rId5" Type="http://schemas.openxmlformats.org/officeDocument/2006/relationships/image" Target="../media/image22.png"/><Relationship Id="rId4" Type="http://schemas.openxmlformats.org/officeDocument/2006/relationships/image" Target="../media/image66.png"/></Relationships>
</file>

<file path=ppt/slides/_rels/slide7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5.xml"/><Relationship Id="rId1" Type="http://schemas.openxmlformats.org/officeDocument/2006/relationships/slideLayout" Target="../slideLayouts/slideLayout131.xml"/><Relationship Id="rId4" Type="http://schemas.openxmlformats.org/officeDocument/2006/relationships/image" Target="../media/image6.png"/></Relationships>
</file>

<file path=ppt/slides/_rels/slide7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6.xml"/><Relationship Id="rId1" Type="http://schemas.openxmlformats.org/officeDocument/2006/relationships/slideLayout" Target="../slideLayouts/slideLayout85.xml"/><Relationship Id="rId5" Type="http://schemas.openxmlformats.org/officeDocument/2006/relationships/image" Target="../media/image22.png"/><Relationship Id="rId4" Type="http://schemas.openxmlformats.org/officeDocument/2006/relationships/image" Target="../media/image67.jpeg"/></Relationships>
</file>

<file path=ppt/slides/_rels/slide7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7.xml"/><Relationship Id="rId1" Type="http://schemas.openxmlformats.org/officeDocument/2006/relationships/slideLayout" Target="../slideLayouts/slideLayout78.xml"/><Relationship Id="rId5" Type="http://schemas.openxmlformats.org/officeDocument/2006/relationships/image" Target="../media/image68.jpg"/><Relationship Id="rId4" Type="http://schemas.openxmlformats.org/officeDocument/2006/relationships/image" Target="../media/image22.png"/></Relationships>
</file>

<file path=ppt/slides/_rels/slide7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8.xml"/><Relationship Id="rId1" Type="http://schemas.openxmlformats.org/officeDocument/2006/relationships/slideLayout" Target="../slideLayouts/slideLayout85.xml"/><Relationship Id="rId5" Type="http://schemas.openxmlformats.org/officeDocument/2006/relationships/image" Target="../media/image70.png"/><Relationship Id="rId4" Type="http://schemas.openxmlformats.org/officeDocument/2006/relationships/image" Target="../media/image69.png"/></Relationships>
</file>

<file path=ppt/slides/_rels/slide7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9.xml"/><Relationship Id="rId1" Type="http://schemas.openxmlformats.org/officeDocument/2006/relationships/slideLayout" Target="../slideLayouts/slideLayout73.xml"/><Relationship Id="rId5" Type="http://schemas.openxmlformats.org/officeDocument/2006/relationships/image" Target="../media/image22.png"/><Relationship Id="rId4" Type="http://schemas.openxmlformats.org/officeDocument/2006/relationships/image" Target="../media/image71.jpeg"/></Relationships>
</file>

<file path=ppt/slides/_rels/slide7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0.xml"/><Relationship Id="rId1" Type="http://schemas.openxmlformats.org/officeDocument/2006/relationships/slideLayout" Target="../slideLayouts/slideLayout138.xml"/></Relationships>
</file>

<file path=ppt/slides/_rels/slide7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1.xml"/><Relationship Id="rId1" Type="http://schemas.openxmlformats.org/officeDocument/2006/relationships/slideLayout" Target="../slideLayouts/slideLayout24.xml"/><Relationship Id="rId4" Type="http://schemas.openxmlformats.org/officeDocument/2006/relationships/image" Target="../media/image73.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55.xml"/></Relationships>
</file>

<file path=ppt/slides/_rels/slide8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2.xml"/><Relationship Id="rId1" Type="http://schemas.openxmlformats.org/officeDocument/2006/relationships/slideLayout" Target="../slideLayouts/slideLayout24.xml"/><Relationship Id="rId4" Type="http://schemas.openxmlformats.org/officeDocument/2006/relationships/image" Target="../media/image74.jpg"/></Relationships>
</file>

<file path=ppt/slides/_rels/slide8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3.xml"/><Relationship Id="rId1" Type="http://schemas.openxmlformats.org/officeDocument/2006/relationships/slideLayout" Target="../slideLayouts/slideLayout24.xml"/><Relationship Id="rId4" Type="http://schemas.openxmlformats.org/officeDocument/2006/relationships/image" Target="../media/image73.jpeg"/></Relationships>
</file>

<file path=ppt/slides/_rels/slide8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4.xml"/><Relationship Id="rId1" Type="http://schemas.openxmlformats.org/officeDocument/2006/relationships/slideLayout" Target="../slideLayouts/slideLayout78.xml"/><Relationship Id="rId5" Type="http://schemas.openxmlformats.org/officeDocument/2006/relationships/image" Target="../media/image22.png"/><Relationship Id="rId4" Type="http://schemas.openxmlformats.org/officeDocument/2006/relationships/image" Target="../media/image67.jpeg"/></Relationships>
</file>

<file path=ppt/slides/_rels/slide8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5.xml"/><Relationship Id="rId1" Type="http://schemas.openxmlformats.org/officeDocument/2006/relationships/slideLayout" Target="../slideLayouts/slideLayout62.xml"/><Relationship Id="rId5" Type="http://schemas.openxmlformats.org/officeDocument/2006/relationships/image" Target="../media/image5.jpeg"/><Relationship Id="rId4" Type="http://schemas.openxmlformats.org/officeDocument/2006/relationships/image" Target="../media/image17.png"/></Relationships>
</file>

<file path=ppt/slides/_rels/slide8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6.xml"/><Relationship Id="rId1" Type="http://schemas.openxmlformats.org/officeDocument/2006/relationships/slideLayout" Target="../slideLayouts/slideLayout174.xml"/></Relationships>
</file>

<file path=ppt/slides/_rels/slide8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7.xml"/><Relationship Id="rId1" Type="http://schemas.openxmlformats.org/officeDocument/2006/relationships/slideLayout" Target="../slideLayouts/slideLayout227.xml"/><Relationship Id="rId4" Type="http://schemas.openxmlformats.org/officeDocument/2006/relationships/image" Target="../media/image75.jpeg"/></Relationships>
</file>

<file path=ppt/slides/_rels/slide8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55.xml"/></Relationships>
</file>

<file path=ppt/slides/_rels/slide9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9.jpeg"/><Relationship Id="rId1" Type="http://schemas.openxmlformats.org/officeDocument/2006/relationships/slideLayout" Target="../slideLayouts/slideLayout155.xml"/></Relationships>
</file>

<file path=ppt/slides/_rels/slide9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9.jpeg"/><Relationship Id="rId1" Type="http://schemas.openxmlformats.org/officeDocument/2006/relationships/slideLayout" Target="../slideLayouts/slideLayout155.xml"/></Relationships>
</file>

<file path=ppt/slides/_rels/slide9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9.jpeg"/><Relationship Id="rId1" Type="http://schemas.openxmlformats.org/officeDocument/2006/relationships/slideLayout" Target="../slideLayouts/slideLayout155.xml"/></Relationships>
</file>

<file path=ppt/slides/_rels/slide9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9.jpeg"/><Relationship Id="rId1" Type="http://schemas.openxmlformats.org/officeDocument/2006/relationships/slideLayout" Target="../slideLayouts/slideLayout155.xml"/></Relationships>
</file>

<file path=ppt/slides/_rels/slide9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8.xml"/><Relationship Id="rId1" Type="http://schemas.openxmlformats.org/officeDocument/2006/relationships/slideLayout" Target="../slideLayouts/slideLayout155.xml"/><Relationship Id="rId4" Type="http://schemas.openxmlformats.org/officeDocument/2006/relationships/image" Target="../media/image80.png"/></Relationships>
</file>

<file path=ppt/slides/_rels/slide9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9.jpeg"/><Relationship Id="rId1" Type="http://schemas.openxmlformats.org/officeDocument/2006/relationships/slideLayout" Target="../slideLayouts/slideLayout155.xml"/></Relationships>
</file>

<file path=ppt/slides/_rels/slide9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9.xml"/><Relationship Id="rId1" Type="http://schemas.openxmlformats.org/officeDocument/2006/relationships/slideLayout" Target="../slideLayouts/slideLayout85.xml"/><Relationship Id="rId5" Type="http://schemas.openxmlformats.org/officeDocument/2006/relationships/image" Target="../media/image22.png"/><Relationship Id="rId4" Type="http://schemas.openxmlformats.org/officeDocument/2006/relationships/image" Target="../media/image81.jpeg"/></Relationships>
</file>

<file path=ppt/slides/_rels/slide9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0.xml"/><Relationship Id="rId1" Type="http://schemas.openxmlformats.org/officeDocument/2006/relationships/slideLayout" Target="../slideLayouts/slideLayout62.xml"/><Relationship Id="rId5" Type="http://schemas.openxmlformats.org/officeDocument/2006/relationships/image" Target="../media/image5.jpe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90">
          <a:fgClr>
            <a:srgbClr val="C00000"/>
          </a:fgClr>
          <a:bgClr>
            <a:schemeClr val="bg1"/>
          </a:bgClr>
        </a:pattFill>
        <a:effectLst/>
      </p:bgPr>
    </p:bg>
    <p:spTree>
      <p:nvGrpSpPr>
        <p:cNvPr id="1" name="">
          <a:extLst>
            <a:ext uri="{FF2B5EF4-FFF2-40B4-BE49-F238E27FC236}">
              <a16:creationId xmlns:a16="http://schemas.microsoft.com/office/drawing/2014/main" id="{88FE2006-E32B-FE78-BDF8-388B65E32454}"/>
            </a:ext>
          </a:extLst>
        </p:cNvPr>
        <p:cNvGrpSpPr/>
        <p:nvPr/>
      </p:nvGrpSpPr>
      <p:grpSpPr>
        <a:xfrm>
          <a:off x="0" y="0"/>
          <a:ext cx="0" cy="0"/>
          <a:chOff x="0" y="0"/>
          <a:chExt cx="0" cy="0"/>
        </a:xfrm>
      </p:grpSpPr>
      <p:sp>
        <p:nvSpPr>
          <p:cNvPr id="14340" name="Text Box 11">
            <a:extLst>
              <a:ext uri="{FF2B5EF4-FFF2-40B4-BE49-F238E27FC236}">
                <a16:creationId xmlns:a16="http://schemas.microsoft.com/office/drawing/2014/main" id="{BB1E16F3-C57E-DF68-0E0D-9AFAA096A193}"/>
              </a:ext>
            </a:extLst>
          </p:cNvPr>
          <p:cNvSpPr txBox="1">
            <a:spLocks noChangeArrowheads="1"/>
          </p:cNvSpPr>
          <p:nvPr/>
        </p:nvSpPr>
        <p:spPr bwMode="auto">
          <a:xfrm>
            <a:off x="3937885" y="5229200"/>
            <a:ext cx="4319587"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800">
                <a:solidFill>
                  <a:schemeClr val="tx1"/>
                </a:solidFill>
                <a:latin typeface="Comic Sans MS" panose="030F0702030302020204" pitchFamily="66" charset="0"/>
                <a:cs typeface="Arial" panose="020B0604020202020204" pitchFamily="34" charset="0"/>
              </a:defRPr>
            </a:lvl1pPr>
            <a:lvl2pPr marL="742950" indent="-285750" eaLnBrk="0" hangingPunct="0">
              <a:defRPr sz="4800">
                <a:solidFill>
                  <a:schemeClr val="tx1"/>
                </a:solidFill>
                <a:latin typeface="Comic Sans MS" panose="030F0702030302020204" pitchFamily="66" charset="0"/>
                <a:cs typeface="Arial" panose="020B0604020202020204" pitchFamily="34" charset="0"/>
              </a:defRPr>
            </a:lvl2pPr>
            <a:lvl3pPr marL="1143000" indent="-228600" eaLnBrk="0" hangingPunct="0">
              <a:defRPr sz="4800">
                <a:solidFill>
                  <a:schemeClr val="tx1"/>
                </a:solidFill>
                <a:latin typeface="Comic Sans MS" panose="030F0702030302020204" pitchFamily="66" charset="0"/>
                <a:cs typeface="Arial" panose="020B0604020202020204" pitchFamily="34" charset="0"/>
              </a:defRPr>
            </a:lvl3pPr>
            <a:lvl4pPr marL="1600200" indent="-228600" eaLnBrk="0" hangingPunct="0">
              <a:defRPr sz="4800">
                <a:solidFill>
                  <a:schemeClr val="tx1"/>
                </a:solidFill>
                <a:latin typeface="Comic Sans MS" panose="030F0702030302020204" pitchFamily="66" charset="0"/>
                <a:cs typeface="Arial" panose="020B0604020202020204" pitchFamily="34" charset="0"/>
              </a:defRPr>
            </a:lvl4pPr>
            <a:lvl5pPr marL="2057400" indent="-228600" eaLnBrk="0" hangingPunct="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eaLnBrk="1" fontAlgn="base" hangingPunct="1">
              <a:spcBef>
                <a:spcPct val="50000"/>
              </a:spcBef>
              <a:spcAft>
                <a:spcPct val="0"/>
              </a:spcAft>
              <a:defRPr/>
            </a:pPr>
            <a:endParaRPr lang="en-US" altLang="en-US" sz="2800">
              <a:solidFill>
                <a:srgbClr val="FFFFFF"/>
              </a:solidFill>
            </a:endParaRPr>
          </a:p>
        </p:txBody>
      </p:sp>
      <p:sp>
        <p:nvSpPr>
          <p:cNvPr id="99340" name="Text Box 12">
            <a:extLst>
              <a:ext uri="{FF2B5EF4-FFF2-40B4-BE49-F238E27FC236}">
                <a16:creationId xmlns:a16="http://schemas.microsoft.com/office/drawing/2014/main" id="{DF01FC0C-7FD8-F71E-744D-C9FD9C64086F}"/>
              </a:ext>
            </a:extLst>
          </p:cNvPr>
          <p:cNvSpPr txBox="1">
            <a:spLocks noChangeArrowheads="1"/>
          </p:cNvSpPr>
          <p:nvPr/>
        </p:nvSpPr>
        <p:spPr bwMode="auto">
          <a:xfrm>
            <a:off x="4066245" y="6480084"/>
            <a:ext cx="4191227" cy="338554"/>
          </a:xfrm>
          <a:prstGeom prst="rect">
            <a:avLst/>
          </a:prstGeom>
          <a:noFill/>
          <a:ln w="9525">
            <a:noFill/>
            <a:miter lim="800000"/>
            <a:headEnd/>
            <a:tailEnd/>
          </a:ln>
          <a:effectLst/>
        </p:spPr>
        <p:txBody>
          <a:bodyPr wrap="square">
            <a:spAutoFit/>
          </a:bodyPr>
          <a:lstStyle>
            <a:lvl1pPr eaLnBrk="0" hangingPunct="0">
              <a:defRPr sz="4800">
                <a:solidFill>
                  <a:schemeClr val="tx1"/>
                </a:solidFill>
                <a:latin typeface="Comic Sans MS" panose="030F0702030302020204" pitchFamily="66" charset="0"/>
                <a:cs typeface="Arial" panose="020B0604020202020204" pitchFamily="34" charset="0"/>
              </a:defRPr>
            </a:lvl1pPr>
            <a:lvl2pPr marL="742950" indent="-285750" eaLnBrk="0" hangingPunct="0">
              <a:defRPr sz="4800">
                <a:solidFill>
                  <a:schemeClr val="tx1"/>
                </a:solidFill>
                <a:latin typeface="Comic Sans MS" panose="030F0702030302020204" pitchFamily="66" charset="0"/>
                <a:cs typeface="Arial" panose="020B0604020202020204" pitchFamily="34" charset="0"/>
              </a:defRPr>
            </a:lvl2pPr>
            <a:lvl3pPr marL="1143000" indent="-228600" eaLnBrk="0" hangingPunct="0">
              <a:defRPr sz="4800">
                <a:solidFill>
                  <a:schemeClr val="tx1"/>
                </a:solidFill>
                <a:latin typeface="Comic Sans MS" panose="030F0702030302020204" pitchFamily="66" charset="0"/>
                <a:cs typeface="Arial" panose="020B0604020202020204" pitchFamily="34" charset="0"/>
              </a:defRPr>
            </a:lvl3pPr>
            <a:lvl4pPr marL="1600200" indent="-228600" eaLnBrk="0" hangingPunct="0">
              <a:defRPr sz="4800">
                <a:solidFill>
                  <a:schemeClr val="tx1"/>
                </a:solidFill>
                <a:latin typeface="Comic Sans MS" panose="030F0702030302020204" pitchFamily="66" charset="0"/>
                <a:cs typeface="Arial" panose="020B0604020202020204" pitchFamily="34" charset="0"/>
              </a:defRPr>
            </a:lvl4pPr>
            <a:lvl5pPr marL="2057400" indent="-228600" eaLnBrk="0" hangingPunct="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eaLnBrk="1" fontAlgn="base" hangingPunct="1">
              <a:spcBef>
                <a:spcPct val="50000"/>
              </a:spcBef>
              <a:spcAft>
                <a:spcPct val="0"/>
              </a:spcAft>
              <a:defRPr/>
            </a:pPr>
            <a:r>
              <a:rPr lang="en-GB" altLang="en-US" sz="1600" i="1" dirty="0">
                <a:solidFill>
                  <a:srgbClr val="FFFFFF"/>
                </a:solidFill>
              </a:rPr>
              <a:t>A.M.D.G. – For the Greater Glory of God</a:t>
            </a:r>
            <a:endParaRPr lang="en-US" altLang="en-US" sz="1600" i="1" dirty="0">
              <a:solidFill>
                <a:srgbClr val="FFFFFF"/>
              </a:solidFill>
            </a:endParaRPr>
          </a:p>
        </p:txBody>
      </p:sp>
      <p:sp>
        <p:nvSpPr>
          <p:cNvPr id="7" name="TextBox 6">
            <a:extLst>
              <a:ext uri="{FF2B5EF4-FFF2-40B4-BE49-F238E27FC236}">
                <a16:creationId xmlns:a16="http://schemas.microsoft.com/office/drawing/2014/main" id="{7354CA09-6C76-C19B-A86B-CA706B4BEC67}"/>
              </a:ext>
            </a:extLst>
          </p:cNvPr>
          <p:cNvSpPr txBox="1"/>
          <p:nvPr/>
        </p:nvSpPr>
        <p:spPr>
          <a:xfrm>
            <a:off x="272374" y="148821"/>
            <a:ext cx="11731558" cy="2123658"/>
          </a:xfrm>
          <a:prstGeom prst="rect">
            <a:avLst/>
          </a:prstGeom>
          <a:blipFill>
            <a:blip r:embed="rId3"/>
            <a:tile tx="0" ty="0" sx="100000" sy="100000" flip="none" algn="tl"/>
          </a:blipFill>
          <a:ln w="28575">
            <a:solidFill>
              <a:sysClr val="windowText" lastClr="000000"/>
            </a:solidFill>
          </a:ln>
        </p:spPr>
        <p:txBody>
          <a:bodyPr wrap="square" rtlCol="0">
            <a:spAutoFit/>
          </a:bodyPr>
          <a:lstStyle/>
          <a:p>
            <a:pPr algn="ctr">
              <a:defRPr/>
            </a:pPr>
            <a:r>
              <a:rPr lang="en-GB" sz="4400" kern="0" dirty="0">
                <a:solidFill>
                  <a:srgbClr val="000000"/>
                </a:solidFill>
                <a:latin typeface="Comic Sans MS" panose="030F0702030302020204" pitchFamily="66" charset="0"/>
                <a:cs typeface="Arial"/>
              </a:rPr>
              <a:t>BLESSED EDWARD OLDCORNE               FEAST DAY MASS                  </a:t>
            </a:r>
          </a:p>
          <a:p>
            <a:pPr algn="ctr">
              <a:defRPr/>
            </a:pPr>
            <a:endParaRPr lang="en-GB" sz="400" kern="0" dirty="0">
              <a:solidFill>
                <a:srgbClr val="0000FF"/>
              </a:solidFill>
              <a:latin typeface="Comic Sans MS" panose="030F0702030302020204" pitchFamily="66" charset="0"/>
              <a:cs typeface="Arial"/>
            </a:endParaRPr>
          </a:p>
          <a:p>
            <a:pPr algn="ctr">
              <a:defRPr/>
            </a:pPr>
            <a:r>
              <a:rPr lang="en-GB" sz="3200" i="1" kern="0" dirty="0">
                <a:solidFill>
                  <a:srgbClr val="0000FF"/>
                </a:solidFill>
                <a:latin typeface="Comic Sans MS" panose="030F0702030302020204" pitchFamily="66" charset="0"/>
                <a:cs typeface="Arial"/>
              </a:rPr>
              <a:t>Friday 23</a:t>
            </a:r>
            <a:r>
              <a:rPr lang="en-GB" sz="3200" i="1" kern="0" baseline="30000" dirty="0">
                <a:solidFill>
                  <a:srgbClr val="0000FF"/>
                </a:solidFill>
                <a:latin typeface="Comic Sans MS" panose="030F0702030302020204" pitchFamily="66" charset="0"/>
                <a:cs typeface="Arial"/>
              </a:rPr>
              <a:t>rd</a:t>
            </a:r>
            <a:r>
              <a:rPr lang="en-GB" sz="3200" i="1" kern="0" dirty="0">
                <a:solidFill>
                  <a:srgbClr val="0000FF"/>
                </a:solidFill>
                <a:latin typeface="Comic Sans MS" panose="030F0702030302020204" pitchFamily="66" charset="0"/>
                <a:cs typeface="Arial"/>
              </a:rPr>
              <a:t> January 2026</a:t>
            </a:r>
          </a:p>
          <a:p>
            <a:pPr algn="ctr">
              <a:defRPr/>
            </a:pPr>
            <a:endParaRPr lang="en-US" sz="400" i="1" kern="0" dirty="0">
              <a:solidFill>
                <a:prstClr val="black"/>
              </a:solidFill>
              <a:latin typeface="Comic Sans MS" panose="030F0702030302020204" pitchFamily="66" charset="0"/>
              <a:cs typeface="Arial"/>
            </a:endParaRPr>
          </a:p>
          <a:p>
            <a:pPr algn="ctr">
              <a:defRPr/>
            </a:pPr>
            <a:endParaRPr lang="en-US" sz="400" i="1" kern="0" dirty="0">
              <a:solidFill>
                <a:prstClr val="black"/>
              </a:solidFill>
              <a:latin typeface="Comic Sans MS" panose="030F0702030302020204" pitchFamily="66" charset="0"/>
              <a:cs typeface="Arial"/>
            </a:endParaRPr>
          </a:p>
        </p:txBody>
      </p:sp>
      <p:pic>
        <p:nvPicPr>
          <p:cNvPr id="15" name="Picture 8" descr="C:\Users\Danny\Desktop\powerpoint logo.png">
            <a:extLst>
              <a:ext uri="{FF2B5EF4-FFF2-40B4-BE49-F238E27FC236}">
                <a16:creationId xmlns:a16="http://schemas.microsoft.com/office/drawing/2014/main" id="{AD605C7E-C9D5-E5AF-F752-B7B8B4249E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815" y="282548"/>
            <a:ext cx="978639" cy="1206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B52F661-52AE-3253-A903-4F2D8601BDF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39043" y="282548"/>
            <a:ext cx="1066639" cy="101681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BE7DE4A-31DB-B2CC-8F1C-954DA43A27C7}"/>
              </a:ext>
            </a:extLst>
          </p:cNvPr>
          <p:cNvPicPr>
            <a:picLocks noChangeAspect="1"/>
          </p:cNvPicPr>
          <p:nvPr/>
        </p:nvPicPr>
        <p:blipFill>
          <a:blip r:embed="rId6"/>
          <a:stretch>
            <a:fillRect/>
          </a:stretch>
        </p:blipFill>
        <p:spPr>
          <a:xfrm>
            <a:off x="4181817" y="2776283"/>
            <a:ext cx="3828365" cy="3497733"/>
          </a:xfrm>
          <a:prstGeom prst="rect">
            <a:avLst/>
          </a:prstGeom>
          <a:ln w="38100">
            <a:solidFill>
              <a:schemeClr val="tx1"/>
            </a:solidFill>
          </a:ln>
        </p:spPr>
      </p:pic>
      <p:pic>
        <p:nvPicPr>
          <p:cNvPr id="5" name="Picture 4">
            <a:extLst>
              <a:ext uri="{FF2B5EF4-FFF2-40B4-BE49-F238E27FC236}">
                <a16:creationId xmlns:a16="http://schemas.microsoft.com/office/drawing/2014/main" id="{7086AC59-766E-FD14-B5E5-958BE59F4ED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7466" y="3028987"/>
            <a:ext cx="4053102" cy="3039827"/>
          </a:xfrm>
          <a:prstGeom prst="rect">
            <a:avLst/>
          </a:prstGeom>
          <a:ln w="38100">
            <a:solidFill>
              <a:schemeClr val="tx1"/>
            </a:solidFill>
          </a:ln>
        </p:spPr>
      </p:pic>
      <p:pic>
        <p:nvPicPr>
          <p:cNvPr id="8" name="Picture 7" descr="Image result for st john bosco quotes">
            <a:extLst>
              <a:ext uri="{FF2B5EF4-FFF2-40B4-BE49-F238E27FC236}">
                <a16:creationId xmlns:a16="http://schemas.microsoft.com/office/drawing/2014/main" id="{3EF8F216-28C0-A0BD-095D-F4C08412175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01403" y="2776282"/>
            <a:ext cx="3524425" cy="370380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2" name="Text Box 12">
            <a:extLst>
              <a:ext uri="{FF2B5EF4-FFF2-40B4-BE49-F238E27FC236}">
                <a16:creationId xmlns:a16="http://schemas.microsoft.com/office/drawing/2014/main" id="{62CACC18-2978-291B-1E8F-EF0AE72B4E40}"/>
              </a:ext>
            </a:extLst>
          </p:cNvPr>
          <p:cNvSpPr txBox="1">
            <a:spLocks noChangeArrowheads="1"/>
          </p:cNvSpPr>
          <p:nvPr/>
        </p:nvSpPr>
        <p:spPr bwMode="auto">
          <a:xfrm>
            <a:off x="8977999" y="2776282"/>
            <a:ext cx="3025933" cy="338554"/>
          </a:xfrm>
          <a:prstGeom prst="rect">
            <a:avLst/>
          </a:prstGeom>
          <a:noFill/>
          <a:ln w="9525">
            <a:noFill/>
            <a:miter lim="800000"/>
            <a:headEnd/>
            <a:tailEnd/>
          </a:ln>
          <a:effectLst/>
        </p:spPr>
        <p:txBody>
          <a:bodyPr wrap="square">
            <a:spAutoFit/>
          </a:bodyPr>
          <a:lstStyle>
            <a:lvl1pPr eaLnBrk="0" hangingPunct="0">
              <a:defRPr sz="4800">
                <a:solidFill>
                  <a:schemeClr val="tx1"/>
                </a:solidFill>
                <a:latin typeface="Comic Sans MS" panose="030F0702030302020204" pitchFamily="66" charset="0"/>
                <a:cs typeface="Arial" panose="020B0604020202020204" pitchFamily="34" charset="0"/>
              </a:defRPr>
            </a:lvl1pPr>
            <a:lvl2pPr marL="742950" indent="-285750" eaLnBrk="0" hangingPunct="0">
              <a:defRPr sz="4800">
                <a:solidFill>
                  <a:schemeClr val="tx1"/>
                </a:solidFill>
                <a:latin typeface="Comic Sans MS" panose="030F0702030302020204" pitchFamily="66" charset="0"/>
                <a:cs typeface="Arial" panose="020B0604020202020204" pitchFamily="34" charset="0"/>
              </a:defRPr>
            </a:lvl2pPr>
            <a:lvl3pPr marL="1143000" indent="-228600" eaLnBrk="0" hangingPunct="0">
              <a:defRPr sz="4800">
                <a:solidFill>
                  <a:schemeClr val="tx1"/>
                </a:solidFill>
                <a:latin typeface="Comic Sans MS" panose="030F0702030302020204" pitchFamily="66" charset="0"/>
                <a:cs typeface="Arial" panose="020B0604020202020204" pitchFamily="34" charset="0"/>
              </a:defRPr>
            </a:lvl3pPr>
            <a:lvl4pPr marL="1600200" indent="-228600" eaLnBrk="0" hangingPunct="0">
              <a:defRPr sz="4800">
                <a:solidFill>
                  <a:schemeClr val="tx1"/>
                </a:solidFill>
                <a:latin typeface="Comic Sans MS" panose="030F0702030302020204" pitchFamily="66" charset="0"/>
                <a:cs typeface="Arial" panose="020B0604020202020204" pitchFamily="34" charset="0"/>
              </a:defRPr>
            </a:lvl4pPr>
            <a:lvl5pPr marL="2057400" indent="-228600" eaLnBrk="0" hangingPunct="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eaLnBrk="1" fontAlgn="base" hangingPunct="1">
              <a:spcBef>
                <a:spcPct val="50000"/>
              </a:spcBef>
              <a:spcAft>
                <a:spcPct val="0"/>
              </a:spcAft>
              <a:defRPr/>
            </a:pPr>
            <a:r>
              <a:rPr lang="en-GB" altLang="en-US" sz="1600" i="1" dirty="0">
                <a:solidFill>
                  <a:srgbClr val="000000"/>
                </a:solidFill>
              </a:rPr>
              <a:t>St. John Bosco Feast Day </a:t>
            </a:r>
          </a:p>
        </p:txBody>
      </p:sp>
      <p:sp>
        <p:nvSpPr>
          <p:cNvPr id="14" name="Text Box 12">
            <a:extLst>
              <a:ext uri="{FF2B5EF4-FFF2-40B4-BE49-F238E27FC236}">
                <a16:creationId xmlns:a16="http://schemas.microsoft.com/office/drawing/2014/main" id="{5288EFD7-1B7E-18B7-2D53-582AEF6C906D}"/>
              </a:ext>
            </a:extLst>
          </p:cNvPr>
          <p:cNvSpPr txBox="1">
            <a:spLocks noChangeArrowheads="1"/>
          </p:cNvSpPr>
          <p:nvPr/>
        </p:nvSpPr>
        <p:spPr bwMode="auto">
          <a:xfrm>
            <a:off x="9600213" y="6141529"/>
            <a:ext cx="3025933" cy="338554"/>
          </a:xfrm>
          <a:prstGeom prst="rect">
            <a:avLst/>
          </a:prstGeom>
          <a:noFill/>
          <a:ln w="9525">
            <a:noFill/>
            <a:miter lim="800000"/>
            <a:headEnd/>
            <a:tailEnd/>
          </a:ln>
          <a:effectLst/>
        </p:spPr>
        <p:txBody>
          <a:bodyPr wrap="square">
            <a:spAutoFit/>
          </a:bodyPr>
          <a:lstStyle>
            <a:lvl1pPr eaLnBrk="0" hangingPunct="0">
              <a:defRPr sz="4800">
                <a:solidFill>
                  <a:schemeClr val="tx1"/>
                </a:solidFill>
                <a:latin typeface="Comic Sans MS" panose="030F0702030302020204" pitchFamily="66" charset="0"/>
                <a:cs typeface="Arial" panose="020B0604020202020204" pitchFamily="34" charset="0"/>
              </a:defRPr>
            </a:lvl1pPr>
            <a:lvl2pPr marL="742950" indent="-285750" eaLnBrk="0" hangingPunct="0">
              <a:defRPr sz="4800">
                <a:solidFill>
                  <a:schemeClr val="tx1"/>
                </a:solidFill>
                <a:latin typeface="Comic Sans MS" panose="030F0702030302020204" pitchFamily="66" charset="0"/>
                <a:cs typeface="Arial" panose="020B0604020202020204" pitchFamily="34" charset="0"/>
              </a:defRPr>
            </a:lvl2pPr>
            <a:lvl3pPr marL="1143000" indent="-228600" eaLnBrk="0" hangingPunct="0">
              <a:defRPr sz="4800">
                <a:solidFill>
                  <a:schemeClr val="tx1"/>
                </a:solidFill>
                <a:latin typeface="Comic Sans MS" panose="030F0702030302020204" pitchFamily="66" charset="0"/>
                <a:cs typeface="Arial" panose="020B0604020202020204" pitchFamily="34" charset="0"/>
              </a:defRPr>
            </a:lvl3pPr>
            <a:lvl4pPr marL="1600200" indent="-228600" eaLnBrk="0" hangingPunct="0">
              <a:defRPr sz="4800">
                <a:solidFill>
                  <a:schemeClr val="tx1"/>
                </a:solidFill>
                <a:latin typeface="Comic Sans MS" panose="030F0702030302020204" pitchFamily="66" charset="0"/>
                <a:cs typeface="Arial" panose="020B0604020202020204" pitchFamily="34" charset="0"/>
              </a:defRPr>
            </a:lvl4pPr>
            <a:lvl5pPr marL="2057400" indent="-228600" eaLnBrk="0" hangingPunct="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eaLnBrk="1" fontAlgn="base" hangingPunct="1">
              <a:spcBef>
                <a:spcPct val="50000"/>
              </a:spcBef>
              <a:spcAft>
                <a:spcPct val="0"/>
              </a:spcAft>
              <a:defRPr/>
            </a:pPr>
            <a:r>
              <a:rPr lang="en-GB" altLang="en-US" sz="1600" i="1" dirty="0">
                <a:solidFill>
                  <a:srgbClr val="000000"/>
                </a:solidFill>
              </a:rPr>
              <a:t>January 31</a:t>
            </a:r>
            <a:r>
              <a:rPr lang="en-GB" altLang="en-US" sz="1600" i="1" baseline="30000" dirty="0">
                <a:solidFill>
                  <a:srgbClr val="000000"/>
                </a:solidFill>
              </a:rPr>
              <a:t>st</a:t>
            </a:r>
            <a:r>
              <a:rPr lang="en-GB" altLang="en-US" sz="1600" i="1" dirty="0">
                <a:solidFill>
                  <a:srgbClr val="000000"/>
                </a:solidFill>
              </a:rPr>
              <a:t> </a:t>
            </a:r>
            <a:endParaRPr lang="en-US" altLang="en-US" sz="1600" i="1" dirty="0">
              <a:solidFill>
                <a:srgbClr val="000000"/>
              </a:solidFill>
            </a:endParaRPr>
          </a:p>
        </p:txBody>
      </p:sp>
    </p:spTree>
    <p:extLst>
      <p:ext uri="{BB962C8B-B14F-4D97-AF65-F5344CB8AC3E}">
        <p14:creationId xmlns:p14="http://schemas.microsoft.com/office/powerpoint/2010/main" val="221295468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a:extLst>
            <a:ext uri="{FF2B5EF4-FFF2-40B4-BE49-F238E27FC236}">
              <a16:creationId xmlns:a16="http://schemas.microsoft.com/office/drawing/2014/main" id="{D117C63A-AA82-0010-E14D-68D5CFE7408A}"/>
            </a:ext>
          </a:extLst>
        </p:cNvPr>
        <p:cNvGrpSpPr/>
        <p:nvPr/>
      </p:nvGrpSpPr>
      <p:grpSpPr>
        <a:xfrm>
          <a:off x="0" y="0"/>
          <a:ext cx="0" cy="0"/>
          <a:chOff x="0" y="0"/>
          <a:chExt cx="0" cy="0"/>
        </a:xfrm>
      </p:grpSpPr>
      <p:sp>
        <p:nvSpPr>
          <p:cNvPr id="2" name="Rectangle 6">
            <a:extLst>
              <a:ext uri="{FF2B5EF4-FFF2-40B4-BE49-F238E27FC236}">
                <a16:creationId xmlns:a16="http://schemas.microsoft.com/office/drawing/2014/main" id="{821E315A-EE37-4982-1249-8963A5498642}"/>
              </a:ext>
            </a:extLst>
          </p:cNvPr>
          <p:cNvSpPr>
            <a:spLocks noChangeArrowheads="1"/>
          </p:cNvSpPr>
          <p:nvPr/>
        </p:nvSpPr>
        <p:spPr bwMode="auto">
          <a:xfrm>
            <a:off x="1778000" y="265681"/>
            <a:ext cx="8636000" cy="3461717"/>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7000"/>
              </a:lnSpc>
              <a:spcBef>
                <a:spcPct val="20000"/>
              </a:spcBef>
              <a:spcAft>
                <a:spcPts val="800"/>
              </a:spcAft>
              <a:buClr>
                <a:srgbClr val="33CCCC"/>
              </a:buClr>
              <a:buSzPct val="120000"/>
              <a:buFontTx/>
              <a:buNone/>
              <a:tabLst/>
              <a:defRPr/>
            </a:pPr>
            <a:r>
              <a:rPr kumimoji="0" lang="en-GB" sz="2800" b="0" i="1" u="none" strike="noStrike" kern="1200" cap="none" spc="0" normalizeH="0" baseline="0" noProof="0" dirty="0">
                <a:ln>
                  <a:noFill/>
                </a:ln>
                <a:solidFill>
                  <a:schemeClr val="bg2"/>
                </a:solidFill>
                <a:effectLst/>
                <a:uLnTx/>
                <a:uFillTx/>
                <a:latin typeface="Comic Sans MS" panose="030F0702030302020204" pitchFamily="66" charset="0"/>
                <a:ea typeface="Times New Roman" panose="02020603050405020304" pitchFamily="18" charset="0"/>
                <a:cs typeface="Arial" panose="020B0604020202020204" pitchFamily="34" charset="0"/>
              </a:rPr>
              <a:t>I can see your </a:t>
            </a:r>
            <a:r>
              <a:rPr kumimoji="0" lang="en-GB" sz="2800" i="1" strike="noStrike" kern="1200" cap="none" spc="0" normalizeH="0" baseline="0" noProof="0" dirty="0">
                <a:ln>
                  <a:noFill/>
                </a:ln>
                <a:solidFill>
                  <a:schemeClr val="bg2"/>
                </a:solidFill>
                <a:effectLst/>
                <a:uLnTx/>
                <a:uFillTx/>
                <a:latin typeface="Comic Sans MS" panose="030F0702030302020204" pitchFamily="66" charset="0"/>
                <a:ea typeface="Times New Roman" panose="02020603050405020304" pitchFamily="18" charset="0"/>
                <a:cs typeface="Arial" panose="020B0604020202020204" pitchFamily="34" charset="0"/>
              </a:rPr>
              <a:t>heart eight billion different </a:t>
            </a:r>
            <a:r>
              <a:rPr kumimoji="0" lang="en-GB" sz="2800" b="0" i="1" u="none" strike="noStrike" kern="1200" cap="none" spc="0" normalizeH="0" baseline="0" noProof="0" dirty="0">
                <a:ln>
                  <a:noFill/>
                </a:ln>
                <a:solidFill>
                  <a:schemeClr val="bg2"/>
                </a:solidFill>
                <a:effectLst/>
                <a:uLnTx/>
                <a:uFillTx/>
                <a:latin typeface="Comic Sans MS" panose="030F0702030302020204" pitchFamily="66" charset="0"/>
                <a:ea typeface="Times New Roman" panose="02020603050405020304" pitchFamily="18" charset="0"/>
                <a:cs typeface="Arial" panose="020B0604020202020204" pitchFamily="34" charset="0"/>
              </a:rPr>
              <a:t>ways, each precious one a child you died to save,            if you gave your life to love them so will I.</a:t>
            </a:r>
          </a:p>
          <a:p>
            <a:pPr marL="0" marR="0" lvl="0" indent="0" algn="l" defTabSz="914400" rtl="0" eaLnBrk="0" fontAlgn="base" latinLnBrk="0" hangingPunct="0">
              <a:lnSpc>
                <a:spcPct val="107000"/>
              </a:lnSpc>
              <a:spcBef>
                <a:spcPct val="20000"/>
              </a:spcBef>
              <a:spcAft>
                <a:spcPts val="800"/>
              </a:spcAft>
              <a:buClr>
                <a:srgbClr val="33CCCC"/>
              </a:buClr>
              <a:buSzPct val="120000"/>
              <a:buFontTx/>
              <a:buNone/>
              <a:tabLst/>
              <a:defRPr/>
            </a:pPr>
            <a:r>
              <a:rPr lang="en-GB" sz="2800" i="1" dirty="0">
                <a:solidFill>
                  <a:schemeClr val="bg2"/>
                </a:solidFill>
                <a:latin typeface="Comic Sans MS" panose="030F0702030302020204" pitchFamily="66" charset="0"/>
                <a:ea typeface="Times New Roman" panose="02020603050405020304" pitchFamily="18" charset="0"/>
              </a:rPr>
              <a:t>Like you would again a hundred billion times</a:t>
            </a:r>
            <a:r>
              <a:rPr kumimoji="0" lang="en-GB" sz="2800" b="0" i="1" u="none" strike="noStrike" kern="1200" cap="none" spc="0" normalizeH="0" baseline="0" noProof="0" dirty="0">
                <a:ln>
                  <a:noFill/>
                </a:ln>
                <a:solidFill>
                  <a:schemeClr val="bg2"/>
                </a:solidFill>
                <a:effectLst/>
                <a:uLnTx/>
                <a:uFillTx/>
                <a:latin typeface="Comic Sans MS" panose="030F0702030302020204" pitchFamily="66" charset="0"/>
                <a:ea typeface="Times New Roman" panose="02020603050405020304" pitchFamily="18" charset="0"/>
                <a:cs typeface="Arial" panose="020B0604020202020204" pitchFamily="34" charset="0"/>
              </a:rPr>
              <a:t>         but what measure could amount to your desire   </a:t>
            </a:r>
          </a:p>
          <a:p>
            <a:pPr marL="0" marR="0" lvl="0" indent="0" algn="l" defTabSz="914400" rtl="0" eaLnBrk="0" fontAlgn="base" latinLnBrk="0" hangingPunct="0">
              <a:lnSpc>
                <a:spcPct val="107000"/>
              </a:lnSpc>
              <a:spcBef>
                <a:spcPct val="20000"/>
              </a:spcBef>
              <a:spcAft>
                <a:spcPts val="800"/>
              </a:spcAft>
              <a:buClr>
                <a:srgbClr val="33CCCC"/>
              </a:buClr>
              <a:buSzPct val="120000"/>
              <a:buFontTx/>
              <a:buNone/>
              <a:tabLst/>
              <a:defRPr/>
            </a:pPr>
            <a:r>
              <a:rPr lang="en-GB" sz="2800" i="1" dirty="0">
                <a:solidFill>
                  <a:schemeClr val="bg2"/>
                </a:solidFill>
                <a:latin typeface="Comic Sans MS" panose="030F0702030302020204" pitchFamily="66" charset="0"/>
                <a:ea typeface="Times New Roman" panose="02020603050405020304" pitchFamily="18" charset="0"/>
              </a:rPr>
              <a:t>You’re the one who never leaves the one behind. </a:t>
            </a:r>
            <a:r>
              <a:rPr lang="en-GB" sz="2000" i="1" dirty="0">
                <a:solidFill>
                  <a:schemeClr val="bg2"/>
                </a:solidFill>
                <a:latin typeface="Comic Sans MS" panose="030F0702030302020204" pitchFamily="66" charset="0"/>
                <a:ea typeface="Times New Roman" panose="02020603050405020304" pitchFamily="18" charset="0"/>
              </a:rPr>
              <a:t>x3</a:t>
            </a:r>
            <a:r>
              <a:rPr kumimoji="0" lang="en-GB" sz="2800" b="0" i="1" u="none" strike="noStrike" kern="1200" cap="none" spc="0" normalizeH="0" baseline="0" noProof="0" dirty="0">
                <a:ln>
                  <a:noFill/>
                </a:ln>
                <a:solidFill>
                  <a:schemeClr val="bg2"/>
                </a:solidFill>
                <a:effectLst/>
                <a:uLnTx/>
                <a:uFillTx/>
                <a:latin typeface="Comic Sans MS" panose="030F0702030302020204" pitchFamily="66" charset="0"/>
                <a:ea typeface="Times New Roman" panose="02020603050405020304" pitchFamily="18" charset="0"/>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endParaRPr>
          </a:p>
        </p:txBody>
      </p:sp>
      <p:pic>
        <p:nvPicPr>
          <p:cNvPr id="3" name="Picture 2">
            <a:extLst>
              <a:ext uri="{FF2B5EF4-FFF2-40B4-BE49-F238E27FC236}">
                <a16:creationId xmlns:a16="http://schemas.microsoft.com/office/drawing/2014/main" id="{68E1A53E-9C42-CC08-5237-E9B74F4DC1C2}"/>
              </a:ext>
            </a:extLst>
          </p:cNvPr>
          <p:cNvPicPr>
            <a:picLocks noChangeAspect="1"/>
          </p:cNvPicPr>
          <p:nvPr/>
        </p:nvPicPr>
        <p:blipFill>
          <a:blip r:embed="rId3"/>
          <a:srcRect l="63077" t="31697" r="6057" b="36836"/>
          <a:stretch>
            <a:fillRect/>
          </a:stretch>
        </p:blipFill>
        <p:spPr>
          <a:xfrm>
            <a:off x="3733800" y="4036100"/>
            <a:ext cx="4457700" cy="2556219"/>
          </a:xfrm>
          <a:prstGeom prst="rect">
            <a:avLst/>
          </a:prstGeom>
          <a:ln>
            <a:solidFill>
              <a:schemeClr val="bg2"/>
            </a:solidFill>
          </a:ln>
        </p:spPr>
      </p:pic>
    </p:spTree>
    <p:extLst>
      <p:ext uri="{BB962C8B-B14F-4D97-AF65-F5344CB8AC3E}">
        <p14:creationId xmlns:p14="http://schemas.microsoft.com/office/powerpoint/2010/main" val="26749184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233474" name="Picture 2" descr="Jesus 3"/>
          <p:cNvPicPr>
            <a:picLocks noChangeAspect="1" noChangeArrowheads="1"/>
          </p:cNvPicPr>
          <p:nvPr/>
        </p:nvPicPr>
        <p:blipFill rotWithShape="1">
          <a:blip r:embed="rId4">
            <a:extLst>
              <a:ext uri="{28A0092B-C50C-407E-A947-70E740481C1C}">
                <a14:useLocalDpi xmlns:a14="http://schemas.microsoft.com/office/drawing/2010/main" val="0"/>
              </a:ext>
            </a:extLst>
          </a:blip>
          <a:srcRect l="12987" t="45209" r="15556"/>
          <a:stretch>
            <a:fillRect/>
          </a:stretch>
        </p:blipFill>
        <p:spPr bwMode="auto">
          <a:xfrm>
            <a:off x="-1" y="20454"/>
            <a:ext cx="12192001" cy="682640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33475" name="WordArt 3"/>
          <p:cNvSpPr>
            <a:spLocks noChangeArrowheads="1" noChangeShapeType="1" noTextEdit="1"/>
          </p:cNvSpPr>
          <p:nvPr/>
        </p:nvSpPr>
        <p:spPr bwMode="auto">
          <a:xfrm>
            <a:off x="3371722" y="207767"/>
            <a:ext cx="5756920" cy="865187"/>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defRPr/>
            </a:pPr>
            <a:r>
              <a:rPr lang="en-GB" sz="3600" kern="10" dirty="0">
                <a:ln w="9525">
                  <a:solidFill>
                    <a:srgbClr val="000000"/>
                  </a:solidFill>
                  <a:round/>
                  <a:headEnd/>
                  <a:tailEnd/>
                </a:ln>
                <a:solidFill>
                  <a:srgbClr val="000000"/>
                </a:solidFill>
                <a:effectLst>
                  <a:outerShdw dist="45791" dir="2021404" algn="ctr" rotWithShape="0">
                    <a:srgbClr val="B2B2B2">
                      <a:alpha val="79999"/>
                    </a:srgbClr>
                  </a:outerShdw>
                </a:effectLst>
                <a:latin typeface="Comic Sans MS" pitchFamily="66" charset="0"/>
                <a:cs typeface="Arial" panose="020B0604020202020204" pitchFamily="34" charset="0"/>
              </a:rPr>
              <a:t>LET US PRAY</a:t>
            </a:r>
          </a:p>
        </p:txBody>
      </p:sp>
      <p:pic>
        <p:nvPicPr>
          <p:cNvPr id="233476" name="Picture 8" descr="E:\New BEO Badg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45102" y="153642"/>
            <a:ext cx="997945" cy="1315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77" name="Text Box 5"/>
          <p:cNvSpPr txBox="1">
            <a:spLocks noChangeArrowheads="1"/>
          </p:cNvSpPr>
          <p:nvPr/>
        </p:nvSpPr>
        <p:spPr bwMode="auto">
          <a:xfrm>
            <a:off x="108655" y="153701"/>
            <a:ext cx="1687367" cy="830997"/>
          </a:xfrm>
          <a:prstGeom prst="rect">
            <a:avLst/>
          </a:prstGeom>
          <a:solidFill>
            <a:schemeClr val="accent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fontAlgn="base">
              <a:spcBef>
                <a:spcPct val="50000"/>
              </a:spcBef>
              <a:spcAft>
                <a:spcPct val="0"/>
              </a:spcAft>
              <a:buClrTx/>
              <a:buSzTx/>
              <a:buNone/>
              <a:defRPr/>
            </a:pPr>
            <a:r>
              <a:rPr lang="en-GB" altLang="en-US" sz="2400" i="1" dirty="0">
                <a:solidFill>
                  <a:srgbClr val="000000"/>
                </a:solidFill>
                <a:latin typeface="Comic Sans MS" panose="030F0702030302020204" pitchFamily="66" charset="0"/>
              </a:rPr>
              <a:t>PLEASE STAND</a:t>
            </a:r>
            <a:endParaRPr lang="en-US" altLang="en-US" sz="2400" i="1" dirty="0">
              <a:solidFill>
                <a:srgbClr val="000000"/>
              </a:solidFill>
              <a:latin typeface="Comic Sans MS" panose="030F0702030302020204" pitchFamily="66" charset="0"/>
            </a:endParaRPr>
          </a:p>
        </p:txBody>
      </p:sp>
    </p:spTree>
    <p:extLst>
      <p:ext uri="{BB962C8B-B14F-4D97-AF65-F5344CB8AC3E}">
        <p14:creationId xmlns:p14="http://schemas.microsoft.com/office/powerpoint/2010/main" val="19570125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Shape 359"/>
        <p:cNvGrpSpPr/>
        <p:nvPr/>
      </p:nvGrpSpPr>
      <p:grpSpPr>
        <a:xfrm>
          <a:off x="0" y="0"/>
          <a:ext cx="0" cy="0"/>
          <a:chOff x="0" y="0"/>
          <a:chExt cx="0" cy="0"/>
        </a:xfrm>
      </p:grpSpPr>
      <p:sp>
        <p:nvSpPr>
          <p:cNvPr id="363" name="Google Shape;363;p69"/>
          <p:cNvSpPr txBox="1"/>
          <p:nvPr/>
        </p:nvSpPr>
        <p:spPr>
          <a:xfrm>
            <a:off x="8049858" y="241229"/>
            <a:ext cx="3831592" cy="1969715"/>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121900" tIns="60933" rIns="121900" bIns="60933" anchor="t" anchorCtr="0">
            <a:spAutoFit/>
          </a:bodyPr>
          <a:lstStyle/>
          <a:p>
            <a:pPr algn="ctr" defTabSz="1219170">
              <a:buClr>
                <a:srgbClr val="000000"/>
              </a:buClr>
              <a:defRPr/>
            </a:pPr>
            <a:r>
              <a:rPr lang="en-GB" sz="6000" kern="0" dirty="0">
                <a:solidFill>
                  <a:srgbClr val="000000"/>
                </a:solidFill>
                <a:latin typeface="Comic Sans MS"/>
                <a:ea typeface="Comic Sans MS"/>
                <a:cs typeface="Comic Sans MS"/>
                <a:sym typeface="Comic Sans MS"/>
              </a:rPr>
              <a:t>COLLEGE PRAYER</a:t>
            </a:r>
            <a:endParaRPr sz="6000" kern="0" dirty="0">
              <a:solidFill>
                <a:srgbClr val="000000"/>
              </a:solidFill>
              <a:latin typeface="Arial"/>
              <a:cs typeface="Arial"/>
              <a:sym typeface="Arial"/>
            </a:endParaRPr>
          </a:p>
        </p:txBody>
      </p:sp>
      <p:pic>
        <p:nvPicPr>
          <p:cNvPr id="5" name="Picture 4" descr="A blue and white text&#10;&#10;AI-generated content may be incorrect.">
            <a:extLst>
              <a:ext uri="{FF2B5EF4-FFF2-40B4-BE49-F238E27FC236}">
                <a16:creationId xmlns:a16="http://schemas.microsoft.com/office/drawing/2014/main" id="{D1C85D4D-0823-DC5C-572D-506A10223F9E}"/>
              </a:ext>
            </a:extLst>
          </p:cNvPr>
          <p:cNvPicPr>
            <a:picLocks noChangeAspect="1"/>
          </p:cNvPicPr>
          <p:nvPr/>
        </p:nvPicPr>
        <p:blipFill>
          <a:blip r:embed="rId4"/>
          <a:srcRect l="19111" r="20687"/>
          <a:stretch>
            <a:fillRect/>
          </a:stretch>
        </p:blipFill>
        <p:spPr>
          <a:xfrm>
            <a:off x="310550" y="215423"/>
            <a:ext cx="6941150" cy="6485439"/>
          </a:xfrm>
          <a:prstGeom prst="rect">
            <a:avLst/>
          </a:prstGeom>
          <a:ln>
            <a:solidFill>
              <a:schemeClr val="tx1"/>
            </a:solidFill>
          </a:ln>
        </p:spPr>
      </p:pic>
      <p:pic>
        <p:nvPicPr>
          <p:cNvPr id="6" name="Picture 5">
            <a:extLst>
              <a:ext uri="{FF2B5EF4-FFF2-40B4-BE49-F238E27FC236}">
                <a16:creationId xmlns:a16="http://schemas.microsoft.com/office/drawing/2014/main" id="{19135BA7-B1DE-5946-4FD6-BB4740BC659A}"/>
              </a:ext>
            </a:extLst>
          </p:cNvPr>
          <p:cNvPicPr>
            <a:picLocks noChangeAspect="1"/>
          </p:cNvPicPr>
          <p:nvPr/>
        </p:nvPicPr>
        <p:blipFill>
          <a:blip r:embed="rId5"/>
          <a:stretch>
            <a:fillRect/>
          </a:stretch>
        </p:blipFill>
        <p:spPr>
          <a:xfrm>
            <a:off x="8742088" y="2375306"/>
            <a:ext cx="2205311" cy="2014851"/>
          </a:xfrm>
          <a:prstGeom prst="rect">
            <a:avLst/>
          </a:prstGeom>
          <a:ln>
            <a:solidFill>
              <a:srgbClr val="000000"/>
            </a:solidFill>
          </a:ln>
        </p:spPr>
      </p:pic>
      <p:pic>
        <p:nvPicPr>
          <p:cNvPr id="9" name="Picture 8">
            <a:extLst>
              <a:ext uri="{FF2B5EF4-FFF2-40B4-BE49-F238E27FC236}">
                <a16:creationId xmlns:a16="http://schemas.microsoft.com/office/drawing/2014/main" id="{E32BBC10-DA28-95C6-438F-C92BD5FC86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2088" y="4647057"/>
            <a:ext cx="2205311" cy="2097125"/>
          </a:xfrm>
          <a:prstGeom prst="rect">
            <a:avLst/>
          </a:prstGeom>
          <a:ln>
            <a:solidFill>
              <a:srgbClr val="000000"/>
            </a:solidFill>
          </a:ln>
        </p:spPr>
      </p:pic>
    </p:spTree>
    <p:extLst>
      <p:ext uri="{BB962C8B-B14F-4D97-AF65-F5344CB8AC3E}">
        <p14:creationId xmlns:p14="http://schemas.microsoft.com/office/powerpoint/2010/main" val="10784365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35522" name="Text Box 3"/>
          <p:cNvSpPr txBox="1">
            <a:spLocks noChangeArrowheads="1"/>
          </p:cNvSpPr>
          <p:nvPr/>
        </p:nvSpPr>
        <p:spPr bwMode="auto">
          <a:xfrm>
            <a:off x="5494652" y="1888692"/>
            <a:ext cx="6225861" cy="4247317"/>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fontAlgn="base">
              <a:spcBef>
                <a:spcPct val="50000"/>
              </a:spcBef>
              <a:spcAft>
                <a:spcPct val="0"/>
              </a:spcAft>
              <a:buClrTx/>
              <a:buSzTx/>
              <a:buNone/>
              <a:defRPr/>
            </a:pPr>
            <a:r>
              <a:rPr lang="en-GB" altLang="en-US" dirty="0">
                <a:solidFill>
                  <a:srgbClr val="000000"/>
                </a:solidFill>
                <a:latin typeface="Comic Sans MS" panose="030F0702030302020204" pitchFamily="66" charset="0"/>
              </a:rPr>
              <a:t>The Lord be with you.</a:t>
            </a:r>
          </a:p>
          <a:p>
            <a:pPr algn="ctr" fontAlgn="base">
              <a:spcBef>
                <a:spcPct val="50000"/>
              </a:spcBef>
              <a:spcAft>
                <a:spcPct val="0"/>
              </a:spcAft>
              <a:buClrTx/>
              <a:buSzTx/>
              <a:buNone/>
              <a:defRPr/>
            </a:pPr>
            <a:r>
              <a:rPr lang="en-GB" altLang="en-US" sz="3600" i="1" dirty="0">
                <a:solidFill>
                  <a:srgbClr val="0000FF"/>
                </a:solidFill>
                <a:latin typeface="Comic Sans MS" panose="030F0702030302020204" pitchFamily="66" charset="0"/>
              </a:rPr>
              <a:t>AND WITH YOUR SPIRIT.</a:t>
            </a:r>
          </a:p>
          <a:p>
            <a:pPr algn="ctr" fontAlgn="base">
              <a:spcBef>
                <a:spcPct val="50000"/>
              </a:spcBef>
              <a:spcAft>
                <a:spcPct val="0"/>
              </a:spcAft>
              <a:buClrTx/>
              <a:buSzTx/>
              <a:buNone/>
              <a:defRPr/>
            </a:pPr>
            <a:r>
              <a:rPr lang="en-GB" altLang="en-US" sz="2800" dirty="0">
                <a:solidFill>
                  <a:srgbClr val="000000"/>
                </a:solidFill>
                <a:latin typeface="Comic Sans MS" panose="030F0702030302020204" pitchFamily="66" charset="0"/>
              </a:rPr>
              <a:t>May almighty God bless you,                               the Father,                                                             and the Son,                                                             and the Holy Spirit</a:t>
            </a:r>
            <a:r>
              <a:rPr lang="en-GB" altLang="en-US" dirty="0">
                <a:solidFill>
                  <a:srgbClr val="000000"/>
                </a:solidFill>
                <a:latin typeface="Comic Sans MS" panose="030F0702030302020204" pitchFamily="66" charset="0"/>
              </a:rPr>
              <a:t>. </a:t>
            </a:r>
          </a:p>
          <a:p>
            <a:pPr algn="ctr" fontAlgn="base">
              <a:spcBef>
                <a:spcPct val="50000"/>
              </a:spcBef>
              <a:spcAft>
                <a:spcPct val="0"/>
              </a:spcAft>
              <a:buClrTx/>
              <a:buSzTx/>
              <a:buNone/>
              <a:defRPr/>
            </a:pPr>
            <a:r>
              <a:rPr lang="en-GB" altLang="en-US" sz="3600" i="1" dirty="0">
                <a:solidFill>
                  <a:srgbClr val="0000FF"/>
                </a:solidFill>
                <a:latin typeface="Comic Sans MS" panose="030F0702030302020204" pitchFamily="66" charset="0"/>
              </a:rPr>
              <a:t>AMEN.</a:t>
            </a:r>
            <a:endParaRPr lang="en-US" altLang="en-US" sz="3600" i="1" dirty="0">
              <a:solidFill>
                <a:srgbClr val="0000FF"/>
              </a:solidFill>
              <a:latin typeface="Comic Sans MS" panose="030F0702030302020204" pitchFamily="66" charset="0"/>
            </a:endParaRPr>
          </a:p>
        </p:txBody>
      </p:sp>
      <p:pic>
        <p:nvPicPr>
          <p:cNvPr id="235524" name="Picture 8" descr="E:\New BEO Badg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02769" y="193422"/>
            <a:ext cx="1009629" cy="1330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8171BDF3-4065-721E-A8FA-AFB67E9316B3}"/>
              </a:ext>
            </a:extLst>
          </p:cNvPr>
          <p:cNvPicPr>
            <a:picLocks noChangeAspect="1"/>
          </p:cNvPicPr>
          <p:nvPr/>
        </p:nvPicPr>
        <p:blipFill>
          <a:blip r:embed="rId4"/>
          <a:stretch>
            <a:fillRect/>
          </a:stretch>
        </p:blipFill>
        <p:spPr>
          <a:xfrm>
            <a:off x="471487" y="500452"/>
            <a:ext cx="4611371" cy="6148495"/>
          </a:xfrm>
          <a:prstGeom prst="rect">
            <a:avLst/>
          </a:prstGeom>
          <a:ln>
            <a:solidFill>
              <a:srgbClr val="000000"/>
            </a:solidFill>
          </a:ln>
        </p:spPr>
      </p:pic>
      <p:sp>
        <p:nvSpPr>
          <p:cNvPr id="4" name="TextBox 3">
            <a:extLst>
              <a:ext uri="{FF2B5EF4-FFF2-40B4-BE49-F238E27FC236}">
                <a16:creationId xmlns:a16="http://schemas.microsoft.com/office/drawing/2014/main" id="{901775B9-E97A-ECCF-509F-6FFEAE551CC5}"/>
              </a:ext>
            </a:extLst>
          </p:cNvPr>
          <p:cNvSpPr txBox="1"/>
          <p:nvPr/>
        </p:nvSpPr>
        <p:spPr>
          <a:xfrm>
            <a:off x="1456075" y="331175"/>
            <a:ext cx="2555120" cy="338554"/>
          </a:xfrm>
          <a:prstGeom prst="rect">
            <a:avLst/>
          </a:prstGeom>
          <a:solidFill>
            <a:srgbClr val="FFFFFF"/>
          </a:solidFill>
          <a:ln>
            <a:solidFill>
              <a:srgbClr val="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000000"/>
                </a:solidFill>
                <a:effectLst/>
                <a:uLnTx/>
                <a:uFillTx/>
                <a:latin typeface="Comic Sans MS" panose="030F0702030302020204" pitchFamily="66" charset="0"/>
                <a:sym typeface="Arial"/>
              </a:rPr>
              <a:t>Olivia Owen - Head Girl</a:t>
            </a:r>
          </a:p>
        </p:txBody>
      </p:sp>
    </p:spTree>
    <p:extLst>
      <p:ext uri="{BB962C8B-B14F-4D97-AF65-F5344CB8AC3E}">
        <p14:creationId xmlns:p14="http://schemas.microsoft.com/office/powerpoint/2010/main" val="19278409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AC19F-AF9C-E768-8870-381D7E9E54E8}"/>
            </a:ext>
          </a:extLst>
        </p:cNvPr>
        <p:cNvGrpSpPr/>
        <p:nvPr/>
      </p:nvGrpSpPr>
      <p:grpSpPr>
        <a:xfrm>
          <a:off x="0" y="0"/>
          <a:ext cx="0" cy="0"/>
          <a:chOff x="0" y="0"/>
          <a:chExt cx="0" cy="0"/>
        </a:xfrm>
      </p:grpSpPr>
      <p:pic>
        <p:nvPicPr>
          <p:cNvPr id="3" name="Picture 2" descr="A person in a robe standing in front of a stained glass window&#10;&#10;AI-generated content may be incorrect.">
            <a:extLst>
              <a:ext uri="{FF2B5EF4-FFF2-40B4-BE49-F238E27FC236}">
                <a16:creationId xmlns:a16="http://schemas.microsoft.com/office/drawing/2014/main" id="{0876DC81-35BB-8C27-AD77-2F52AD5E2C00}"/>
              </a:ext>
            </a:extLst>
          </p:cNvPr>
          <p:cNvPicPr>
            <a:picLocks noChangeAspect="1"/>
          </p:cNvPicPr>
          <p:nvPr/>
        </p:nvPicPr>
        <p:blipFill>
          <a:blip r:embed="rId2">
            <a:extLst>
              <a:ext uri="{28A0092B-C50C-407E-A947-70E740481C1C}">
                <a14:useLocalDpi xmlns:a14="http://schemas.microsoft.com/office/drawing/2010/main" val="0"/>
              </a:ext>
            </a:extLst>
          </a:blip>
          <a:srcRect t="12535" b="12465"/>
          <a:stretch/>
        </p:blipFill>
        <p:spPr>
          <a:xfrm>
            <a:off x="20" y="10"/>
            <a:ext cx="12191980" cy="6857990"/>
          </a:xfrm>
          <a:prstGeom prst="rect">
            <a:avLst/>
          </a:prstGeom>
          <a:noFill/>
          <a:ln>
            <a:solidFill>
              <a:sysClr val="window" lastClr="FFFFFF"/>
            </a:solidFill>
          </a:ln>
        </p:spPr>
      </p:pic>
      <p:sp>
        <p:nvSpPr>
          <p:cNvPr id="235523" name="Text Box 3"/>
          <p:cNvSpPr txBox="1">
            <a:spLocks noChangeArrowheads="1"/>
          </p:cNvSpPr>
          <p:nvPr/>
        </p:nvSpPr>
        <p:spPr bwMode="auto">
          <a:xfrm>
            <a:off x="8474867" y="162774"/>
            <a:ext cx="3581958" cy="3262432"/>
          </a:xfrm>
          <a:prstGeom prst="rect">
            <a:avLst/>
          </a:prstGeom>
          <a:solidFill>
            <a:schemeClr val="tx1"/>
          </a:solidFill>
          <a:ln w="9525">
            <a:solidFill>
              <a:schemeClr val="bg2"/>
            </a:solidFill>
            <a:miter lim="800000"/>
            <a:headEnd/>
            <a:tailEnd/>
          </a:ln>
          <a:effec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fontAlgn="base">
              <a:spcBef>
                <a:spcPct val="50000"/>
              </a:spcBef>
              <a:spcAft>
                <a:spcPct val="0"/>
              </a:spcAft>
              <a:buClrTx/>
              <a:buSzTx/>
              <a:buFontTx/>
              <a:buNone/>
              <a:defRPr/>
            </a:pPr>
            <a:r>
              <a:rPr lang="en-GB" altLang="en-US" dirty="0">
                <a:solidFill>
                  <a:srgbClr val="000000"/>
                </a:solidFill>
                <a:latin typeface="Comic Sans MS" panose="030F0702030302020204" pitchFamily="66" charset="0"/>
              </a:rPr>
              <a:t>Go in peace,                            glorifying the Lord by your life.</a:t>
            </a:r>
          </a:p>
          <a:p>
            <a:pPr algn="ctr" fontAlgn="base">
              <a:spcBef>
                <a:spcPct val="50000"/>
              </a:spcBef>
              <a:spcAft>
                <a:spcPct val="0"/>
              </a:spcAft>
              <a:buClrTx/>
              <a:buSzTx/>
              <a:buFontTx/>
              <a:buNone/>
              <a:defRPr/>
            </a:pPr>
            <a:r>
              <a:rPr lang="en-GB" altLang="en-US" sz="4400" i="1" dirty="0">
                <a:solidFill>
                  <a:srgbClr val="0000FF"/>
                </a:solidFill>
                <a:latin typeface="Comic Sans MS" panose="030F0702030302020204" pitchFamily="66" charset="0"/>
              </a:rPr>
              <a:t>THANKS BE TO GOD.</a:t>
            </a:r>
            <a:endParaRPr lang="en-US" altLang="en-US" sz="4400" i="1" dirty="0">
              <a:solidFill>
                <a:srgbClr val="0000FF"/>
              </a:solidFill>
              <a:latin typeface="Comic Sans MS" panose="030F0702030302020204" pitchFamily="66" charset="0"/>
            </a:endParaRPr>
          </a:p>
        </p:txBody>
      </p:sp>
    </p:spTree>
    <p:extLst>
      <p:ext uri="{BB962C8B-B14F-4D97-AF65-F5344CB8AC3E}">
        <p14:creationId xmlns:p14="http://schemas.microsoft.com/office/powerpoint/2010/main" val="26547578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a:extLst>
            <a:ext uri="{FF2B5EF4-FFF2-40B4-BE49-F238E27FC236}">
              <a16:creationId xmlns:a16="http://schemas.microsoft.com/office/drawing/2014/main" id="{85A13762-6662-4A17-E258-4B257E841B6C}"/>
            </a:ext>
          </a:extLst>
        </p:cNvPr>
        <p:cNvGrpSpPr/>
        <p:nvPr/>
      </p:nvGrpSpPr>
      <p:grpSpPr>
        <a:xfrm>
          <a:off x="0" y="0"/>
          <a:ext cx="0" cy="0"/>
          <a:chOff x="0" y="0"/>
          <a:chExt cx="0" cy="0"/>
        </a:xfrm>
      </p:grpSpPr>
      <p:sp>
        <p:nvSpPr>
          <p:cNvPr id="282626" name="Rectangle 5">
            <a:extLst>
              <a:ext uri="{FF2B5EF4-FFF2-40B4-BE49-F238E27FC236}">
                <a16:creationId xmlns:a16="http://schemas.microsoft.com/office/drawing/2014/main" id="{C7052A5D-046E-C75E-454E-388209EF3411}"/>
              </a:ext>
            </a:extLst>
          </p:cNvPr>
          <p:cNvSpPr>
            <a:spLocks noChangeArrowheads="1"/>
          </p:cNvSpPr>
          <p:nvPr/>
        </p:nvSpPr>
        <p:spPr bwMode="auto">
          <a:xfrm>
            <a:off x="906379" y="214927"/>
            <a:ext cx="10379241" cy="707886"/>
          </a:xfrm>
          <a:prstGeom prst="rect">
            <a:avLst/>
          </a:prstGeom>
          <a:noFill/>
          <a:ln w="9525">
            <a:no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0" i="0" u="sng"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BLESSED BE THE NAME OF THE LORD</a:t>
            </a:r>
          </a:p>
        </p:txBody>
      </p:sp>
      <p:pic>
        <p:nvPicPr>
          <p:cNvPr id="282627" name="Picture 8" descr="E:\New BEO Badge.png">
            <a:extLst>
              <a:ext uri="{FF2B5EF4-FFF2-40B4-BE49-F238E27FC236}">
                <a16:creationId xmlns:a16="http://schemas.microsoft.com/office/drawing/2014/main" id="{51D68099-EBCB-CA93-70EE-BA6C559E5A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979" y="78597"/>
            <a:ext cx="761375" cy="1003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2628" name="Rectangle 5">
            <a:extLst>
              <a:ext uri="{FF2B5EF4-FFF2-40B4-BE49-F238E27FC236}">
                <a16:creationId xmlns:a16="http://schemas.microsoft.com/office/drawing/2014/main" id="{CDE12D25-A565-3216-0B68-E568C72998D6}"/>
              </a:ext>
            </a:extLst>
          </p:cNvPr>
          <p:cNvSpPr>
            <a:spLocks noChangeArrowheads="1"/>
          </p:cNvSpPr>
          <p:nvPr/>
        </p:nvSpPr>
        <p:spPr bwMode="auto">
          <a:xfrm>
            <a:off x="265979" y="1720007"/>
            <a:ext cx="6905542" cy="1815882"/>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0" fontAlgn="base" hangingPunct="0">
              <a:spcBef>
                <a:spcPts val="1680"/>
              </a:spcBef>
              <a:buNone/>
            </a:pPr>
            <a:r>
              <a:rPr lang="en-GB" sz="2800" kern="1200" dirty="0">
                <a:solidFill>
                  <a:srgbClr val="0000FF"/>
                </a:solidFill>
                <a:effectLst/>
                <a:latin typeface="Comic Sans MS" panose="030F0702030302020204" pitchFamily="66" charset="0"/>
              </a:rPr>
              <a:t>Blessed be your name                                                                                                                                     in a land that is plentiful,                                                                                                                     </a:t>
            </a:r>
            <a:r>
              <a:rPr lang="en-GB" sz="2800" dirty="0">
                <a:solidFill>
                  <a:srgbClr val="0000FF"/>
                </a:solidFill>
                <a:latin typeface="Comic Sans MS" panose="030F0702030302020204" pitchFamily="66" charset="0"/>
              </a:rPr>
              <a:t>w</a:t>
            </a:r>
            <a:r>
              <a:rPr lang="en-GB" sz="2800" kern="1200" dirty="0">
                <a:solidFill>
                  <a:srgbClr val="0000FF"/>
                </a:solidFill>
                <a:effectLst/>
                <a:latin typeface="Comic Sans MS" panose="030F0702030302020204" pitchFamily="66" charset="0"/>
              </a:rPr>
              <a:t>here your streams of abundance flow,                                                                                                      Blessed be your name.</a:t>
            </a:r>
            <a:endParaRPr lang="en-GB" sz="2800" dirty="0">
              <a:solidFill>
                <a:srgbClr val="0000FF"/>
              </a:solidFill>
              <a:effectLst/>
              <a:latin typeface="Comic Sans MS" panose="030F0702030302020204" pitchFamily="66" charset="0"/>
              <a:ea typeface="Times New Roman" panose="02020603050405020304" pitchFamily="18" charset="0"/>
            </a:endParaRPr>
          </a:p>
        </p:txBody>
      </p:sp>
      <p:pic>
        <p:nvPicPr>
          <p:cNvPr id="16386" name="Picture 5" descr="A silhouette of a person with their arms raised&#10;&#10;AI-generated content may be incorrect.">
            <a:extLst>
              <a:ext uri="{FF2B5EF4-FFF2-40B4-BE49-F238E27FC236}">
                <a16:creationId xmlns:a16="http://schemas.microsoft.com/office/drawing/2014/main" id="{27E12AFA-D11B-A69E-7E4F-B52A43750B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4420"/>
          <a:stretch>
            <a:fillRect/>
          </a:stretch>
        </p:blipFill>
        <p:spPr bwMode="auto">
          <a:xfrm>
            <a:off x="7976830" y="2065455"/>
            <a:ext cx="3839585" cy="367131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Picture 8" descr="E:\New BEO Badge.png">
            <a:extLst>
              <a:ext uri="{FF2B5EF4-FFF2-40B4-BE49-F238E27FC236}">
                <a16:creationId xmlns:a16="http://schemas.microsoft.com/office/drawing/2014/main" id="{BF5B2876-4553-46CF-B3B1-A99EA3D2A2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85669" y="121745"/>
            <a:ext cx="761375" cy="1003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5">
            <a:extLst>
              <a:ext uri="{FF2B5EF4-FFF2-40B4-BE49-F238E27FC236}">
                <a16:creationId xmlns:a16="http://schemas.microsoft.com/office/drawing/2014/main" id="{565C7E8F-1421-A145-4965-CCFE2DFD4A79}"/>
              </a:ext>
            </a:extLst>
          </p:cNvPr>
          <p:cNvSpPr>
            <a:spLocks noChangeArrowheads="1"/>
          </p:cNvSpPr>
          <p:nvPr/>
        </p:nvSpPr>
        <p:spPr bwMode="auto">
          <a:xfrm>
            <a:off x="244956" y="4173320"/>
            <a:ext cx="6456364" cy="1815882"/>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0" fontAlgn="base" hangingPunct="0">
              <a:spcBef>
                <a:spcPts val="1680"/>
              </a:spcBef>
              <a:buNone/>
            </a:pPr>
            <a:r>
              <a:rPr lang="en-GB" sz="2800" kern="1200" dirty="0">
                <a:solidFill>
                  <a:srgbClr val="0000FF"/>
                </a:solidFill>
                <a:effectLst/>
                <a:latin typeface="Comic Sans MS" panose="030F0702030302020204" pitchFamily="66" charset="0"/>
              </a:rPr>
              <a:t>Blessed be your name,                                                                                                                         </a:t>
            </a:r>
            <a:r>
              <a:rPr lang="en-GB" sz="2800" dirty="0">
                <a:solidFill>
                  <a:srgbClr val="0000FF"/>
                </a:solidFill>
                <a:latin typeface="Comic Sans MS" panose="030F0702030302020204" pitchFamily="66" charset="0"/>
              </a:rPr>
              <a:t>w</a:t>
            </a:r>
            <a:r>
              <a:rPr lang="en-GB" sz="2800" kern="1200" dirty="0">
                <a:solidFill>
                  <a:srgbClr val="0000FF"/>
                </a:solidFill>
                <a:effectLst/>
                <a:latin typeface="Comic Sans MS" panose="030F0702030302020204" pitchFamily="66" charset="0"/>
              </a:rPr>
              <a:t>hen I’m found in the desert place,                                                                                                        </a:t>
            </a:r>
            <a:r>
              <a:rPr lang="en-GB" sz="2800" dirty="0">
                <a:solidFill>
                  <a:srgbClr val="0000FF"/>
                </a:solidFill>
                <a:latin typeface="Comic Sans MS" panose="030F0702030302020204" pitchFamily="66" charset="0"/>
              </a:rPr>
              <a:t>t</a:t>
            </a:r>
            <a:r>
              <a:rPr lang="en-GB" sz="2800" kern="1200" dirty="0">
                <a:solidFill>
                  <a:srgbClr val="0000FF"/>
                </a:solidFill>
                <a:effectLst/>
                <a:latin typeface="Comic Sans MS" panose="030F0702030302020204" pitchFamily="66" charset="0"/>
              </a:rPr>
              <a:t>hough I walk through wilderness,                                                                                          Blessed be your name.</a:t>
            </a:r>
            <a:endParaRPr lang="en-GB" sz="2800" dirty="0">
              <a:solidFill>
                <a:srgbClr val="0000FF"/>
              </a:solidFill>
              <a:effectLst/>
              <a:latin typeface="Comic Sans MS" panose="030F0702030302020204" pitchFamily="66" charset="0"/>
              <a:ea typeface="Times New Roman" panose="02020603050405020304" pitchFamily="18" charset="0"/>
            </a:endParaRPr>
          </a:p>
        </p:txBody>
      </p:sp>
    </p:spTree>
    <p:extLst>
      <p:ext uri="{BB962C8B-B14F-4D97-AF65-F5344CB8AC3E}">
        <p14:creationId xmlns:p14="http://schemas.microsoft.com/office/powerpoint/2010/main" val="31635188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a:extLst>
            <a:ext uri="{FF2B5EF4-FFF2-40B4-BE49-F238E27FC236}">
              <a16:creationId xmlns:a16="http://schemas.microsoft.com/office/drawing/2014/main" id="{BCA3F70A-6E50-501E-685C-06EC199FBB13}"/>
            </a:ext>
          </a:extLst>
        </p:cNvPr>
        <p:cNvGrpSpPr/>
        <p:nvPr/>
      </p:nvGrpSpPr>
      <p:grpSpPr>
        <a:xfrm>
          <a:off x="0" y="0"/>
          <a:ext cx="0" cy="0"/>
          <a:chOff x="0" y="0"/>
          <a:chExt cx="0" cy="0"/>
        </a:xfrm>
      </p:grpSpPr>
      <p:pic>
        <p:nvPicPr>
          <p:cNvPr id="282627" name="Picture 8" descr="E:\New BEO Badge.png">
            <a:extLst>
              <a:ext uri="{FF2B5EF4-FFF2-40B4-BE49-F238E27FC236}">
                <a16:creationId xmlns:a16="http://schemas.microsoft.com/office/drawing/2014/main" id="{1235A9EB-E81E-4AAB-A063-4F1727C922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4078" y="4812684"/>
            <a:ext cx="1087877" cy="1434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2628" name="Rectangle 5">
            <a:extLst>
              <a:ext uri="{FF2B5EF4-FFF2-40B4-BE49-F238E27FC236}">
                <a16:creationId xmlns:a16="http://schemas.microsoft.com/office/drawing/2014/main" id="{369D4E7C-2665-AAC6-C7A5-28F55378C201}"/>
              </a:ext>
            </a:extLst>
          </p:cNvPr>
          <p:cNvSpPr>
            <a:spLocks noChangeArrowheads="1"/>
          </p:cNvSpPr>
          <p:nvPr/>
        </p:nvSpPr>
        <p:spPr bwMode="auto">
          <a:xfrm>
            <a:off x="97509" y="164113"/>
            <a:ext cx="6079374" cy="1815882"/>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0" fontAlgn="base" hangingPunct="0">
              <a:spcBef>
                <a:spcPts val="1680"/>
              </a:spcBef>
              <a:buNone/>
            </a:pPr>
            <a:r>
              <a:rPr lang="en-GB" sz="2800" kern="1200" dirty="0">
                <a:solidFill>
                  <a:srgbClr val="0000FF"/>
                </a:solidFill>
                <a:effectLst/>
                <a:latin typeface="Comic Sans MS" panose="030F0702030302020204" pitchFamily="66" charset="0"/>
              </a:rPr>
              <a:t>Every blessing you pour out                                                                                                           I’ll turn back to praise.</a:t>
            </a:r>
            <a:r>
              <a:rPr lang="en-US" sz="2800" kern="1200" dirty="0">
                <a:solidFill>
                  <a:srgbClr val="0000FF"/>
                </a:solidFill>
                <a:effectLst/>
                <a:latin typeface="Comic Sans MS" panose="030F0702030302020204" pitchFamily="66" charset="0"/>
              </a:rPr>
              <a:t>                                                                                                                      When the darkness closes in, Lord,                                                                                                                </a:t>
            </a:r>
            <a:r>
              <a:rPr lang="en-US" sz="2800" dirty="0">
                <a:solidFill>
                  <a:srgbClr val="0000FF"/>
                </a:solidFill>
                <a:latin typeface="Comic Sans MS" panose="030F0702030302020204" pitchFamily="66" charset="0"/>
              </a:rPr>
              <a:t>s</a:t>
            </a:r>
            <a:r>
              <a:rPr lang="en-US" sz="2800" kern="1200" dirty="0">
                <a:solidFill>
                  <a:srgbClr val="0000FF"/>
                </a:solidFill>
                <a:effectLst/>
                <a:latin typeface="Comic Sans MS" panose="030F0702030302020204" pitchFamily="66" charset="0"/>
              </a:rPr>
              <a:t>till I will say</a:t>
            </a:r>
            <a:r>
              <a:rPr lang="en-US" sz="2800" kern="1200" dirty="0">
                <a:effectLst/>
                <a:latin typeface="Times New Roman" panose="02020603050405020304" pitchFamily="18" charset="0"/>
                <a:ea typeface="+mn-ea"/>
              </a:rPr>
              <a:t>,</a:t>
            </a:r>
            <a:endParaRPr lang="en-GB" sz="2800" dirty="0">
              <a:effectLst/>
              <a:latin typeface="Times New Roman" panose="02020603050405020304" pitchFamily="18" charset="0"/>
              <a:ea typeface="Times New Roman" panose="02020603050405020304" pitchFamily="18" charset="0"/>
            </a:endParaRPr>
          </a:p>
        </p:txBody>
      </p:sp>
      <p:sp>
        <p:nvSpPr>
          <p:cNvPr id="4" name="Rectangle 5">
            <a:extLst>
              <a:ext uri="{FF2B5EF4-FFF2-40B4-BE49-F238E27FC236}">
                <a16:creationId xmlns:a16="http://schemas.microsoft.com/office/drawing/2014/main" id="{D6BE16EF-7ECA-D656-72E6-4EF7F64462A2}"/>
              </a:ext>
            </a:extLst>
          </p:cNvPr>
          <p:cNvSpPr>
            <a:spLocks noChangeArrowheads="1"/>
          </p:cNvSpPr>
          <p:nvPr/>
        </p:nvSpPr>
        <p:spPr bwMode="auto">
          <a:xfrm>
            <a:off x="233867" y="2265437"/>
            <a:ext cx="5943016" cy="1815882"/>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0" fontAlgn="base" hangingPunct="0">
              <a:spcBef>
                <a:spcPts val="1680"/>
              </a:spcBef>
              <a:buNone/>
            </a:pPr>
            <a:r>
              <a:rPr lang="en-GB" sz="2800" kern="1200" dirty="0">
                <a:solidFill>
                  <a:srgbClr val="0000FF"/>
                </a:solidFill>
                <a:effectLst/>
                <a:latin typeface="Comic Sans MS" panose="030F0702030302020204" pitchFamily="66" charset="0"/>
              </a:rPr>
              <a:t>Blessed be the name of the Lord,                                                                                            Blessed be your name                                                                                                                Blessed be the name of the Lord                                                                                                          Blessed be your glorious name.</a:t>
            </a:r>
            <a:endParaRPr lang="en-GB" sz="2800" dirty="0">
              <a:solidFill>
                <a:srgbClr val="0000FF"/>
              </a:solidFill>
              <a:effectLst/>
              <a:latin typeface="Comic Sans MS" panose="030F0702030302020204" pitchFamily="66" charset="0"/>
              <a:ea typeface="Times New Roman" panose="02020603050405020304" pitchFamily="18" charset="0"/>
            </a:endParaRPr>
          </a:p>
        </p:txBody>
      </p:sp>
      <p:pic>
        <p:nvPicPr>
          <p:cNvPr id="3" name="Picture 2" descr="A body of water with clouds and a sunset&#10;&#10;AI-generated content may be incorrect.">
            <a:extLst>
              <a:ext uri="{FF2B5EF4-FFF2-40B4-BE49-F238E27FC236}">
                <a16:creationId xmlns:a16="http://schemas.microsoft.com/office/drawing/2014/main" id="{FD2E936C-6474-351D-0D72-A56260A7AED1}"/>
              </a:ext>
            </a:extLst>
          </p:cNvPr>
          <p:cNvPicPr>
            <a:picLocks noChangeAspect="1"/>
          </p:cNvPicPr>
          <p:nvPr/>
        </p:nvPicPr>
        <p:blipFill>
          <a:blip r:embed="rId5">
            <a:extLst>
              <a:ext uri="{28A0092B-C50C-407E-A947-70E740481C1C}">
                <a14:useLocalDpi xmlns:a14="http://schemas.microsoft.com/office/drawing/2010/main" val="0"/>
              </a:ext>
            </a:extLst>
          </a:blip>
          <a:srcRect l="19187" t="18430" r="19572" b="16451"/>
          <a:stretch>
            <a:fillRect/>
          </a:stretch>
        </p:blipFill>
        <p:spPr>
          <a:xfrm>
            <a:off x="6476998" y="1562372"/>
            <a:ext cx="5617493" cy="3733255"/>
          </a:xfrm>
          <a:prstGeom prst="rect">
            <a:avLst/>
          </a:prstGeom>
          <a:noFill/>
          <a:ln>
            <a:solidFill>
              <a:schemeClr val="bg2"/>
            </a:solidFill>
          </a:ln>
        </p:spPr>
      </p:pic>
    </p:spTree>
    <p:extLst>
      <p:ext uri="{BB962C8B-B14F-4D97-AF65-F5344CB8AC3E}">
        <p14:creationId xmlns:p14="http://schemas.microsoft.com/office/powerpoint/2010/main" val="35317148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a:extLst>
            <a:ext uri="{FF2B5EF4-FFF2-40B4-BE49-F238E27FC236}">
              <a16:creationId xmlns:a16="http://schemas.microsoft.com/office/drawing/2014/main" id="{9776648A-6E9B-C873-DA68-1490CFE4F8B2}"/>
            </a:ext>
          </a:extLst>
        </p:cNvPr>
        <p:cNvGrpSpPr/>
        <p:nvPr/>
      </p:nvGrpSpPr>
      <p:grpSpPr>
        <a:xfrm>
          <a:off x="0" y="0"/>
          <a:ext cx="0" cy="0"/>
          <a:chOff x="0" y="0"/>
          <a:chExt cx="0" cy="0"/>
        </a:xfrm>
      </p:grpSpPr>
      <p:pic>
        <p:nvPicPr>
          <p:cNvPr id="282627" name="Picture 8" descr="E:\New BEO Badge.png">
            <a:extLst>
              <a:ext uri="{FF2B5EF4-FFF2-40B4-BE49-F238E27FC236}">
                <a16:creationId xmlns:a16="http://schemas.microsoft.com/office/drawing/2014/main" id="{BA062612-8C92-8524-1843-C7DB409556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5150" y="4491336"/>
            <a:ext cx="1584592" cy="2089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2628" name="Rectangle 5">
            <a:extLst>
              <a:ext uri="{FF2B5EF4-FFF2-40B4-BE49-F238E27FC236}">
                <a16:creationId xmlns:a16="http://schemas.microsoft.com/office/drawing/2014/main" id="{3F7162C6-E2DE-E8A9-CAF2-7BD41E645448}"/>
              </a:ext>
            </a:extLst>
          </p:cNvPr>
          <p:cNvSpPr>
            <a:spLocks noChangeArrowheads="1"/>
          </p:cNvSpPr>
          <p:nvPr/>
        </p:nvSpPr>
        <p:spPr bwMode="auto">
          <a:xfrm>
            <a:off x="124558" y="225288"/>
            <a:ext cx="6210928" cy="1815882"/>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0" fontAlgn="base" hangingPunct="0">
              <a:spcBef>
                <a:spcPts val="1680"/>
              </a:spcBef>
              <a:buNone/>
            </a:pPr>
            <a:r>
              <a:rPr lang="en-GB" sz="2800" kern="1200" dirty="0">
                <a:solidFill>
                  <a:srgbClr val="0000FF"/>
                </a:solidFill>
                <a:effectLst/>
                <a:latin typeface="Comic Sans MS" panose="030F0702030302020204" pitchFamily="66" charset="0"/>
              </a:rPr>
              <a:t>Blessed be your name                                                                                                                      When the sun’s shining down on me                                                                                               When the world’s all as it should be                                                                                              Blessed be your name.</a:t>
            </a:r>
            <a:endParaRPr lang="en-GB" sz="2800" dirty="0">
              <a:solidFill>
                <a:srgbClr val="0000FF"/>
              </a:solidFill>
              <a:effectLst/>
              <a:latin typeface="Comic Sans MS" panose="030F0702030302020204" pitchFamily="66" charset="0"/>
              <a:ea typeface="Times New Roman" panose="02020603050405020304" pitchFamily="18" charset="0"/>
            </a:endParaRPr>
          </a:p>
        </p:txBody>
      </p:sp>
      <p:pic>
        <p:nvPicPr>
          <p:cNvPr id="16386" name="Picture 5" descr="A silhouette of a person with their arms raised&#10;&#10;AI-generated content may be incorrect.">
            <a:extLst>
              <a:ext uri="{FF2B5EF4-FFF2-40B4-BE49-F238E27FC236}">
                <a16:creationId xmlns:a16="http://schemas.microsoft.com/office/drawing/2014/main" id="{26919251-6538-C990-A587-9E7B06C7D5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4420"/>
          <a:stretch>
            <a:fillRect/>
          </a:stretch>
        </p:blipFill>
        <p:spPr bwMode="auto">
          <a:xfrm>
            <a:off x="7195139" y="1936181"/>
            <a:ext cx="4681176" cy="44760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angle 5">
            <a:extLst>
              <a:ext uri="{FF2B5EF4-FFF2-40B4-BE49-F238E27FC236}">
                <a16:creationId xmlns:a16="http://schemas.microsoft.com/office/drawing/2014/main" id="{57DA664A-2114-E0C8-4FFB-6A7BA62E9015}"/>
              </a:ext>
            </a:extLst>
          </p:cNvPr>
          <p:cNvSpPr>
            <a:spLocks noChangeArrowheads="1"/>
          </p:cNvSpPr>
          <p:nvPr/>
        </p:nvSpPr>
        <p:spPr bwMode="auto">
          <a:xfrm>
            <a:off x="124558" y="2358312"/>
            <a:ext cx="6456364" cy="1815882"/>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eaLnBrk="0" fontAlgn="base" hangingPunct="0">
              <a:spcBef>
                <a:spcPts val="1680"/>
              </a:spcBef>
              <a:buNone/>
            </a:pPr>
            <a:r>
              <a:rPr lang="en-GB" sz="2800" kern="1200" dirty="0">
                <a:solidFill>
                  <a:srgbClr val="0000FF"/>
                </a:solidFill>
                <a:effectLst/>
                <a:latin typeface="Comic Sans MS" panose="030F0702030302020204" pitchFamily="66" charset="0"/>
              </a:rPr>
              <a:t>Blessed be your name                                                                                                                            On the road marked with suffering                                                                                             Though there’s pain in the offering                                                                                                     Blessed be your name.</a:t>
            </a:r>
            <a:endParaRPr lang="en-GB" sz="2800" dirty="0">
              <a:solidFill>
                <a:srgbClr val="0000FF"/>
              </a:solidFill>
              <a:effectLst/>
              <a:latin typeface="Comic Sans MS" panose="030F0702030302020204" pitchFamily="66" charset="0"/>
              <a:ea typeface="Times New Roman" panose="02020603050405020304" pitchFamily="18" charset="0"/>
            </a:endParaRPr>
          </a:p>
        </p:txBody>
      </p:sp>
    </p:spTree>
    <p:extLst>
      <p:ext uri="{BB962C8B-B14F-4D97-AF65-F5344CB8AC3E}">
        <p14:creationId xmlns:p14="http://schemas.microsoft.com/office/powerpoint/2010/main" val="36983789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a:extLst>
            <a:ext uri="{FF2B5EF4-FFF2-40B4-BE49-F238E27FC236}">
              <a16:creationId xmlns:a16="http://schemas.microsoft.com/office/drawing/2014/main" id="{FE01C417-32E2-6D18-D155-65111A77ACDD}"/>
            </a:ext>
          </a:extLst>
        </p:cNvPr>
        <p:cNvGrpSpPr/>
        <p:nvPr/>
      </p:nvGrpSpPr>
      <p:grpSpPr>
        <a:xfrm>
          <a:off x="0" y="0"/>
          <a:ext cx="0" cy="0"/>
          <a:chOff x="0" y="0"/>
          <a:chExt cx="0" cy="0"/>
        </a:xfrm>
      </p:grpSpPr>
      <p:pic>
        <p:nvPicPr>
          <p:cNvPr id="282627" name="Picture 8" descr="E:\New BEO Badge.png">
            <a:extLst>
              <a:ext uri="{FF2B5EF4-FFF2-40B4-BE49-F238E27FC236}">
                <a16:creationId xmlns:a16="http://schemas.microsoft.com/office/drawing/2014/main" id="{37E4FB80-707C-357F-F569-7EFF98C910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8392" y="4475464"/>
            <a:ext cx="1530094" cy="2017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body of water with clouds and a sunset&#10;&#10;AI-generated content may be incorrect.">
            <a:extLst>
              <a:ext uri="{FF2B5EF4-FFF2-40B4-BE49-F238E27FC236}">
                <a16:creationId xmlns:a16="http://schemas.microsoft.com/office/drawing/2014/main" id="{78AC7DB8-B850-00B7-3DE9-ECBA0ED63FDE}"/>
              </a:ext>
            </a:extLst>
          </p:cNvPr>
          <p:cNvPicPr>
            <a:picLocks noChangeAspect="1"/>
          </p:cNvPicPr>
          <p:nvPr/>
        </p:nvPicPr>
        <p:blipFill>
          <a:blip r:embed="rId5">
            <a:extLst>
              <a:ext uri="{28A0092B-C50C-407E-A947-70E740481C1C}">
                <a14:useLocalDpi xmlns:a14="http://schemas.microsoft.com/office/drawing/2010/main" val="0"/>
              </a:ext>
            </a:extLst>
          </a:blip>
          <a:srcRect l="19187" t="18430" r="19572" b="16451"/>
          <a:stretch>
            <a:fillRect/>
          </a:stretch>
        </p:blipFill>
        <p:spPr>
          <a:xfrm>
            <a:off x="6373298" y="1751031"/>
            <a:ext cx="5617493" cy="3733255"/>
          </a:xfrm>
          <a:prstGeom prst="rect">
            <a:avLst/>
          </a:prstGeom>
          <a:noFill/>
          <a:ln>
            <a:solidFill>
              <a:schemeClr val="bg2"/>
            </a:solidFill>
          </a:ln>
        </p:spPr>
      </p:pic>
      <p:sp>
        <p:nvSpPr>
          <p:cNvPr id="2" name="Rectangle 5">
            <a:extLst>
              <a:ext uri="{FF2B5EF4-FFF2-40B4-BE49-F238E27FC236}">
                <a16:creationId xmlns:a16="http://schemas.microsoft.com/office/drawing/2014/main" id="{5541348B-E487-6387-0F7D-B2953435C723}"/>
              </a:ext>
            </a:extLst>
          </p:cNvPr>
          <p:cNvSpPr>
            <a:spLocks noChangeArrowheads="1"/>
          </p:cNvSpPr>
          <p:nvPr/>
        </p:nvSpPr>
        <p:spPr bwMode="auto">
          <a:xfrm>
            <a:off x="124908" y="120206"/>
            <a:ext cx="6079374" cy="1815882"/>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ts val="1680"/>
              </a:spcBef>
              <a:spcAft>
                <a:spcPts val="0"/>
              </a:spcAft>
              <a:buClr>
                <a:srgbClr val="33CCCC"/>
              </a:buClr>
              <a:buSzPct val="120000"/>
              <a:buFontTx/>
              <a:buNone/>
              <a:tabLst/>
              <a:defRPr/>
            </a:pPr>
            <a:r>
              <a:rPr kumimoji="0" lang="en-GB"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Every blessing you pour out                                                                                                           I’ll turn back to praise.</a:t>
            </a:r>
            <a:r>
              <a:rPr kumimoji="0" 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                                                                                                                      When the darkness closes in, Lord,                                                                                                                still I will say</a:t>
            </a:r>
            <a:r>
              <a:rPr kumimoji="0" 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Arial" panose="020B0604020202020204" pitchFamily="34" charset="0"/>
              </a:rPr>
              <a:t>,</a:t>
            </a:r>
            <a:endParaRPr kumimoji="0" lang="en-GB" sz="2800" b="0"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Arial" panose="020B0604020202020204" pitchFamily="34" charset="0"/>
            </a:endParaRPr>
          </a:p>
        </p:txBody>
      </p:sp>
      <p:sp>
        <p:nvSpPr>
          <p:cNvPr id="5" name="Rectangle 5">
            <a:extLst>
              <a:ext uri="{FF2B5EF4-FFF2-40B4-BE49-F238E27FC236}">
                <a16:creationId xmlns:a16="http://schemas.microsoft.com/office/drawing/2014/main" id="{8ADC8B5E-0CA2-5ECC-7FEB-E6C8C84001F9}"/>
              </a:ext>
            </a:extLst>
          </p:cNvPr>
          <p:cNvSpPr>
            <a:spLocks noChangeArrowheads="1"/>
          </p:cNvSpPr>
          <p:nvPr/>
        </p:nvSpPr>
        <p:spPr bwMode="auto">
          <a:xfrm>
            <a:off x="124908" y="2149104"/>
            <a:ext cx="5943016" cy="1815882"/>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ts val="1680"/>
              </a:spcBef>
              <a:spcAft>
                <a:spcPts val="0"/>
              </a:spcAft>
              <a:buClr>
                <a:srgbClr val="33CCCC"/>
              </a:buClr>
              <a:buSzPct val="120000"/>
              <a:buFontTx/>
              <a:buNone/>
              <a:tabLst/>
              <a:defRPr/>
            </a:pPr>
            <a:r>
              <a:rPr kumimoji="0" lang="en-GB"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Blessed be the name of the Lord,                                                                                            Blessed be your name                                                                                                                Blessed be the name of the Lord                                                                                                          Blessed be your glorious name. </a:t>
            </a:r>
            <a:endParaRPr kumimoji="0" lang="en-GB" sz="2400" b="0" i="0" u="none" strike="noStrike" kern="1200" cap="none" spc="0" normalizeH="0" baseline="0" noProof="0" dirty="0">
              <a:ln>
                <a:noFill/>
              </a:ln>
              <a:solidFill>
                <a:schemeClr val="bg2"/>
              </a:solidFill>
              <a:effectLst/>
              <a:uLnTx/>
              <a:uFillTx/>
              <a:latin typeface="Comic Sans MS" panose="030F0702030302020204" pitchFamily="66"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1909920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a:extLst>
            <a:ext uri="{FF2B5EF4-FFF2-40B4-BE49-F238E27FC236}">
              <a16:creationId xmlns:a16="http://schemas.microsoft.com/office/drawing/2014/main" id="{7B538B34-CC28-C8F4-41AD-4CFBA3F08F93}"/>
            </a:ext>
          </a:extLst>
        </p:cNvPr>
        <p:cNvGrpSpPr/>
        <p:nvPr/>
      </p:nvGrpSpPr>
      <p:grpSpPr>
        <a:xfrm>
          <a:off x="0" y="0"/>
          <a:ext cx="0" cy="0"/>
          <a:chOff x="0" y="0"/>
          <a:chExt cx="0" cy="0"/>
        </a:xfrm>
      </p:grpSpPr>
      <p:pic>
        <p:nvPicPr>
          <p:cNvPr id="282627" name="Picture 8" descr="E:\New BEO Badge.png">
            <a:extLst>
              <a:ext uri="{FF2B5EF4-FFF2-40B4-BE49-F238E27FC236}">
                <a16:creationId xmlns:a16="http://schemas.microsoft.com/office/drawing/2014/main" id="{59C6C221-2576-3656-F15D-518967CA9E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4474" y="4615958"/>
            <a:ext cx="1452612" cy="1915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2628" name="Rectangle 5">
            <a:extLst>
              <a:ext uri="{FF2B5EF4-FFF2-40B4-BE49-F238E27FC236}">
                <a16:creationId xmlns:a16="http://schemas.microsoft.com/office/drawing/2014/main" id="{A294E7D7-AAAC-C97B-24EA-570316981CEE}"/>
              </a:ext>
            </a:extLst>
          </p:cNvPr>
          <p:cNvSpPr>
            <a:spLocks noChangeArrowheads="1"/>
          </p:cNvSpPr>
          <p:nvPr/>
        </p:nvSpPr>
        <p:spPr bwMode="auto">
          <a:xfrm>
            <a:off x="250383" y="182348"/>
            <a:ext cx="6215732" cy="1815882"/>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buNone/>
            </a:pPr>
            <a:r>
              <a:rPr lang="en-US" sz="2800" kern="1200" dirty="0">
                <a:solidFill>
                  <a:srgbClr val="0000FF"/>
                </a:solidFill>
                <a:effectLst/>
                <a:latin typeface="Comic Sans MS" panose="030F0702030302020204" pitchFamily="66" charset="0"/>
              </a:rPr>
              <a:t>You give and take away                                                                                                                        You give and take away                                                                                                                            My heart will choose to say                                                                                                                       Lord blessed be your name. </a:t>
            </a:r>
            <a:r>
              <a:rPr lang="en-US" sz="2400" kern="1200" dirty="0">
                <a:solidFill>
                  <a:schemeClr val="bg2"/>
                </a:solidFill>
                <a:effectLst/>
                <a:latin typeface="Comic Sans MS" panose="030F0702030302020204" pitchFamily="66" charset="0"/>
              </a:rPr>
              <a:t>x2</a:t>
            </a:r>
            <a:endParaRPr lang="en-GB" sz="2400" dirty="0">
              <a:solidFill>
                <a:schemeClr val="bg2"/>
              </a:solidFill>
              <a:effectLst/>
              <a:latin typeface="Comic Sans MS" panose="030F0702030302020204" pitchFamily="66" charset="0"/>
              <a:ea typeface="Times New Roman" panose="02020603050405020304" pitchFamily="18" charset="0"/>
            </a:endParaRPr>
          </a:p>
        </p:txBody>
      </p:sp>
      <p:pic>
        <p:nvPicPr>
          <p:cNvPr id="16386" name="Picture 5" descr="A silhouette of a person with their arms raised&#10;&#10;AI-generated content may be incorrect.">
            <a:extLst>
              <a:ext uri="{FF2B5EF4-FFF2-40B4-BE49-F238E27FC236}">
                <a16:creationId xmlns:a16="http://schemas.microsoft.com/office/drawing/2014/main" id="{854821E7-3C3D-30FC-92A2-EE8B9F06FA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4420"/>
          <a:stretch>
            <a:fillRect/>
          </a:stretch>
        </p:blipFill>
        <p:spPr bwMode="auto">
          <a:xfrm>
            <a:off x="7100748" y="1902709"/>
            <a:ext cx="4840869" cy="462872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angle 5">
            <a:extLst>
              <a:ext uri="{FF2B5EF4-FFF2-40B4-BE49-F238E27FC236}">
                <a16:creationId xmlns:a16="http://schemas.microsoft.com/office/drawing/2014/main" id="{F7184C03-A738-6EC6-8954-3186F50D6669}"/>
              </a:ext>
            </a:extLst>
          </p:cNvPr>
          <p:cNvSpPr>
            <a:spLocks noChangeArrowheads="1"/>
          </p:cNvSpPr>
          <p:nvPr/>
        </p:nvSpPr>
        <p:spPr bwMode="auto">
          <a:xfrm>
            <a:off x="250383" y="2320655"/>
            <a:ext cx="5943016" cy="1815882"/>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ts val="1680"/>
              </a:spcBef>
              <a:spcAft>
                <a:spcPts val="0"/>
              </a:spcAft>
              <a:buClr>
                <a:srgbClr val="33CCCC"/>
              </a:buClr>
              <a:buSzPct val="120000"/>
              <a:buFontTx/>
              <a:buNone/>
              <a:tabLst/>
              <a:defRPr/>
            </a:pPr>
            <a:r>
              <a:rPr kumimoji="0" lang="en-GB"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Blessed be the name of the Lord,                                                                                            Blessed be your name                                                                                                                Blessed be the name of the Lord                                                                                                          Blessed be your glorious name. </a:t>
            </a:r>
            <a:r>
              <a:rPr kumimoji="0" lang="en-US" sz="2400" b="0" i="0" u="none" strike="noStrike" kern="1200" cap="none" spc="0" normalizeH="0" baseline="0" noProof="0">
                <a:ln>
                  <a:noFill/>
                </a:ln>
                <a:solidFill>
                  <a:srgbClr val="000000"/>
                </a:solidFill>
                <a:effectLst/>
                <a:uLnTx/>
                <a:uFillTx/>
                <a:latin typeface="Comic Sans MS" panose="030F0702030302020204" pitchFamily="66" charset="0"/>
                <a:ea typeface="+mn-ea"/>
                <a:cs typeface="Arial"/>
              </a:rPr>
              <a:t>x2</a:t>
            </a:r>
            <a:endParaRPr kumimoji="0" lang="en-GB"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endParaRPr>
          </a:p>
        </p:txBody>
      </p:sp>
    </p:spTree>
    <p:extLst>
      <p:ext uri="{BB962C8B-B14F-4D97-AF65-F5344CB8AC3E}">
        <p14:creationId xmlns:p14="http://schemas.microsoft.com/office/powerpoint/2010/main" val="33172473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bg>
      <p:bgPr>
        <a:pattFill prst="pct90">
          <a:fgClr>
            <a:srgbClr val="C00000"/>
          </a:fgClr>
          <a:bgClr>
            <a:schemeClr val="bg1"/>
          </a:bgClr>
        </a:pattFill>
        <a:effectLst/>
      </p:bgPr>
    </p:bg>
    <p:spTree>
      <p:nvGrpSpPr>
        <p:cNvPr id="1" name="">
          <a:extLst>
            <a:ext uri="{FF2B5EF4-FFF2-40B4-BE49-F238E27FC236}">
              <a16:creationId xmlns:a16="http://schemas.microsoft.com/office/drawing/2014/main" id="{F00E8994-9888-5FF9-F94C-68962D0EAD4C}"/>
            </a:ext>
          </a:extLst>
        </p:cNvPr>
        <p:cNvGrpSpPr/>
        <p:nvPr/>
      </p:nvGrpSpPr>
      <p:grpSpPr>
        <a:xfrm>
          <a:off x="0" y="0"/>
          <a:ext cx="0" cy="0"/>
          <a:chOff x="0" y="0"/>
          <a:chExt cx="0" cy="0"/>
        </a:xfrm>
      </p:grpSpPr>
      <p:sp>
        <p:nvSpPr>
          <p:cNvPr id="14340" name="Text Box 11">
            <a:extLst>
              <a:ext uri="{FF2B5EF4-FFF2-40B4-BE49-F238E27FC236}">
                <a16:creationId xmlns:a16="http://schemas.microsoft.com/office/drawing/2014/main" id="{48E0D9DB-F5B0-C555-12EE-7DE7BEC35105}"/>
              </a:ext>
            </a:extLst>
          </p:cNvPr>
          <p:cNvSpPr txBox="1">
            <a:spLocks noChangeArrowheads="1"/>
          </p:cNvSpPr>
          <p:nvPr/>
        </p:nvSpPr>
        <p:spPr bwMode="auto">
          <a:xfrm>
            <a:off x="3937885" y="5229200"/>
            <a:ext cx="4319587"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800">
                <a:solidFill>
                  <a:schemeClr val="tx1"/>
                </a:solidFill>
                <a:latin typeface="Comic Sans MS" panose="030F0702030302020204" pitchFamily="66" charset="0"/>
                <a:cs typeface="Arial" panose="020B0604020202020204" pitchFamily="34" charset="0"/>
              </a:defRPr>
            </a:lvl1pPr>
            <a:lvl2pPr marL="742950" indent="-285750" eaLnBrk="0" hangingPunct="0">
              <a:defRPr sz="4800">
                <a:solidFill>
                  <a:schemeClr val="tx1"/>
                </a:solidFill>
                <a:latin typeface="Comic Sans MS" panose="030F0702030302020204" pitchFamily="66" charset="0"/>
                <a:cs typeface="Arial" panose="020B0604020202020204" pitchFamily="34" charset="0"/>
              </a:defRPr>
            </a:lvl2pPr>
            <a:lvl3pPr marL="1143000" indent="-228600" eaLnBrk="0" hangingPunct="0">
              <a:defRPr sz="4800">
                <a:solidFill>
                  <a:schemeClr val="tx1"/>
                </a:solidFill>
                <a:latin typeface="Comic Sans MS" panose="030F0702030302020204" pitchFamily="66" charset="0"/>
                <a:cs typeface="Arial" panose="020B0604020202020204" pitchFamily="34" charset="0"/>
              </a:defRPr>
            </a:lvl3pPr>
            <a:lvl4pPr marL="1600200" indent="-228600" eaLnBrk="0" hangingPunct="0">
              <a:defRPr sz="4800">
                <a:solidFill>
                  <a:schemeClr val="tx1"/>
                </a:solidFill>
                <a:latin typeface="Comic Sans MS" panose="030F0702030302020204" pitchFamily="66" charset="0"/>
                <a:cs typeface="Arial" panose="020B0604020202020204" pitchFamily="34" charset="0"/>
              </a:defRPr>
            </a:lvl4pPr>
            <a:lvl5pPr marL="2057400" indent="-228600" eaLnBrk="0" hangingPunct="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2800" b="0" i="0" u="none" strike="noStrike" kern="1200" cap="none" spc="0" normalizeH="0" baseline="0" noProof="0">
              <a:ln>
                <a:noFill/>
              </a:ln>
              <a:solidFill>
                <a:srgbClr val="FFFFFF"/>
              </a:solidFill>
              <a:effectLst/>
              <a:uLnTx/>
              <a:uFillTx/>
              <a:latin typeface="Comic Sans MS" panose="030F0702030302020204" pitchFamily="66" charset="0"/>
              <a:ea typeface="+mn-ea"/>
              <a:cs typeface="Arial" panose="020B0604020202020204" pitchFamily="34" charset="0"/>
            </a:endParaRPr>
          </a:p>
        </p:txBody>
      </p:sp>
      <p:sp>
        <p:nvSpPr>
          <p:cNvPr id="99340" name="Text Box 12">
            <a:extLst>
              <a:ext uri="{FF2B5EF4-FFF2-40B4-BE49-F238E27FC236}">
                <a16:creationId xmlns:a16="http://schemas.microsoft.com/office/drawing/2014/main" id="{8A68FBC7-0DB7-29F6-0E4B-72B5751FC117}"/>
              </a:ext>
            </a:extLst>
          </p:cNvPr>
          <p:cNvSpPr txBox="1">
            <a:spLocks noChangeArrowheads="1"/>
          </p:cNvSpPr>
          <p:nvPr/>
        </p:nvSpPr>
        <p:spPr bwMode="auto">
          <a:xfrm>
            <a:off x="4066245" y="6480084"/>
            <a:ext cx="4191227" cy="338554"/>
          </a:xfrm>
          <a:prstGeom prst="rect">
            <a:avLst/>
          </a:prstGeom>
          <a:noFill/>
          <a:ln w="9525">
            <a:noFill/>
            <a:miter lim="800000"/>
            <a:headEnd/>
            <a:tailEnd/>
          </a:ln>
          <a:effectLst/>
        </p:spPr>
        <p:txBody>
          <a:bodyPr wrap="square">
            <a:spAutoFit/>
          </a:bodyPr>
          <a:lstStyle>
            <a:lvl1pPr eaLnBrk="0" hangingPunct="0">
              <a:defRPr sz="4800">
                <a:solidFill>
                  <a:schemeClr val="tx1"/>
                </a:solidFill>
                <a:latin typeface="Comic Sans MS" panose="030F0702030302020204" pitchFamily="66" charset="0"/>
                <a:cs typeface="Arial" panose="020B0604020202020204" pitchFamily="34" charset="0"/>
              </a:defRPr>
            </a:lvl1pPr>
            <a:lvl2pPr marL="742950" indent="-285750" eaLnBrk="0" hangingPunct="0">
              <a:defRPr sz="4800">
                <a:solidFill>
                  <a:schemeClr val="tx1"/>
                </a:solidFill>
                <a:latin typeface="Comic Sans MS" panose="030F0702030302020204" pitchFamily="66" charset="0"/>
                <a:cs typeface="Arial" panose="020B0604020202020204" pitchFamily="34" charset="0"/>
              </a:defRPr>
            </a:lvl2pPr>
            <a:lvl3pPr marL="1143000" indent="-228600" eaLnBrk="0" hangingPunct="0">
              <a:defRPr sz="4800">
                <a:solidFill>
                  <a:schemeClr val="tx1"/>
                </a:solidFill>
                <a:latin typeface="Comic Sans MS" panose="030F0702030302020204" pitchFamily="66" charset="0"/>
                <a:cs typeface="Arial" panose="020B0604020202020204" pitchFamily="34" charset="0"/>
              </a:defRPr>
            </a:lvl3pPr>
            <a:lvl4pPr marL="1600200" indent="-228600" eaLnBrk="0" hangingPunct="0">
              <a:defRPr sz="4800">
                <a:solidFill>
                  <a:schemeClr val="tx1"/>
                </a:solidFill>
                <a:latin typeface="Comic Sans MS" panose="030F0702030302020204" pitchFamily="66" charset="0"/>
                <a:cs typeface="Arial" panose="020B0604020202020204" pitchFamily="34" charset="0"/>
              </a:defRPr>
            </a:lvl4pPr>
            <a:lvl5pPr marL="2057400" indent="-228600" eaLnBrk="0" hangingPunct="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sz="1600" b="0" i="1" u="none" strike="noStrike" kern="1200" cap="none" spc="0" normalizeH="0" baseline="0" noProof="0" dirty="0">
                <a:ln>
                  <a:noFill/>
                </a:ln>
                <a:solidFill>
                  <a:srgbClr val="FFFFFF"/>
                </a:solidFill>
                <a:effectLst/>
                <a:uLnTx/>
                <a:uFillTx/>
                <a:latin typeface="Comic Sans MS" panose="030F0702030302020204" pitchFamily="66" charset="0"/>
                <a:ea typeface="+mn-ea"/>
                <a:cs typeface="Arial" panose="020B0604020202020204" pitchFamily="34" charset="0"/>
              </a:rPr>
              <a:t>A.M.D.G. – For the Greater Glory of God</a:t>
            </a:r>
            <a:endParaRPr kumimoji="0" lang="en-US" altLang="en-US" sz="1600" b="0" i="1" u="none" strike="noStrike" kern="1200" cap="none" spc="0" normalizeH="0" baseline="0" noProof="0" dirty="0">
              <a:ln>
                <a:noFill/>
              </a:ln>
              <a:solidFill>
                <a:srgbClr val="FFFFFF"/>
              </a:solidFill>
              <a:effectLst/>
              <a:uLnTx/>
              <a:uFillTx/>
              <a:latin typeface="Comic Sans MS" panose="030F0702030302020204" pitchFamily="66" charset="0"/>
              <a:ea typeface="+mn-ea"/>
              <a:cs typeface="Arial" panose="020B0604020202020204" pitchFamily="34" charset="0"/>
            </a:endParaRPr>
          </a:p>
        </p:txBody>
      </p:sp>
      <p:sp>
        <p:nvSpPr>
          <p:cNvPr id="7" name="TextBox 6">
            <a:extLst>
              <a:ext uri="{FF2B5EF4-FFF2-40B4-BE49-F238E27FC236}">
                <a16:creationId xmlns:a16="http://schemas.microsoft.com/office/drawing/2014/main" id="{B054EB6D-25E3-2920-EF90-866BAFC0EC59}"/>
              </a:ext>
            </a:extLst>
          </p:cNvPr>
          <p:cNvSpPr txBox="1"/>
          <p:nvPr/>
        </p:nvSpPr>
        <p:spPr>
          <a:xfrm>
            <a:off x="272374" y="148821"/>
            <a:ext cx="11731558" cy="2123658"/>
          </a:xfrm>
          <a:prstGeom prst="rect">
            <a:avLst/>
          </a:prstGeom>
          <a:blipFill>
            <a:blip r:embed="rId3"/>
            <a:tile tx="0" ty="0" sx="100000" sy="100000" flip="none" algn="tl"/>
          </a:blipFill>
          <a:ln w="28575">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rPr>
              <a:t>BLESSED EDWARD OLDCORNE               FEAST DAY MASS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 b="0" i="0" u="none" strike="noStrike" kern="0" cap="none" spc="0" normalizeH="0" baseline="0" noProof="0" dirty="0">
              <a:ln>
                <a:noFill/>
              </a:ln>
              <a:solidFill>
                <a:srgbClr val="0000FF"/>
              </a:solidFill>
              <a:effectLst/>
              <a:uLnTx/>
              <a:uFillTx/>
              <a:latin typeface="Comic Sans MS" panose="030F0702030302020204" pitchFamily="66" charset="0"/>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1" u="none" strike="noStrike" kern="0" cap="none" spc="0" normalizeH="0" baseline="0" noProof="0" dirty="0">
                <a:ln>
                  <a:noFill/>
                </a:ln>
                <a:solidFill>
                  <a:srgbClr val="0000FF"/>
                </a:solidFill>
                <a:effectLst/>
                <a:uLnTx/>
                <a:uFillTx/>
                <a:latin typeface="Comic Sans MS" panose="030F0702030302020204" pitchFamily="66" charset="0"/>
                <a:ea typeface="+mn-ea"/>
                <a:cs typeface="Arial"/>
              </a:rPr>
              <a:t>Friday 23</a:t>
            </a:r>
            <a:r>
              <a:rPr kumimoji="0" lang="en-GB" sz="3200" b="0" i="1" u="none" strike="noStrike" kern="0" cap="none" spc="0" normalizeH="0" baseline="30000" noProof="0" dirty="0">
                <a:ln>
                  <a:noFill/>
                </a:ln>
                <a:solidFill>
                  <a:srgbClr val="0000FF"/>
                </a:solidFill>
                <a:effectLst/>
                <a:uLnTx/>
                <a:uFillTx/>
                <a:latin typeface="Comic Sans MS" panose="030F0702030302020204" pitchFamily="66" charset="0"/>
                <a:ea typeface="+mn-ea"/>
                <a:cs typeface="Arial"/>
              </a:rPr>
              <a:t>rd</a:t>
            </a:r>
            <a:r>
              <a:rPr kumimoji="0" lang="en-GB" sz="3200" b="0" i="1" u="none" strike="noStrike" kern="0" cap="none" spc="0" normalizeH="0" baseline="0" noProof="0" dirty="0">
                <a:ln>
                  <a:noFill/>
                </a:ln>
                <a:solidFill>
                  <a:srgbClr val="0000FF"/>
                </a:solidFill>
                <a:effectLst/>
                <a:uLnTx/>
                <a:uFillTx/>
                <a:latin typeface="Comic Sans MS" panose="030F0702030302020204" pitchFamily="66" charset="0"/>
                <a:ea typeface="+mn-ea"/>
                <a:cs typeface="Arial"/>
              </a:rPr>
              <a:t> January 2026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0" i="1" u="none" strike="noStrike" kern="0" cap="none" spc="0" normalizeH="0" baseline="0" noProof="0" dirty="0">
              <a:ln>
                <a:noFill/>
              </a:ln>
              <a:solidFill>
                <a:prstClr val="black"/>
              </a:solidFill>
              <a:effectLst/>
              <a:uLnTx/>
              <a:uFillTx/>
              <a:latin typeface="Comic Sans MS" panose="030F0702030302020204" pitchFamily="66" charset="0"/>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0" i="1" u="none" strike="noStrike" kern="0" cap="none" spc="0" normalizeH="0" baseline="0" noProof="0" dirty="0">
              <a:ln>
                <a:noFill/>
              </a:ln>
              <a:solidFill>
                <a:prstClr val="black"/>
              </a:solidFill>
              <a:effectLst/>
              <a:uLnTx/>
              <a:uFillTx/>
              <a:latin typeface="Comic Sans MS" panose="030F0702030302020204" pitchFamily="66" charset="0"/>
              <a:ea typeface="+mn-ea"/>
              <a:cs typeface="Arial"/>
            </a:endParaRPr>
          </a:p>
        </p:txBody>
      </p:sp>
      <p:pic>
        <p:nvPicPr>
          <p:cNvPr id="15" name="Picture 8" descr="C:\Users\Danny\Desktop\powerpoint logo.png">
            <a:extLst>
              <a:ext uri="{FF2B5EF4-FFF2-40B4-BE49-F238E27FC236}">
                <a16:creationId xmlns:a16="http://schemas.microsoft.com/office/drawing/2014/main" id="{674444C8-59E3-D093-14D4-10C8958F65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815" y="282548"/>
            <a:ext cx="978639" cy="1206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806FF34-A286-3BCC-8628-FC2E22DB44D9}"/>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39043" y="282548"/>
            <a:ext cx="1066639" cy="101681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AAAE3E9-F792-4E4D-42B1-8114FFF8B4D0}"/>
              </a:ext>
            </a:extLst>
          </p:cNvPr>
          <p:cNvPicPr>
            <a:picLocks noChangeAspect="1"/>
          </p:cNvPicPr>
          <p:nvPr/>
        </p:nvPicPr>
        <p:blipFill>
          <a:blip r:embed="rId6"/>
          <a:stretch>
            <a:fillRect/>
          </a:stretch>
        </p:blipFill>
        <p:spPr>
          <a:xfrm>
            <a:off x="4181817" y="2776283"/>
            <a:ext cx="3828365" cy="3497733"/>
          </a:xfrm>
          <a:prstGeom prst="rect">
            <a:avLst/>
          </a:prstGeom>
          <a:ln w="38100">
            <a:solidFill>
              <a:schemeClr val="tx1"/>
            </a:solidFill>
          </a:ln>
        </p:spPr>
      </p:pic>
      <p:pic>
        <p:nvPicPr>
          <p:cNvPr id="5" name="Picture 4">
            <a:extLst>
              <a:ext uri="{FF2B5EF4-FFF2-40B4-BE49-F238E27FC236}">
                <a16:creationId xmlns:a16="http://schemas.microsoft.com/office/drawing/2014/main" id="{067D09E2-DAA1-04FA-3CEB-C34D88D3467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7466" y="3028987"/>
            <a:ext cx="4053102" cy="3039827"/>
          </a:xfrm>
          <a:prstGeom prst="rect">
            <a:avLst/>
          </a:prstGeom>
          <a:ln w="38100">
            <a:solidFill>
              <a:schemeClr val="tx1"/>
            </a:solidFill>
          </a:ln>
        </p:spPr>
      </p:pic>
      <p:pic>
        <p:nvPicPr>
          <p:cNvPr id="8" name="Picture 7" descr="Image result for st john bosco quotes">
            <a:extLst>
              <a:ext uri="{FF2B5EF4-FFF2-40B4-BE49-F238E27FC236}">
                <a16:creationId xmlns:a16="http://schemas.microsoft.com/office/drawing/2014/main" id="{E4C49491-3175-392B-A85B-89DBEFD8614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01403" y="2776282"/>
            <a:ext cx="3524425" cy="370380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2" name="Text Box 12">
            <a:extLst>
              <a:ext uri="{FF2B5EF4-FFF2-40B4-BE49-F238E27FC236}">
                <a16:creationId xmlns:a16="http://schemas.microsoft.com/office/drawing/2014/main" id="{4A472C75-AD7E-EAC7-67CF-FE7B686FCA0A}"/>
              </a:ext>
            </a:extLst>
          </p:cNvPr>
          <p:cNvSpPr txBox="1">
            <a:spLocks noChangeArrowheads="1"/>
          </p:cNvSpPr>
          <p:nvPr/>
        </p:nvSpPr>
        <p:spPr bwMode="auto">
          <a:xfrm>
            <a:off x="8977999" y="2776282"/>
            <a:ext cx="3025933" cy="338554"/>
          </a:xfrm>
          <a:prstGeom prst="rect">
            <a:avLst/>
          </a:prstGeom>
          <a:noFill/>
          <a:ln w="9525">
            <a:noFill/>
            <a:miter lim="800000"/>
            <a:headEnd/>
            <a:tailEnd/>
          </a:ln>
          <a:effectLst/>
        </p:spPr>
        <p:txBody>
          <a:bodyPr wrap="square">
            <a:spAutoFit/>
          </a:bodyPr>
          <a:lstStyle>
            <a:lvl1pPr eaLnBrk="0" hangingPunct="0">
              <a:defRPr sz="4800">
                <a:solidFill>
                  <a:schemeClr val="tx1"/>
                </a:solidFill>
                <a:latin typeface="Comic Sans MS" panose="030F0702030302020204" pitchFamily="66" charset="0"/>
                <a:cs typeface="Arial" panose="020B0604020202020204" pitchFamily="34" charset="0"/>
              </a:defRPr>
            </a:lvl1pPr>
            <a:lvl2pPr marL="742950" indent="-285750" eaLnBrk="0" hangingPunct="0">
              <a:defRPr sz="4800">
                <a:solidFill>
                  <a:schemeClr val="tx1"/>
                </a:solidFill>
                <a:latin typeface="Comic Sans MS" panose="030F0702030302020204" pitchFamily="66" charset="0"/>
                <a:cs typeface="Arial" panose="020B0604020202020204" pitchFamily="34" charset="0"/>
              </a:defRPr>
            </a:lvl2pPr>
            <a:lvl3pPr marL="1143000" indent="-228600" eaLnBrk="0" hangingPunct="0">
              <a:defRPr sz="4800">
                <a:solidFill>
                  <a:schemeClr val="tx1"/>
                </a:solidFill>
                <a:latin typeface="Comic Sans MS" panose="030F0702030302020204" pitchFamily="66" charset="0"/>
                <a:cs typeface="Arial" panose="020B0604020202020204" pitchFamily="34" charset="0"/>
              </a:defRPr>
            </a:lvl3pPr>
            <a:lvl4pPr marL="1600200" indent="-228600" eaLnBrk="0" hangingPunct="0">
              <a:defRPr sz="4800">
                <a:solidFill>
                  <a:schemeClr val="tx1"/>
                </a:solidFill>
                <a:latin typeface="Comic Sans MS" panose="030F0702030302020204" pitchFamily="66" charset="0"/>
                <a:cs typeface="Arial" panose="020B0604020202020204" pitchFamily="34" charset="0"/>
              </a:defRPr>
            </a:lvl4pPr>
            <a:lvl5pPr marL="2057400" indent="-228600" eaLnBrk="0" hangingPunct="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sz="16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St. John Bosco Feast Day </a:t>
            </a:r>
          </a:p>
        </p:txBody>
      </p:sp>
      <p:sp>
        <p:nvSpPr>
          <p:cNvPr id="14" name="Text Box 12">
            <a:extLst>
              <a:ext uri="{FF2B5EF4-FFF2-40B4-BE49-F238E27FC236}">
                <a16:creationId xmlns:a16="http://schemas.microsoft.com/office/drawing/2014/main" id="{861744EF-1B68-2B95-38B7-6E1EA09EB5B5}"/>
              </a:ext>
            </a:extLst>
          </p:cNvPr>
          <p:cNvSpPr txBox="1">
            <a:spLocks noChangeArrowheads="1"/>
          </p:cNvSpPr>
          <p:nvPr/>
        </p:nvSpPr>
        <p:spPr bwMode="auto">
          <a:xfrm>
            <a:off x="9600213" y="6141529"/>
            <a:ext cx="3025933" cy="338554"/>
          </a:xfrm>
          <a:prstGeom prst="rect">
            <a:avLst/>
          </a:prstGeom>
          <a:noFill/>
          <a:ln w="9525">
            <a:noFill/>
            <a:miter lim="800000"/>
            <a:headEnd/>
            <a:tailEnd/>
          </a:ln>
          <a:effectLst/>
        </p:spPr>
        <p:txBody>
          <a:bodyPr wrap="square">
            <a:spAutoFit/>
          </a:bodyPr>
          <a:lstStyle>
            <a:lvl1pPr eaLnBrk="0" hangingPunct="0">
              <a:defRPr sz="4800">
                <a:solidFill>
                  <a:schemeClr val="tx1"/>
                </a:solidFill>
                <a:latin typeface="Comic Sans MS" panose="030F0702030302020204" pitchFamily="66" charset="0"/>
                <a:cs typeface="Arial" panose="020B0604020202020204" pitchFamily="34" charset="0"/>
              </a:defRPr>
            </a:lvl1pPr>
            <a:lvl2pPr marL="742950" indent="-285750" eaLnBrk="0" hangingPunct="0">
              <a:defRPr sz="4800">
                <a:solidFill>
                  <a:schemeClr val="tx1"/>
                </a:solidFill>
                <a:latin typeface="Comic Sans MS" panose="030F0702030302020204" pitchFamily="66" charset="0"/>
                <a:cs typeface="Arial" panose="020B0604020202020204" pitchFamily="34" charset="0"/>
              </a:defRPr>
            </a:lvl2pPr>
            <a:lvl3pPr marL="1143000" indent="-228600" eaLnBrk="0" hangingPunct="0">
              <a:defRPr sz="4800">
                <a:solidFill>
                  <a:schemeClr val="tx1"/>
                </a:solidFill>
                <a:latin typeface="Comic Sans MS" panose="030F0702030302020204" pitchFamily="66" charset="0"/>
                <a:cs typeface="Arial" panose="020B0604020202020204" pitchFamily="34" charset="0"/>
              </a:defRPr>
            </a:lvl3pPr>
            <a:lvl4pPr marL="1600200" indent="-228600" eaLnBrk="0" hangingPunct="0">
              <a:defRPr sz="4800">
                <a:solidFill>
                  <a:schemeClr val="tx1"/>
                </a:solidFill>
                <a:latin typeface="Comic Sans MS" panose="030F0702030302020204" pitchFamily="66" charset="0"/>
                <a:cs typeface="Arial" panose="020B0604020202020204" pitchFamily="34" charset="0"/>
              </a:defRPr>
            </a:lvl4pPr>
            <a:lvl5pPr marL="2057400" indent="-228600" eaLnBrk="0" hangingPunct="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sz="16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January 31</a:t>
            </a:r>
            <a:r>
              <a:rPr kumimoji="0" lang="en-GB" altLang="en-US" sz="1600" b="0" i="1" u="none" strike="noStrike" kern="1200" cap="none" spc="0" normalizeH="0" baseline="30000" noProof="0" dirty="0">
                <a:ln>
                  <a:noFill/>
                </a:ln>
                <a:solidFill>
                  <a:srgbClr val="000000"/>
                </a:solidFill>
                <a:effectLst/>
                <a:uLnTx/>
                <a:uFillTx/>
                <a:latin typeface="Comic Sans MS" panose="030F0702030302020204" pitchFamily="66" charset="0"/>
                <a:ea typeface="+mn-ea"/>
                <a:cs typeface="Arial" panose="020B0604020202020204" pitchFamily="34" charset="0"/>
              </a:rPr>
              <a:t>st</a:t>
            </a:r>
            <a:r>
              <a:rPr kumimoji="0" lang="en-GB" altLang="en-US" sz="16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 </a:t>
            </a:r>
            <a:endParaRPr kumimoji="0" lang="en-US" altLang="en-US" sz="16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endParaRPr>
          </a:p>
        </p:txBody>
      </p:sp>
    </p:spTree>
    <p:extLst>
      <p:ext uri="{BB962C8B-B14F-4D97-AF65-F5344CB8AC3E}">
        <p14:creationId xmlns:p14="http://schemas.microsoft.com/office/powerpoint/2010/main" val="400557400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D2D3B907-CDB6-4A7E-5970-7516A0B3E5FB}"/>
            </a:ext>
          </a:extLst>
        </p:cNvPr>
        <p:cNvGrpSpPr/>
        <p:nvPr/>
      </p:nvGrpSpPr>
      <p:grpSpPr>
        <a:xfrm>
          <a:off x="0" y="0"/>
          <a:ext cx="0" cy="0"/>
          <a:chOff x="0" y="0"/>
          <a:chExt cx="0" cy="0"/>
        </a:xfrm>
      </p:grpSpPr>
      <p:pic>
        <p:nvPicPr>
          <p:cNvPr id="2050" name="Picture 1" descr="A group of crosses on a green background&#10;&#10;AI-generated content may be incorrect.">
            <a:extLst>
              <a:ext uri="{FF2B5EF4-FFF2-40B4-BE49-F238E27FC236}">
                <a16:creationId xmlns:a16="http://schemas.microsoft.com/office/drawing/2014/main" id="{BFF2C03C-D5F0-D8C0-DC65-0995815971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6860" b="8140"/>
          <a:stretch/>
        </p:blipFill>
        <p:spPr bwMode="auto">
          <a:xfrm>
            <a:off x="-1" y="0"/>
            <a:ext cx="12191999" cy="6858000"/>
          </a:xfrm>
          <a:prstGeom prst="rect">
            <a:avLst/>
          </a:prstGeom>
          <a:solidFill>
            <a:srgbClr val="FFFFFF"/>
          </a:solidFill>
          <a:ln w="9525">
            <a:solidFill>
              <a:srgbClr val="000000"/>
            </a:solidFill>
            <a:miter lim="800000"/>
            <a:headEnd/>
            <a:tailEnd/>
          </a:ln>
        </p:spPr>
      </p:pic>
      <p:pic>
        <p:nvPicPr>
          <p:cNvPr id="3" name="Picture 8" descr="E:\New BEO Badge.png">
            <a:extLst>
              <a:ext uri="{FF2B5EF4-FFF2-40B4-BE49-F238E27FC236}">
                <a16:creationId xmlns:a16="http://schemas.microsoft.com/office/drawing/2014/main" id="{0E037F5D-9F3F-55BE-0CD1-6F4E3A5F0E4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55116" y="2453664"/>
            <a:ext cx="1681767" cy="2217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9007" y="165700"/>
            <a:ext cx="2691227" cy="2559204"/>
          </a:xfrm>
          <a:prstGeom prst="rect">
            <a:avLst/>
          </a:prstGeom>
          <a:ln w="38100">
            <a:solidFill>
              <a:schemeClr val="tx1"/>
            </a:solidFill>
          </a:ln>
        </p:spPr>
      </p:pic>
      <p:pic>
        <p:nvPicPr>
          <p:cNvPr id="5" name="Picture 4">
            <a:extLst>
              <a:ext uri="{FF2B5EF4-FFF2-40B4-BE49-F238E27FC236}">
                <a16:creationId xmlns:a16="http://schemas.microsoft.com/office/drawing/2014/main" id="{3B3117C1-C324-B744-3832-AD6C4235F48C}"/>
              </a:ext>
            </a:extLst>
          </p:cNvPr>
          <p:cNvPicPr>
            <a:picLocks noChangeAspect="1"/>
          </p:cNvPicPr>
          <p:nvPr/>
        </p:nvPicPr>
        <p:blipFill>
          <a:blip r:embed="rId7"/>
          <a:stretch>
            <a:fillRect/>
          </a:stretch>
        </p:blipFill>
        <p:spPr>
          <a:xfrm>
            <a:off x="9130644" y="165701"/>
            <a:ext cx="2932348" cy="2679099"/>
          </a:xfrm>
          <a:prstGeom prst="rect">
            <a:avLst/>
          </a:prstGeom>
          <a:ln w="38100">
            <a:solidFill>
              <a:srgbClr val="000000"/>
            </a:solidFill>
          </a:ln>
        </p:spPr>
      </p:pic>
    </p:spTree>
    <p:extLst>
      <p:ext uri="{BB962C8B-B14F-4D97-AF65-F5344CB8AC3E}">
        <p14:creationId xmlns:p14="http://schemas.microsoft.com/office/powerpoint/2010/main" val="17680445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267266" name="Rectangle 2"/>
          <p:cNvSpPr>
            <a:spLocks noChangeArrowheads="1"/>
          </p:cNvSpPr>
          <p:nvPr/>
        </p:nvSpPr>
        <p:spPr bwMode="auto">
          <a:xfrm>
            <a:off x="1240750" y="1141414"/>
            <a:ext cx="3357562" cy="3048000"/>
          </a:xfrm>
          <a:prstGeom prst="rect">
            <a:avLst/>
          </a:prstGeom>
          <a:solidFill>
            <a:schemeClr val="tx1"/>
          </a:solidFill>
          <a:ln w="9525">
            <a:solidFill>
              <a:schemeClr val="bg2"/>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eaLnBrk="0" fontAlgn="base" hangingPunct="0">
              <a:spcBef>
                <a:spcPct val="0"/>
              </a:spcBef>
              <a:spcAft>
                <a:spcPct val="0"/>
              </a:spcAft>
              <a:buClrTx/>
              <a:buSzTx/>
              <a:buNone/>
              <a:defRPr/>
            </a:pPr>
            <a:r>
              <a:rPr lang="en-GB" altLang="en-US" sz="2400" dirty="0">
                <a:solidFill>
                  <a:schemeClr val="bg2"/>
                </a:solidFill>
                <a:latin typeface="Comic Sans MS" pitchFamily="66" charset="0"/>
              </a:rPr>
              <a:t>All these pieces</a:t>
            </a:r>
            <a:br>
              <a:rPr lang="en-GB" altLang="en-US" sz="2400" dirty="0">
                <a:solidFill>
                  <a:schemeClr val="bg2"/>
                </a:solidFill>
                <a:latin typeface="Comic Sans MS" pitchFamily="66" charset="0"/>
              </a:rPr>
            </a:br>
            <a:r>
              <a:rPr lang="en-GB" altLang="en-US" sz="2400" dirty="0">
                <a:solidFill>
                  <a:schemeClr val="bg2"/>
                </a:solidFill>
                <a:latin typeface="Comic Sans MS" pitchFamily="66" charset="0"/>
              </a:rPr>
              <a:t>Broken and scattered</a:t>
            </a:r>
            <a:br>
              <a:rPr lang="en-GB" altLang="en-US" sz="2400" dirty="0">
                <a:solidFill>
                  <a:schemeClr val="bg2"/>
                </a:solidFill>
                <a:latin typeface="Comic Sans MS" pitchFamily="66" charset="0"/>
              </a:rPr>
            </a:br>
            <a:r>
              <a:rPr lang="en-GB" altLang="en-US" sz="2400" dirty="0">
                <a:solidFill>
                  <a:schemeClr val="bg2"/>
                </a:solidFill>
                <a:latin typeface="Comic Sans MS" pitchFamily="66" charset="0"/>
              </a:rPr>
              <a:t>In mercy gathered</a:t>
            </a:r>
            <a:br>
              <a:rPr lang="en-GB" altLang="en-US" sz="2400" dirty="0">
                <a:solidFill>
                  <a:schemeClr val="bg2"/>
                </a:solidFill>
                <a:latin typeface="Comic Sans MS" pitchFamily="66" charset="0"/>
              </a:rPr>
            </a:br>
            <a:r>
              <a:rPr lang="en-GB" altLang="en-US" sz="2400" dirty="0">
                <a:solidFill>
                  <a:schemeClr val="bg2"/>
                </a:solidFill>
                <a:latin typeface="Comic Sans MS" pitchFamily="66" charset="0"/>
              </a:rPr>
              <a:t>Mended and whole.</a:t>
            </a:r>
            <a:br>
              <a:rPr lang="en-GB" altLang="en-US" sz="2400" dirty="0">
                <a:solidFill>
                  <a:schemeClr val="bg2"/>
                </a:solidFill>
                <a:latin typeface="Comic Sans MS" pitchFamily="66" charset="0"/>
              </a:rPr>
            </a:br>
            <a:r>
              <a:rPr lang="en-GB" altLang="en-US" sz="2400" dirty="0">
                <a:solidFill>
                  <a:schemeClr val="bg2"/>
                </a:solidFill>
                <a:latin typeface="Comic Sans MS" pitchFamily="66" charset="0"/>
              </a:rPr>
              <a:t>Empty-handed</a:t>
            </a:r>
            <a:br>
              <a:rPr lang="en-GB" altLang="en-US" sz="2400" dirty="0">
                <a:solidFill>
                  <a:schemeClr val="bg2"/>
                </a:solidFill>
                <a:latin typeface="Comic Sans MS" pitchFamily="66" charset="0"/>
              </a:rPr>
            </a:br>
            <a:r>
              <a:rPr lang="en-GB" altLang="en-US" sz="2400" dirty="0">
                <a:solidFill>
                  <a:schemeClr val="bg2"/>
                </a:solidFill>
                <a:latin typeface="Comic Sans MS" pitchFamily="66" charset="0"/>
              </a:rPr>
              <a:t>But not forsaken</a:t>
            </a:r>
            <a:br>
              <a:rPr lang="en-GB" altLang="en-US" sz="2400" dirty="0">
                <a:solidFill>
                  <a:schemeClr val="bg2"/>
                </a:solidFill>
                <a:latin typeface="Comic Sans MS" pitchFamily="66" charset="0"/>
              </a:rPr>
            </a:br>
            <a:r>
              <a:rPr lang="en-GB" altLang="en-US" sz="2400" dirty="0">
                <a:solidFill>
                  <a:schemeClr val="bg2"/>
                </a:solidFill>
                <a:latin typeface="Comic Sans MS" pitchFamily="66" charset="0"/>
              </a:rPr>
              <a:t>I've been set free</a:t>
            </a:r>
            <a:br>
              <a:rPr lang="en-GB" altLang="en-US" sz="2400" dirty="0">
                <a:solidFill>
                  <a:schemeClr val="bg2"/>
                </a:solidFill>
                <a:latin typeface="Comic Sans MS" pitchFamily="66" charset="0"/>
              </a:rPr>
            </a:br>
            <a:r>
              <a:rPr lang="en-GB" altLang="en-US" sz="2400" dirty="0">
                <a:solidFill>
                  <a:schemeClr val="bg2"/>
                </a:solidFill>
                <a:latin typeface="Comic Sans MS" pitchFamily="66" charset="0"/>
              </a:rPr>
              <a:t>I've been set free.</a:t>
            </a:r>
          </a:p>
        </p:txBody>
      </p:sp>
      <p:sp>
        <p:nvSpPr>
          <p:cNvPr id="267267" name="Rectangle 3"/>
          <p:cNvSpPr>
            <a:spLocks noChangeArrowheads="1"/>
          </p:cNvSpPr>
          <p:nvPr/>
        </p:nvSpPr>
        <p:spPr bwMode="auto">
          <a:xfrm>
            <a:off x="1774826" y="93663"/>
            <a:ext cx="878522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algn="ctr" eaLnBrk="0" fontAlgn="base" hangingPunct="0">
              <a:spcBef>
                <a:spcPct val="0"/>
              </a:spcBef>
              <a:spcAft>
                <a:spcPct val="0"/>
              </a:spcAft>
              <a:buClrTx/>
              <a:buSzTx/>
              <a:buNone/>
              <a:defRPr/>
            </a:pPr>
            <a:r>
              <a:rPr lang="en-GB" altLang="en-US" sz="4400" u="sng" dirty="0">
                <a:solidFill>
                  <a:srgbClr val="000000"/>
                </a:solidFill>
                <a:latin typeface="Comic Sans MS" pitchFamily="66" charset="0"/>
              </a:rPr>
              <a:t>AMAZING GRACE</a:t>
            </a:r>
          </a:p>
        </p:txBody>
      </p:sp>
      <p:sp>
        <p:nvSpPr>
          <p:cNvPr id="267269" name="Rectangle 1"/>
          <p:cNvSpPr>
            <a:spLocks noChangeArrowheads="1"/>
          </p:cNvSpPr>
          <p:nvPr/>
        </p:nvSpPr>
        <p:spPr bwMode="auto">
          <a:xfrm>
            <a:off x="6180331" y="1141414"/>
            <a:ext cx="4286250" cy="2308225"/>
          </a:xfrm>
          <a:prstGeom prst="rect">
            <a:avLst/>
          </a:prstGeom>
          <a:solidFill>
            <a:schemeClr val="tx1"/>
          </a:solidFill>
          <a:ln w="9525">
            <a:solidFill>
              <a:schemeClr val="bg2"/>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eaLnBrk="0" fontAlgn="base" hangingPunct="0">
              <a:spcBef>
                <a:spcPct val="0"/>
              </a:spcBef>
              <a:spcAft>
                <a:spcPct val="0"/>
              </a:spcAft>
              <a:buClrTx/>
              <a:buSzTx/>
              <a:buNone/>
              <a:defRPr/>
            </a:pPr>
            <a:r>
              <a:rPr lang="en-GB" altLang="en-US" sz="2400">
                <a:solidFill>
                  <a:schemeClr val="bg2"/>
                </a:solidFill>
                <a:latin typeface="Comic Sans MS" pitchFamily="66" charset="0"/>
              </a:rPr>
              <a:t>Amazing grace</a:t>
            </a:r>
            <a:br>
              <a:rPr lang="en-GB" altLang="en-US" sz="2400">
                <a:solidFill>
                  <a:schemeClr val="bg2"/>
                </a:solidFill>
                <a:latin typeface="Comic Sans MS" pitchFamily="66" charset="0"/>
              </a:rPr>
            </a:br>
            <a:r>
              <a:rPr lang="en-GB" altLang="en-US" sz="2400">
                <a:solidFill>
                  <a:schemeClr val="bg2"/>
                </a:solidFill>
                <a:latin typeface="Comic Sans MS" pitchFamily="66" charset="0"/>
              </a:rPr>
              <a:t>How sweet the sound</a:t>
            </a:r>
            <a:br>
              <a:rPr lang="en-GB" altLang="en-US" sz="2400">
                <a:solidFill>
                  <a:schemeClr val="bg2"/>
                </a:solidFill>
                <a:latin typeface="Comic Sans MS" pitchFamily="66" charset="0"/>
              </a:rPr>
            </a:br>
            <a:r>
              <a:rPr lang="en-GB" altLang="en-US" sz="2400">
                <a:solidFill>
                  <a:schemeClr val="bg2"/>
                </a:solidFill>
                <a:latin typeface="Comic Sans MS" pitchFamily="66" charset="0"/>
              </a:rPr>
              <a:t>That saved a wretch like me, </a:t>
            </a:r>
            <a:br>
              <a:rPr lang="en-GB" altLang="en-US" sz="2400">
                <a:solidFill>
                  <a:schemeClr val="bg2"/>
                </a:solidFill>
                <a:latin typeface="Comic Sans MS" pitchFamily="66" charset="0"/>
              </a:rPr>
            </a:br>
            <a:r>
              <a:rPr lang="en-GB" altLang="en-US" sz="2400">
                <a:solidFill>
                  <a:schemeClr val="bg2"/>
                </a:solidFill>
                <a:latin typeface="Comic Sans MS" pitchFamily="66" charset="0"/>
              </a:rPr>
              <a:t>I once was lost</a:t>
            </a:r>
            <a:br>
              <a:rPr lang="en-GB" altLang="en-US" sz="2400">
                <a:solidFill>
                  <a:schemeClr val="bg2"/>
                </a:solidFill>
                <a:latin typeface="Comic Sans MS" pitchFamily="66" charset="0"/>
              </a:rPr>
            </a:br>
            <a:r>
              <a:rPr lang="en-GB" altLang="en-US" sz="2400">
                <a:solidFill>
                  <a:schemeClr val="bg2"/>
                </a:solidFill>
                <a:latin typeface="Comic Sans MS" pitchFamily="66" charset="0"/>
              </a:rPr>
              <a:t>But now I'm found</a:t>
            </a:r>
            <a:br>
              <a:rPr lang="en-GB" altLang="en-US" sz="2400">
                <a:solidFill>
                  <a:schemeClr val="bg2"/>
                </a:solidFill>
                <a:latin typeface="Comic Sans MS" pitchFamily="66" charset="0"/>
              </a:rPr>
            </a:br>
            <a:r>
              <a:rPr lang="en-GB" altLang="en-US" sz="2400">
                <a:solidFill>
                  <a:schemeClr val="bg2"/>
                </a:solidFill>
                <a:latin typeface="Comic Sans MS" pitchFamily="66" charset="0"/>
              </a:rPr>
              <a:t>Was blind but now I see.</a:t>
            </a:r>
          </a:p>
        </p:txBody>
      </p:sp>
      <p:sp>
        <p:nvSpPr>
          <p:cNvPr id="267270" name="Rectangle 1"/>
          <p:cNvSpPr>
            <a:spLocks noChangeArrowheads="1"/>
          </p:cNvSpPr>
          <p:nvPr/>
        </p:nvSpPr>
        <p:spPr bwMode="auto">
          <a:xfrm>
            <a:off x="825467" y="4631193"/>
            <a:ext cx="4425950" cy="1939925"/>
          </a:xfrm>
          <a:prstGeom prst="rect">
            <a:avLst/>
          </a:prstGeom>
          <a:solidFill>
            <a:schemeClr val="tx1"/>
          </a:solidFill>
          <a:ln w="9525">
            <a:solidFill>
              <a:schemeClr val="bg2"/>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eaLnBrk="0" fontAlgn="base" hangingPunct="0">
              <a:spcBef>
                <a:spcPct val="0"/>
              </a:spcBef>
              <a:spcAft>
                <a:spcPct val="0"/>
              </a:spcAft>
              <a:buClrTx/>
              <a:buSzTx/>
              <a:buNone/>
              <a:defRPr/>
            </a:pPr>
            <a:r>
              <a:rPr lang="en-GB" altLang="en-US" sz="2400">
                <a:solidFill>
                  <a:schemeClr val="bg2"/>
                </a:solidFill>
                <a:latin typeface="Comic Sans MS" pitchFamily="66" charset="0"/>
              </a:rPr>
              <a:t>Oh, I can see it now</a:t>
            </a:r>
            <a:br>
              <a:rPr lang="en-GB" altLang="en-US" sz="2400">
                <a:solidFill>
                  <a:schemeClr val="bg2"/>
                </a:solidFill>
                <a:latin typeface="Comic Sans MS" pitchFamily="66" charset="0"/>
              </a:rPr>
            </a:br>
            <a:r>
              <a:rPr lang="en-GB" altLang="en-US" sz="2400">
                <a:solidFill>
                  <a:schemeClr val="bg2"/>
                </a:solidFill>
                <a:latin typeface="Comic Sans MS" pitchFamily="66" charset="0"/>
              </a:rPr>
              <a:t>Oh, I can see the love in             Your eyes</a:t>
            </a:r>
            <a:br>
              <a:rPr lang="en-GB" altLang="en-US" sz="2400">
                <a:solidFill>
                  <a:schemeClr val="bg2"/>
                </a:solidFill>
                <a:latin typeface="Comic Sans MS" pitchFamily="66" charset="0"/>
              </a:rPr>
            </a:br>
            <a:r>
              <a:rPr lang="en-GB" altLang="en-US" sz="2400">
                <a:solidFill>
                  <a:schemeClr val="bg2"/>
                </a:solidFill>
                <a:latin typeface="Comic Sans MS" pitchFamily="66" charset="0"/>
              </a:rPr>
              <a:t>Laying yourself down</a:t>
            </a:r>
            <a:br>
              <a:rPr lang="en-GB" altLang="en-US" sz="2400">
                <a:solidFill>
                  <a:schemeClr val="bg2"/>
                </a:solidFill>
                <a:latin typeface="Comic Sans MS" pitchFamily="66" charset="0"/>
              </a:rPr>
            </a:br>
            <a:r>
              <a:rPr lang="en-GB" altLang="en-US" sz="2400">
                <a:solidFill>
                  <a:schemeClr val="bg2"/>
                </a:solidFill>
                <a:latin typeface="Comic Sans MS" pitchFamily="66" charset="0"/>
              </a:rPr>
              <a:t>Raising up the broken to life.</a:t>
            </a:r>
          </a:p>
        </p:txBody>
      </p:sp>
      <p:sp>
        <p:nvSpPr>
          <p:cNvPr id="267271" name="Rectangle 1"/>
          <p:cNvSpPr>
            <a:spLocks noChangeArrowheads="1"/>
          </p:cNvSpPr>
          <p:nvPr/>
        </p:nvSpPr>
        <p:spPr bwMode="auto">
          <a:xfrm>
            <a:off x="6721669" y="3716338"/>
            <a:ext cx="3744913" cy="3048000"/>
          </a:xfrm>
          <a:prstGeom prst="rect">
            <a:avLst/>
          </a:prstGeom>
          <a:solidFill>
            <a:schemeClr val="tx1"/>
          </a:solidFill>
          <a:ln w="9525">
            <a:solidFill>
              <a:schemeClr val="bg2"/>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eaLnBrk="0" fontAlgn="base" hangingPunct="0">
              <a:spcBef>
                <a:spcPct val="0"/>
              </a:spcBef>
              <a:spcAft>
                <a:spcPct val="0"/>
              </a:spcAft>
              <a:buClrTx/>
              <a:buSzTx/>
              <a:buNone/>
              <a:defRPr/>
            </a:pPr>
            <a:r>
              <a:rPr lang="en-GB" altLang="en-US" sz="2400">
                <a:solidFill>
                  <a:schemeClr val="bg2"/>
                </a:solidFill>
                <a:latin typeface="Comic Sans MS" pitchFamily="66" charset="0"/>
              </a:rPr>
              <a:t>You take our failure</a:t>
            </a:r>
            <a:br>
              <a:rPr lang="en-GB" altLang="en-US" sz="2400">
                <a:solidFill>
                  <a:schemeClr val="bg2"/>
                </a:solidFill>
                <a:latin typeface="Comic Sans MS" pitchFamily="66" charset="0"/>
              </a:rPr>
            </a:br>
            <a:r>
              <a:rPr lang="en-GB" altLang="en-US" sz="2400">
                <a:solidFill>
                  <a:schemeClr val="bg2"/>
                </a:solidFill>
                <a:latin typeface="Comic Sans MS" pitchFamily="66" charset="0"/>
              </a:rPr>
              <a:t>You take our weakness</a:t>
            </a:r>
            <a:br>
              <a:rPr lang="en-GB" altLang="en-US" sz="2400">
                <a:solidFill>
                  <a:schemeClr val="bg2"/>
                </a:solidFill>
                <a:latin typeface="Comic Sans MS" pitchFamily="66" charset="0"/>
              </a:rPr>
            </a:br>
            <a:r>
              <a:rPr lang="en-GB" altLang="en-US" sz="2400">
                <a:solidFill>
                  <a:schemeClr val="bg2"/>
                </a:solidFill>
                <a:latin typeface="Comic Sans MS" pitchFamily="66" charset="0"/>
              </a:rPr>
              <a:t>You set Your treasure</a:t>
            </a:r>
            <a:br>
              <a:rPr lang="en-GB" altLang="en-US" sz="2400">
                <a:solidFill>
                  <a:schemeClr val="bg2"/>
                </a:solidFill>
                <a:latin typeface="Comic Sans MS" pitchFamily="66" charset="0"/>
              </a:rPr>
            </a:br>
            <a:r>
              <a:rPr lang="en-GB" altLang="en-US" sz="2400">
                <a:solidFill>
                  <a:schemeClr val="bg2"/>
                </a:solidFill>
                <a:latin typeface="Comic Sans MS" pitchFamily="66" charset="0"/>
              </a:rPr>
              <a:t>In jars of clay.</a:t>
            </a:r>
            <a:br>
              <a:rPr lang="en-GB" altLang="en-US" sz="2400">
                <a:solidFill>
                  <a:schemeClr val="bg2"/>
                </a:solidFill>
                <a:latin typeface="Comic Sans MS" pitchFamily="66" charset="0"/>
              </a:rPr>
            </a:br>
            <a:r>
              <a:rPr lang="en-GB" altLang="en-US" sz="2400">
                <a:solidFill>
                  <a:schemeClr val="bg2"/>
                </a:solidFill>
                <a:latin typeface="Comic Sans MS" pitchFamily="66" charset="0"/>
              </a:rPr>
              <a:t>So take this heart, Lord</a:t>
            </a:r>
            <a:br>
              <a:rPr lang="en-GB" altLang="en-US" sz="2400">
                <a:solidFill>
                  <a:schemeClr val="bg2"/>
                </a:solidFill>
                <a:latin typeface="Comic Sans MS" pitchFamily="66" charset="0"/>
              </a:rPr>
            </a:br>
            <a:r>
              <a:rPr lang="en-GB" altLang="en-US" sz="2400">
                <a:solidFill>
                  <a:schemeClr val="bg2"/>
                </a:solidFill>
                <a:latin typeface="Comic Sans MS" pitchFamily="66" charset="0"/>
              </a:rPr>
              <a:t>I'll be Your vessel</a:t>
            </a:r>
            <a:br>
              <a:rPr lang="en-GB" altLang="en-US" sz="2400">
                <a:solidFill>
                  <a:schemeClr val="bg2"/>
                </a:solidFill>
                <a:latin typeface="Comic Sans MS" pitchFamily="66" charset="0"/>
              </a:rPr>
            </a:br>
            <a:r>
              <a:rPr lang="en-GB" altLang="en-US" sz="2400">
                <a:solidFill>
                  <a:schemeClr val="bg2"/>
                </a:solidFill>
                <a:latin typeface="Comic Sans MS" pitchFamily="66" charset="0"/>
              </a:rPr>
              <a:t>The world to see</a:t>
            </a:r>
            <a:br>
              <a:rPr lang="en-GB" altLang="en-US" sz="2400">
                <a:solidFill>
                  <a:schemeClr val="bg2"/>
                </a:solidFill>
                <a:latin typeface="Comic Sans MS" pitchFamily="66" charset="0"/>
              </a:rPr>
            </a:br>
            <a:r>
              <a:rPr lang="en-GB" altLang="en-US" sz="2400">
                <a:solidFill>
                  <a:schemeClr val="bg2"/>
                </a:solidFill>
                <a:latin typeface="Comic Sans MS" pitchFamily="66" charset="0"/>
              </a:rPr>
              <a:t>Your life in me.</a:t>
            </a:r>
          </a:p>
        </p:txBody>
      </p:sp>
    </p:spTree>
    <p:extLst>
      <p:ext uri="{BB962C8B-B14F-4D97-AF65-F5344CB8AC3E}">
        <p14:creationId xmlns:p14="http://schemas.microsoft.com/office/powerpoint/2010/main" val="40318505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a:extLst>
            <a:ext uri="{FF2B5EF4-FFF2-40B4-BE49-F238E27FC236}">
              <a16:creationId xmlns:a16="http://schemas.microsoft.com/office/drawing/2014/main" id="{7C92F897-5F87-CA80-2FDF-7457FE474F02}"/>
            </a:ext>
          </a:extLst>
        </p:cNvPr>
        <p:cNvGrpSpPr/>
        <p:nvPr/>
      </p:nvGrpSpPr>
      <p:grpSpPr>
        <a:xfrm>
          <a:off x="0" y="0"/>
          <a:ext cx="0" cy="0"/>
          <a:chOff x="0" y="0"/>
          <a:chExt cx="0" cy="0"/>
        </a:xfrm>
      </p:grpSpPr>
      <p:sp>
        <p:nvSpPr>
          <p:cNvPr id="282628" name="Rectangle 5">
            <a:extLst>
              <a:ext uri="{FF2B5EF4-FFF2-40B4-BE49-F238E27FC236}">
                <a16:creationId xmlns:a16="http://schemas.microsoft.com/office/drawing/2014/main" id="{04E5F9EA-95F2-C67C-576B-02FC45066AD8}"/>
              </a:ext>
            </a:extLst>
          </p:cNvPr>
          <p:cNvSpPr>
            <a:spLocks noChangeArrowheads="1"/>
          </p:cNvSpPr>
          <p:nvPr/>
        </p:nvSpPr>
        <p:spPr bwMode="auto">
          <a:xfrm>
            <a:off x="2438409" y="1351508"/>
            <a:ext cx="6912420" cy="4154984"/>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20000"/>
              </a:spcBef>
              <a:spcAft>
                <a:spcPts val="0"/>
              </a:spcAft>
              <a:buClr>
                <a:srgbClr val="33CCCC"/>
              </a:buClr>
              <a:buSzPct val="120000"/>
              <a:buFontTx/>
              <a:buNone/>
              <a:tabLst/>
              <a:defRPr/>
            </a:pPr>
            <a:r>
              <a:rPr kumimoji="0" lang="en-US" sz="6000" b="0" i="0" u="sng" strike="noStrike" kern="1200" cap="none" spc="0" normalizeH="0" baseline="0" noProof="0" dirty="0">
                <a:ln>
                  <a:noFill/>
                </a:ln>
                <a:solidFill>
                  <a:schemeClr val="bg2"/>
                </a:solidFill>
                <a:effectLst/>
                <a:uLnTx/>
                <a:uFillTx/>
                <a:latin typeface="Comic Sans MS" panose="030F0702030302020204" pitchFamily="66" charset="0"/>
                <a:ea typeface="+mn-ea"/>
                <a:cs typeface="Arial" panose="020B0604020202020204" pitchFamily="34" charset="0"/>
              </a:rPr>
              <a:t>CHOIR</a:t>
            </a:r>
          </a:p>
          <a:p>
            <a:pPr marL="0" marR="0" lvl="0" indent="0" algn="ctr" defTabSz="914400" rtl="0" eaLnBrk="1" fontAlgn="auto" latinLnBrk="0" hangingPunct="1">
              <a:lnSpc>
                <a:spcPct val="100000"/>
              </a:lnSpc>
              <a:spcBef>
                <a:spcPct val="20000"/>
              </a:spcBef>
              <a:spcAft>
                <a:spcPts val="0"/>
              </a:spcAft>
              <a:buClr>
                <a:srgbClr val="33CCCC"/>
              </a:buClr>
              <a:buSzPct val="120000"/>
              <a:buFontTx/>
              <a:buNone/>
              <a:tabLst/>
              <a:defRPr/>
            </a:pPr>
            <a:r>
              <a:rPr kumimoji="0" lang="en-US" sz="60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SING                       AMAZING GRACE</a:t>
            </a:r>
          </a:p>
          <a:p>
            <a:pPr marL="0" marR="0" lvl="0" indent="0" algn="ctr" defTabSz="914400" rtl="0" eaLnBrk="1" fontAlgn="auto" latinLnBrk="0" hangingPunct="1">
              <a:lnSpc>
                <a:spcPct val="100000"/>
              </a:lnSpc>
              <a:spcBef>
                <a:spcPct val="20000"/>
              </a:spcBef>
              <a:spcAft>
                <a:spcPts val="0"/>
              </a:spcAft>
              <a:buClr>
                <a:srgbClr val="33CCCC"/>
              </a:buClr>
              <a:buSzPct val="120000"/>
              <a:buFontTx/>
              <a:buNone/>
              <a:tabLst/>
              <a:defRPr/>
            </a:pPr>
            <a:r>
              <a:rPr kumimoji="0" lang="en-US" sz="60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 ON EXIT</a:t>
            </a:r>
            <a:endParaRPr kumimoji="0" lang="en-GB" sz="6000" b="0" i="0"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4360135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7" name="Text Box 5">
            <a:extLst>
              <a:ext uri="{FF2B5EF4-FFF2-40B4-BE49-F238E27FC236}">
                <a16:creationId xmlns:a16="http://schemas.microsoft.com/office/drawing/2014/main" id="{67B0B388-13EC-438A-B7CA-04FF59D9B94E}"/>
              </a:ext>
            </a:extLst>
          </p:cNvPr>
          <p:cNvSpPr txBox="1">
            <a:spLocks noChangeArrowheads="1"/>
          </p:cNvSpPr>
          <p:nvPr/>
        </p:nvSpPr>
        <p:spPr bwMode="auto">
          <a:xfrm>
            <a:off x="2843002" y="275393"/>
            <a:ext cx="6449075" cy="1323975"/>
          </a:xfrm>
          <a:prstGeom prst="rect">
            <a:avLst/>
          </a:prstGeom>
          <a:solidFill>
            <a:schemeClr val="tx1"/>
          </a:solidFill>
          <a:ln>
            <a:solidFill>
              <a:schemeClr val="bg2"/>
            </a:solidFill>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80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WE GATHER</a:t>
            </a:r>
            <a:endParaRPr kumimoji="0" lang="en-US" altLang="en-US" sz="80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endParaRPr>
          </a:p>
        </p:txBody>
      </p:sp>
      <p:pic>
        <p:nvPicPr>
          <p:cNvPr id="8" name="Picture 8" descr="E:\New BEO Badge.png">
            <a:extLst>
              <a:ext uri="{FF2B5EF4-FFF2-40B4-BE49-F238E27FC236}">
                <a16:creationId xmlns:a16="http://schemas.microsoft.com/office/drawing/2014/main" id="{B48E42FA-8D65-490E-A517-13B1E6D6E6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38" y="207587"/>
            <a:ext cx="1404579" cy="1725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
            <a:extLst>
              <a:ext uri="{FF2B5EF4-FFF2-40B4-BE49-F238E27FC236}">
                <a16:creationId xmlns:a16="http://schemas.microsoft.com/office/drawing/2014/main" id="{F9B90FE0-82D1-4B0D-8DA2-455B4E4ACA95}"/>
              </a:ext>
            </a:extLst>
          </p:cNvPr>
          <p:cNvSpPr>
            <a:spLocks noChangeArrowheads="1"/>
          </p:cNvSpPr>
          <p:nvPr/>
        </p:nvSpPr>
        <p:spPr bwMode="auto">
          <a:xfrm>
            <a:off x="1699282" y="1851600"/>
            <a:ext cx="8768480" cy="4284250"/>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marL="0" marR="0" lvl="0" indent="0" algn="l" defTabSz="914400" rtl="0" eaLnBrk="0" fontAlgn="base" latinLnBrk="0" hangingPunct="0">
              <a:lnSpc>
                <a:spcPct val="100000"/>
              </a:lnSpc>
              <a:spcBef>
                <a:spcPct val="20000"/>
              </a:spcBef>
              <a:spcAft>
                <a:spcPct val="0"/>
              </a:spcAft>
              <a:buClr>
                <a:srgbClr val="33CCCC"/>
              </a:buClr>
              <a:buSzPct val="120000"/>
              <a:buFontTx/>
              <a:buNone/>
              <a:tabLst/>
              <a:defRPr/>
            </a:pPr>
            <a:endParaRPr kumimoji="0" lang="en-GB" sz="200" b="0" i="0" u="sng" strike="noStrike" kern="1200" cap="none" spc="0" normalizeH="0" baseline="0" noProof="0" dirty="0">
              <a:ln>
                <a:noFill/>
              </a:ln>
              <a:solidFill>
                <a:srgbClr val="0000FF"/>
              </a:solidFill>
              <a:effectLst/>
              <a:uLnTx/>
              <a:uFillTx/>
              <a:latin typeface="Comic Sans MS" panose="030F0702030302020204" pitchFamily="66" charset="0"/>
              <a:ea typeface="+mn-ea"/>
              <a:cs typeface="Arial" charset="0"/>
            </a:endParaRPr>
          </a:p>
          <a:p>
            <a:pPr marL="0" marR="0" lvl="0" indent="0" algn="ctr" defTabSz="914400" rtl="0" eaLnBrk="0" fontAlgn="base" latinLnBrk="0" hangingPunct="0">
              <a:lnSpc>
                <a:spcPct val="100000"/>
              </a:lnSpc>
              <a:spcBef>
                <a:spcPct val="20000"/>
              </a:spcBef>
              <a:spcAft>
                <a:spcPct val="0"/>
              </a:spcAft>
              <a:buClr>
                <a:srgbClr val="33CCCC"/>
              </a:buClr>
              <a:buSzPct val="120000"/>
              <a:buFontTx/>
              <a:buNone/>
              <a:tabLst/>
              <a:defRPr/>
            </a:pPr>
            <a:r>
              <a:rPr kumimoji="0" lang="en-GB" sz="2800" b="0" i="1" u="sng" strike="noStrike" kern="1200" cap="none" spc="0" normalizeH="0" baseline="0" noProof="0" dirty="0">
                <a:ln>
                  <a:noFill/>
                </a:ln>
                <a:solidFill>
                  <a:srgbClr val="C00000"/>
                </a:solidFill>
                <a:effectLst/>
                <a:uLnTx/>
                <a:uFillTx/>
                <a:latin typeface="Comic Sans MS" panose="030F0702030302020204" pitchFamily="66" charset="0"/>
                <a:ea typeface="+mn-ea"/>
                <a:cs typeface="Arial" charset="0"/>
              </a:rPr>
              <a:t>Welcome</a:t>
            </a:r>
            <a:r>
              <a:rPr kumimoji="0" lang="en-GB" sz="28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charset="0"/>
              </a:rPr>
              <a:t> to our Feast Day Mass,                                                            as we prepare ourselves to </a:t>
            </a:r>
            <a:r>
              <a:rPr kumimoji="0" lang="en-GB" sz="2800" b="0" i="1" u="sng" strike="noStrike" kern="1200" cap="none" spc="0" normalizeH="0" baseline="0" noProof="0" dirty="0">
                <a:ln>
                  <a:noFill/>
                </a:ln>
                <a:solidFill>
                  <a:srgbClr val="C00000"/>
                </a:solidFill>
                <a:effectLst/>
                <a:uLnTx/>
                <a:uFillTx/>
                <a:latin typeface="Comic Sans MS" panose="030F0702030302020204" pitchFamily="66" charset="0"/>
                <a:ea typeface="+mn-ea"/>
                <a:cs typeface="Arial" charset="0"/>
              </a:rPr>
              <a:t>get closer to God</a:t>
            </a:r>
            <a:r>
              <a:rPr kumimoji="0" lang="en-GB" sz="28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charset="0"/>
              </a:rPr>
              <a:t>.</a:t>
            </a:r>
            <a:endParaRPr kumimoji="0" lang="en-GB" sz="28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charset="0"/>
            </a:endParaRPr>
          </a:p>
          <a:p>
            <a:pPr marL="0" marR="0" lvl="0" indent="0" algn="ctr" defTabSz="914400" rtl="0" eaLnBrk="0" fontAlgn="base" latinLnBrk="0" hangingPunct="0">
              <a:lnSpc>
                <a:spcPct val="100000"/>
              </a:lnSpc>
              <a:spcBef>
                <a:spcPct val="20000"/>
              </a:spcBef>
              <a:spcAft>
                <a:spcPct val="0"/>
              </a:spcAft>
              <a:buClr>
                <a:srgbClr val="33CCCC"/>
              </a:buClr>
              <a:buSzPct val="120000"/>
              <a:buFontTx/>
              <a:buNone/>
              <a:tabLst/>
              <a:defRPr/>
            </a:pPr>
            <a:endParaRPr kumimoji="0" lang="en-GB" sz="2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charset="0"/>
            </a:endParaRPr>
          </a:p>
          <a:p>
            <a:pPr marL="0" marR="0" lvl="0" indent="0" algn="ctr" defTabSz="914400" rtl="0" eaLnBrk="0" fontAlgn="base" latinLnBrk="0" hangingPunct="0">
              <a:lnSpc>
                <a:spcPct val="100000"/>
              </a:lnSpc>
              <a:spcBef>
                <a:spcPct val="20000"/>
              </a:spcBef>
              <a:spcAft>
                <a:spcPct val="0"/>
              </a:spcAft>
              <a:buClr>
                <a:srgbClr val="33CCCC"/>
              </a:buClr>
              <a:buSzPct val="120000"/>
              <a:buFontTx/>
              <a:buNone/>
              <a:tabLst/>
              <a:defRPr/>
            </a:pPr>
            <a:endParaRPr kumimoji="0" lang="en-GB" sz="2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charset="0"/>
            </a:endParaRPr>
          </a:p>
          <a:p>
            <a:pPr marL="0" marR="0" lvl="0" indent="0" algn="ctr" defTabSz="914400" rtl="0" eaLnBrk="0" fontAlgn="base" latinLnBrk="0" hangingPunct="0">
              <a:lnSpc>
                <a:spcPct val="100000"/>
              </a:lnSpc>
              <a:spcBef>
                <a:spcPct val="20000"/>
              </a:spcBef>
              <a:spcAft>
                <a:spcPct val="0"/>
              </a:spcAft>
              <a:buClr>
                <a:srgbClr val="33CCCC"/>
              </a:buClr>
              <a:buSzPct val="120000"/>
              <a:buFontTx/>
              <a:buNone/>
              <a:tabLst/>
              <a:defRPr/>
            </a:pPr>
            <a:endParaRPr kumimoji="0" lang="en-GB" sz="2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charset="0"/>
            </a:endParaRPr>
          </a:p>
          <a:p>
            <a:pPr marL="0" marR="0" lvl="0" indent="0" algn="ctr" defTabSz="914400" rtl="0" eaLnBrk="0" fontAlgn="base" latinLnBrk="0" hangingPunct="0">
              <a:lnSpc>
                <a:spcPct val="100000"/>
              </a:lnSpc>
              <a:spcBef>
                <a:spcPct val="20000"/>
              </a:spcBef>
              <a:spcAft>
                <a:spcPct val="0"/>
              </a:spcAft>
              <a:buClr>
                <a:srgbClr val="33CCCC"/>
              </a:buClr>
              <a:buSzPct val="120000"/>
              <a:buFontTx/>
              <a:buNone/>
              <a:tabLst/>
              <a:defRPr/>
            </a:pPr>
            <a:endParaRPr kumimoji="0" lang="en-GB" sz="2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charset="0"/>
            </a:endParaRPr>
          </a:p>
          <a:p>
            <a:pPr marL="0" marR="0" lvl="0" indent="0" algn="ctr" defTabSz="914400" rtl="0" eaLnBrk="0" fontAlgn="base" latinLnBrk="0" hangingPunct="0">
              <a:lnSpc>
                <a:spcPct val="100000"/>
              </a:lnSpc>
              <a:spcBef>
                <a:spcPct val="20000"/>
              </a:spcBef>
              <a:spcAft>
                <a:spcPct val="0"/>
              </a:spcAft>
              <a:buClr>
                <a:srgbClr val="33CCCC"/>
              </a:buClr>
              <a:buSzPct val="120000"/>
              <a:buFontTx/>
              <a:buNone/>
              <a:tabLst/>
              <a:defRPr/>
            </a:pPr>
            <a:r>
              <a:rPr kumimoji="0" lang="en-GB" sz="28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charset="0"/>
              </a:rPr>
              <a:t>As we gather in worship, we are reminded                        of our unity as God’s chosen people.                                         </a:t>
            </a:r>
            <a:endParaRPr kumimoji="0" lang="en-GB" sz="2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charset="0"/>
            </a:endParaRPr>
          </a:p>
          <a:p>
            <a:pPr marL="0" marR="0" lvl="0" indent="0" algn="ctr" defTabSz="914400" rtl="0" eaLnBrk="0" fontAlgn="base" latinLnBrk="0" hangingPunct="0">
              <a:lnSpc>
                <a:spcPct val="100000"/>
              </a:lnSpc>
              <a:spcBef>
                <a:spcPct val="20000"/>
              </a:spcBef>
              <a:spcAft>
                <a:spcPct val="0"/>
              </a:spcAft>
              <a:buClr>
                <a:srgbClr val="33CCCC"/>
              </a:buClr>
              <a:buSzPct val="120000"/>
              <a:buFontTx/>
              <a:buNone/>
              <a:tabLst/>
              <a:defRPr/>
            </a:pPr>
            <a:r>
              <a:rPr kumimoji="0" lang="en-GB" sz="28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charset="0"/>
              </a:rPr>
              <a:t>We praise and thank God as we celebrate                       the life of our vibrant community.</a:t>
            </a:r>
            <a:endParaRPr kumimoji="0" lang="en-GB" sz="28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charset="0"/>
            </a:endParaRPr>
          </a:p>
          <a:p>
            <a:pPr marL="0" marR="0" lvl="0" indent="0" algn="ctr" defTabSz="914400" rtl="0" eaLnBrk="0" fontAlgn="base" latinLnBrk="0" hangingPunct="0">
              <a:lnSpc>
                <a:spcPct val="100000"/>
              </a:lnSpc>
              <a:spcBef>
                <a:spcPct val="20000"/>
              </a:spcBef>
              <a:spcAft>
                <a:spcPct val="0"/>
              </a:spcAft>
              <a:buClr>
                <a:srgbClr val="33CCCC"/>
              </a:buClr>
              <a:buSzPct val="120000"/>
              <a:buFontTx/>
              <a:buNone/>
              <a:tabLst/>
              <a:defRPr/>
            </a:pPr>
            <a:endParaRPr kumimoji="0" lang="en-GB" sz="2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charset="0"/>
            </a:endParaRPr>
          </a:p>
          <a:p>
            <a:pPr marL="0" marR="0" lvl="0" indent="0" algn="ctr" defTabSz="914400" rtl="0" eaLnBrk="0" fontAlgn="base" latinLnBrk="0" hangingPunct="0">
              <a:lnSpc>
                <a:spcPct val="100000"/>
              </a:lnSpc>
              <a:spcBef>
                <a:spcPct val="20000"/>
              </a:spcBef>
              <a:spcAft>
                <a:spcPct val="0"/>
              </a:spcAft>
              <a:buClr>
                <a:srgbClr val="33CCCC"/>
              </a:buClr>
              <a:buSzPct val="120000"/>
              <a:buFontTx/>
              <a:buNone/>
              <a:tabLst/>
              <a:defRPr/>
            </a:pPr>
            <a:endParaRPr kumimoji="0" lang="en-GB" sz="2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charset="0"/>
            </a:endParaRPr>
          </a:p>
          <a:p>
            <a:pPr marL="0" marR="0" lvl="0" indent="0" algn="ctr" defTabSz="914400" rtl="0" eaLnBrk="0" fontAlgn="base" latinLnBrk="0" hangingPunct="0">
              <a:lnSpc>
                <a:spcPct val="100000"/>
              </a:lnSpc>
              <a:spcBef>
                <a:spcPct val="20000"/>
              </a:spcBef>
              <a:spcAft>
                <a:spcPct val="0"/>
              </a:spcAft>
              <a:buClr>
                <a:srgbClr val="33CCCC"/>
              </a:buClr>
              <a:buSzPct val="120000"/>
              <a:buFontTx/>
              <a:buNone/>
              <a:tabLst/>
              <a:defRPr/>
            </a:pPr>
            <a:endParaRPr kumimoji="0" lang="en-GB" sz="2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charset="0"/>
            </a:endParaRPr>
          </a:p>
          <a:p>
            <a:pPr marL="0" marR="0" lvl="0" indent="0" algn="ctr" defTabSz="914400" rtl="0" eaLnBrk="0" fontAlgn="base" latinLnBrk="0" hangingPunct="0">
              <a:lnSpc>
                <a:spcPct val="100000"/>
              </a:lnSpc>
              <a:spcBef>
                <a:spcPct val="20000"/>
              </a:spcBef>
              <a:spcAft>
                <a:spcPct val="0"/>
              </a:spcAft>
              <a:buClr>
                <a:srgbClr val="33CCCC"/>
              </a:buClr>
              <a:buSzPct val="120000"/>
              <a:buFontTx/>
              <a:buNone/>
              <a:tabLst/>
              <a:defRPr/>
            </a:pPr>
            <a:endParaRPr kumimoji="0" lang="en-GB" sz="2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charset="0"/>
            </a:endParaRPr>
          </a:p>
          <a:p>
            <a:pPr marL="0" marR="0" lvl="0" indent="0" algn="ctr" defTabSz="914400" rtl="0" eaLnBrk="0" fontAlgn="base" latinLnBrk="0" hangingPunct="0">
              <a:lnSpc>
                <a:spcPct val="100000"/>
              </a:lnSpc>
              <a:spcBef>
                <a:spcPct val="20000"/>
              </a:spcBef>
              <a:spcAft>
                <a:spcPct val="0"/>
              </a:spcAft>
              <a:buClr>
                <a:srgbClr val="33CCCC"/>
              </a:buClr>
              <a:buSzPct val="120000"/>
              <a:buFontTx/>
              <a:buNone/>
              <a:tabLst/>
              <a:defRPr/>
            </a:pPr>
            <a:r>
              <a:rPr kumimoji="0" lang="en-GB" sz="2800" b="0" i="1" u="sng" strike="noStrike" kern="1200" cap="none" spc="0" normalizeH="0" baseline="0" noProof="0" dirty="0">
                <a:ln>
                  <a:noFill/>
                </a:ln>
                <a:solidFill>
                  <a:srgbClr val="C00000"/>
                </a:solidFill>
                <a:effectLst/>
                <a:uLnTx/>
                <a:uFillTx/>
                <a:latin typeface="Comic Sans MS" panose="030F0702030302020204" pitchFamily="66" charset="0"/>
                <a:ea typeface="Times New Roman" panose="02020603050405020304" pitchFamily="18" charset="0"/>
                <a:cs typeface="Arial" charset="0"/>
              </a:rPr>
              <a:t>We pray </a:t>
            </a:r>
            <a:r>
              <a:rPr kumimoji="0" lang="en-GB" sz="28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charset="0"/>
              </a:rPr>
              <a:t>that our school will continue to flourish helping to develop people </a:t>
            </a:r>
            <a:r>
              <a:rPr kumimoji="0" lang="en-GB" sz="2800" b="0" i="1" u="none" strike="noStrike" kern="1200" cap="none" spc="0" normalizeH="0" baseline="0" noProof="0" dirty="0">
                <a:ln>
                  <a:noFill/>
                </a:ln>
                <a:solidFill>
                  <a:srgbClr val="C00000"/>
                </a:solidFill>
                <a:effectLst/>
                <a:uLnTx/>
                <a:uFillTx/>
                <a:latin typeface="Comic Sans MS" panose="030F0702030302020204" pitchFamily="66" charset="0"/>
                <a:ea typeface="Times New Roman" panose="02020603050405020304" pitchFamily="18" charset="0"/>
                <a:cs typeface="Arial" charset="0"/>
              </a:rPr>
              <a:t>of </a:t>
            </a:r>
            <a:r>
              <a:rPr kumimoji="0" lang="en-GB" sz="2800" b="0" i="1" u="sng" strike="noStrike" kern="1200" cap="none" spc="0" normalizeH="0" baseline="0" noProof="0" dirty="0">
                <a:ln>
                  <a:noFill/>
                </a:ln>
                <a:solidFill>
                  <a:srgbClr val="C00000"/>
                </a:solidFill>
                <a:effectLst/>
                <a:uLnTx/>
                <a:uFillTx/>
                <a:latin typeface="Comic Sans MS" panose="030F0702030302020204" pitchFamily="66" charset="0"/>
                <a:ea typeface="Times New Roman" panose="02020603050405020304" pitchFamily="18" charset="0"/>
                <a:cs typeface="Arial" charset="0"/>
              </a:rPr>
              <a:t>good character</a:t>
            </a:r>
            <a:r>
              <a:rPr kumimoji="0" lang="en-GB" sz="28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charset="0"/>
              </a:rPr>
              <a:t>.</a:t>
            </a:r>
          </a:p>
          <a:p>
            <a:pPr marL="0" marR="0" lvl="0" indent="0" algn="l" defTabSz="914400" rtl="0" eaLnBrk="0" fontAlgn="base" latinLnBrk="0" hangingPunct="0">
              <a:lnSpc>
                <a:spcPct val="100000"/>
              </a:lnSpc>
              <a:spcBef>
                <a:spcPct val="20000"/>
              </a:spcBef>
              <a:spcAft>
                <a:spcPct val="0"/>
              </a:spcAft>
              <a:buClr>
                <a:srgbClr val="33CCCC"/>
              </a:buClr>
              <a:buSzPct val="120000"/>
              <a:buFontTx/>
              <a:buNone/>
              <a:tabLst/>
              <a:defRPr/>
            </a:pPr>
            <a:endParaRPr kumimoji="0" lang="en-GB" sz="400" b="0" i="0"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charset="0"/>
            </a:endParaRPr>
          </a:p>
        </p:txBody>
      </p:sp>
      <p:sp>
        <p:nvSpPr>
          <p:cNvPr id="4" name="TextBox 3">
            <a:extLst>
              <a:ext uri="{FF2B5EF4-FFF2-40B4-BE49-F238E27FC236}">
                <a16:creationId xmlns:a16="http://schemas.microsoft.com/office/drawing/2014/main" id="{1876C03E-5C99-9CDE-F868-8A6D44F65892}"/>
              </a:ext>
            </a:extLst>
          </p:cNvPr>
          <p:cNvSpPr txBox="1">
            <a:spLocks noChangeArrowheads="1"/>
          </p:cNvSpPr>
          <p:nvPr/>
        </p:nvSpPr>
        <p:spPr bwMode="auto">
          <a:xfrm>
            <a:off x="4214948" y="6382263"/>
            <a:ext cx="4088675" cy="338554"/>
          </a:xfrm>
          <a:prstGeom prst="rect">
            <a:avLst/>
          </a:prstGeom>
          <a:noFill/>
          <a:ln w="9525">
            <a:noFill/>
            <a:miter lim="800000"/>
            <a:headEnd/>
            <a:tailEnd/>
          </a:ln>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600" b="0" i="1" u="none" strike="noStrike" kern="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A.M.D.G. – For the Greater Glory of God</a:t>
            </a:r>
          </a:p>
        </p:txBody>
      </p:sp>
      <p:pic>
        <p:nvPicPr>
          <p:cNvPr id="2" name="Picture 1">
            <a:extLst>
              <a:ext uri="{FF2B5EF4-FFF2-40B4-BE49-F238E27FC236}">
                <a16:creationId xmlns:a16="http://schemas.microsoft.com/office/drawing/2014/main" id="{407C2444-3449-AD17-6BF5-013B24BD5C8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67762" y="207587"/>
            <a:ext cx="1515442" cy="144465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9912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7" name="Text Box 5">
            <a:extLst>
              <a:ext uri="{FF2B5EF4-FFF2-40B4-BE49-F238E27FC236}">
                <a16:creationId xmlns:a16="http://schemas.microsoft.com/office/drawing/2014/main" id="{67B0B388-13EC-438A-B7CA-04FF59D9B94E}"/>
              </a:ext>
            </a:extLst>
          </p:cNvPr>
          <p:cNvSpPr txBox="1">
            <a:spLocks noChangeArrowheads="1"/>
          </p:cNvSpPr>
          <p:nvPr/>
        </p:nvSpPr>
        <p:spPr bwMode="auto">
          <a:xfrm>
            <a:off x="2843002" y="207587"/>
            <a:ext cx="6449075" cy="1323975"/>
          </a:xfrm>
          <a:prstGeom prst="rect">
            <a:avLst/>
          </a:prstGeom>
          <a:solidFill>
            <a:schemeClr val="tx1"/>
          </a:solidFill>
          <a:ln>
            <a:solidFill>
              <a:schemeClr val="bg2"/>
            </a:solidFill>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80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WE GATHER</a:t>
            </a:r>
            <a:endParaRPr kumimoji="0" lang="en-US" altLang="en-US" sz="80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endParaRPr>
          </a:p>
        </p:txBody>
      </p:sp>
      <p:pic>
        <p:nvPicPr>
          <p:cNvPr id="8" name="Picture 8" descr="E:\New BEO Badge.png">
            <a:extLst>
              <a:ext uri="{FF2B5EF4-FFF2-40B4-BE49-F238E27FC236}">
                <a16:creationId xmlns:a16="http://schemas.microsoft.com/office/drawing/2014/main" id="{B48E42FA-8D65-490E-A517-13B1E6D6E6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38" y="207587"/>
            <a:ext cx="1404579" cy="1725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1876C03E-5C99-9CDE-F868-8A6D44F65892}"/>
              </a:ext>
            </a:extLst>
          </p:cNvPr>
          <p:cNvSpPr txBox="1">
            <a:spLocks noChangeArrowheads="1"/>
          </p:cNvSpPr>
          <p:nvPr/>
        </p:nvSpPr>
        <p:spPr bwMode="auto">
          <a:xfrm>
            <a:off x="4051661" y="6491459"/>
            <a:ext cx="4088675" cy="338554"/>
          </a:xfrm>
          <a:prstGeom prst="rect">
            <a:avLst/>
          </a:prstGeom>
          <a:noFill/>
          <a:ln w="9525">
            <a:noFill/>
            <a:miter lim="800000"/>
            <a:headEnd/>
            <a:tailEnd/>
          </a:ln>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600" b="0" i="1" u="none" strike="noStrike" kern="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A.M.D.G. – For the Greater Glory of God</a:t>
            </a:r>
          </a:p>
        </p:txBody>
      </p:sp>
      <p:sp>
        <p:nvSpPr>
          <p:cNvPr id="10" name="Rectangle 1">
            <a:extLst>
              <a:ext uri="{FF2B5EF4-FFF2-40B4-BE49-F238E27FC236}">
                <a16:creationId xmlns:a16="http://schemas.microsoft.com/office/drawing/2014/main" id="{1AC3178E-251B-4FD6-9384-F3102F70A2F6}"/>
              </a:ext>
            </a:extLst>
          </p:cNvPr>
          <p:cNvSpPr>
            <a:spLocks noChangeArrowheads="1"/>
          </p:cNvSpPr>
          <p:nvPr/>
        </p:nvSpPr>
        <p:spPr bwMode="auto">
          <a:xfrm>
            <a:off x="1884698" y="1672408"/>
            <a:ext cx="8365683" cy="4678204"/>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4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rPr>
              <a:t>We also gather together today to remember                and celebrate the life of                                      </a:t>
            </a:r>
            <a:r>
              <a:rPr kumimoji="0" lang="en-GB" altLang="en-US" sz="2800" b="0" i="1" u="sng" strike="noStrike" kern="1200" cap="none" spc="0" normalizeH="0" baseline="0" noProof="0" dirty="0">
                <a:ln>
                  <a:noFill/>
                </a:ln>
                <a:solidFill>
                  <a:srgbClr val="C00000"/>
                </a:solidFill>
                <a:effectLst/>
                <a:uLnTx/>
                <a:uFillTx/>
                <a:latin typeface="Comic Sans MS" pitchFamily="66" charset="0"/>
                <a:ea typeface="+mn-ea"/>
                <a:cs typeface="Times New Roman" pitchFamily="18" charset="0"/>
              </a:rPr>
              <a:t>Blessed Edward </a:t>
            </a:r>
            <a:r>
              <a:rPr kumimoji="0" lang="en-GB" altLang="en-US" sz="2800" b="0" i="1" u="sng" strike="noStrike" kern="1200" cap="none" spc="0" normalizeH="0" baseline="0" noProof="0" dirty="0" err="1">
                <a:ln>
                  <a:noFill/>
                </a:ln>
                <a:solidFill>
                  <a:srgbClr val="C00000"/>
                </a:solidFill>
                <a:effectLst/>
                <a:uLnTx/>
                <a:uFillTx/>
                <a:latin typeface="Comic Sans MS" pitchFamily="66" charset="0"/>
                <a:ea typeface="+mn-ea"/>
                <a:cs typeface="Times New Roman" pitchFamily="18" charset="0"/>
              </a:rPr>
              <a:t>Oldcorne</a:t>
            </a:r>
            <a:endParaRPr kumimoji="0" lang="en-GB" altLang="en-US" sz="400" b="0" i="1" u="sng" strike="noStrike" kern="1200" cap="none" spc="0" normalizeH="0" baseline="0" noProof="0" dirty="0">
              <a:ln>
                <a:noFill/>
              </a:ln>
              <a:solidFill>
                <a:srgbClr val="C00000"/>
              </a:solidFill>
              <a:effectLst/>
              <a:uLnTx/>
              <a:uFillTx/>
              <a:latin typeface="Comic Sans MS" pitchFamily="66" charset="0"/>
              <a:ea typeface="+mn-ea"/>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8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800" b="0" i="1" u="sng" strike="noStrike" kern="1200" cap="none" spc="0" normalizeH="0" baseline="0" noProof="0" dirty="0">
                <a:ln>
                  <a:noFill/>
                </a:ln>
                <a:solidFill>
                  <a:srgbClr val="C00000"/>
                </a:solidFill>
                <a:effectLst/>
                <a:uLnTx/>
                <a:uFillTx/>
                <a:latin typeface="Comic Sans MS" pitchFamily="66" charset="0"/>
                <a:ea typeface="+mn-ea"/>
                <a:cs typeface="Times New Roman" pitchFamily="18" charset="0"/>
              </a:rPr>
              <a:t>Father Edward</a:t>
            </a:r>
            <a:r>
              <a:rPr kumimoji="0" lang="en-GB" altLang="en-US" sz="2800" b="0" i="1" u="none" strike="noStrike" kern="1200" cap="none" spc="0" normalizeH="0" baseline="0" noProof="0" dirty="0">
                <a:ln>
                  <a:noFill/>
                </a:ln>
                <a:solidFill>
                  <a:srgbClr val="C00000"/>
                </a:solidFill>
                <a:effectLst/>
                <a:uLnTx/>
                <a:uFillTx/>
                <a:latin typeface="Comic Sans MS" pitchFamily="66" charset="0"/>
                <a:ea typeface="+mn-ea"/>
                <a:cs typeface="Times New Roman" pitchFamily="18" charset="0"/>
              </a:rPr>
              <a:t> </a:t>
            </a:r>
            <a:r>
              <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rPr>
              <a:t>was filled with the strength                        and courage to be a witness to Christ                                           and in doing so he became a </a:t>
            </a:r>
            <a:r>
              <a:rPr kumimoji="0" lang="en-GB" altLang="en-US" sz="2800" i="1" u="sng" strike="noStrike" kern="1200" cap="none" spc="0" normalizeH="0" baseline="0" noProof="0" dirty="0">
                <a:ln>
                  <a:noFill/>
                </a:ln>
                <a:solidFill>
                  <a:srgbClr val="C00000"/>
                </a:solidFill>
                <a:effectLst/>
                <a:uLnTx/>
                <a:uFillTx/>
                <a:latin typeface="Comic Sans MS" pitchFamily="66" charset="0"/>
                <a:ea typeface="+mn-ea"/>
                <a:cs typeface="Times New Roman" pitchFamily="18" charset="0"/>
              </a:rPr>
              <a:t>martyr</a:t>
            </a:r>
            <a:r>
              <a:rPr kumimoji="0" lang="en-GB" altLang="en-US" sz="2800" i="1" u="none" strike="noStrike" kern="1200" cap="none" spc="0" normalizeH="0" baseline="0" noProof="0" dirty="0">
                <a:ln>
                  <a:noFill/>
                </a:ln>
                <a:solidFill>
                  <a:srgbClr val="C00000"/>
                </a:solidFill>
                <a:effectLst/>
                <a:uLnTx/>
                <a:uFillTx/>
                <a:latin typeface="Comic Sans MS" pitchFamily="66" charset="0"/>
                <a:ea typeface="+mn-ea"/>
                <a:cs typeface="Times New Roman" pitchFamily="18"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12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8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charset="0"/>
              </a:rPr>
              <a:t>May God’s blessings fall                                                            upon all who are part of our school community                              as we </a:t>
            </a:r>
            <a:r>
              <a:rPr kumimoji="0" lang="en-GB" sz="2800" b="0" i="1" u="sng" strike="noStrike" kern="1200" cap="none" spc="0" normalizeH="0" baseline="0" noProof="0" dirty="0">
                <a:ln>
                  <a:noFill/>
                </a:ln>
                <a:solidFill>
                  <a:srgbClr val="C00000"/>
                </a:solidFill>
                <a:effectLst/>
                <a:uLnTx/>
                <a:uFillTx/>
                <a:latin typeface="Comic Sans MS" panose="030F0702030302020204" pitchFamily="66" charset="0"/>
                <a:ea typeface="+mn-ea"/>
                <a:cs typeface="Arial" charset="0"/>
              </a:rPr>
              <a:t>celebrate this Eucharist</a:t>
            </a:r>
            <a:r>
              <a:rPr kumimoji="0" lang="en-GB" sz="28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charset="0"/>
              </a:rPr>
              <a:t>.</a:t>
            </a:r>
          </a:p>
        </p:txBody>
      </p:sp>
      <p:pic>
        <p:nvPicPr>
          <p:cNvPr id="2" name="Picture 1">
            <a:extLst>
              <a:ext uri="{FF2B5EF4-FFF2-40B4-BE49-F238E27FC236}">
                <a16:creationId xmlns:a16="http://schemas.microsoft.com/office/drawing/2014/main" id="{232592A2-F8B0-A9FA-D3ED-B055128A928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67762" y="207587"/>
            <a:ext cx="1515442" cy="144465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78297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B034F526-918B-A366-77F0-E179E2DB967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A6A58D0-3E87-8D7C-594D-DC589312B43A}"/>
              </a:ext>
            </a:extLst>
          </p:cNvPr>
          <p:cNvSpPr txBox="1"/>
          <p:nvPr/>
        </p:nvSpPr>
        <p:spPr>
          <a:xfrm>
            <a:off x="2712185" y="349950"/>
            <a:ext cx="7240870" cy="1015663"/>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prstClr val="black"/>
                </a:solidFill>
                <a:effectLst/>
                <a:uLnTx/>
                <a:uFillTx/>
                <a:latin typeface="Comic Sans MS" panose="030F0702030302020204" pitchFamily="66" charset="0"/>
              </a:rPr>
              <a:t>OUR GOD IS HERE</a:t>
            </a:r>
          </a:p>
        </p:txBody>
      </p:sp>
      <p:pic>
        <p:nvPicPr>
          <p:cNvPr id="2" name="Picture 1">
            <a:extLst>
              <a:ext uri="{FF2B5EF4-FFF2-40B4-BE49-F238E27FC236}">
                <a16:creationId xmlns:a16="http://schemas.microsoft.com/office/drawing/2014/main" id="{096A1A8C-8716-FFEE-EEA0-3912FDE08599}"/>
              </a:ext>
            </a:extLst>
          </p:cNvPr>
          <p:cNvPicPr>
            <a:picLocks noChangeAspect="1"/>
          </p:cNvPicPr>
          <p:nvPr/>
        </p:nvPicPr>
        <p:blipFill>
          <a:blip r:embed="rId3"/>
          <a:srcRect l="1594" r="1480" b="1812"/>
          <a:stretch>
            <a:fillRect/>
          </a:stretch>
        </p:blipFill>
        <p:spPr>
          <a:xfrm>
            <a:off x="330789" y="1841065"/>
            <a:ext cx="5320981" cy="4704912"/>
          </a:xfrm>
          <a:prstGeom prst="rect">
            <a:avLst/>
          </a:prstGeom>
          <a:ln w="28575">
            <a:solidFill>
              <a:schemeClr val="tx1"/>
            </a:solidFill>
          </a:ln>
        </p:spPr>
      </p:pic>
      <p:sp>
        <p:nvSpPr>
          <p:cNvPr id="5" name="TextBox 4">
            <a:extLst>
              <a:ext uri="{FF2B5EF4-FFF2-40B4-BE49-F238E27FC236}">
                <a16:creationId xmlns:a16="http://schemas.microsoft.com/office/drawing/2014/main" id="{3A9B8FAF-C797-7B74-A1E0-91F826A04B38}"/>
              </a:ext>
            </a:extLst>
          </p:cNvPr>
          <p:cNvSpPr txBox="1"/>
          <p:nvPr/>
        </p:nvSpPr>
        <p:spPr>
          <a:xfrm>
            <a:off x="5957709" y="1841065"/>
            <a:ext cx="6012779" cy="3354765"/>
          </a:xfrm>
          <a:prstGeom prst="rect">
            <a:avLst/>
          </a:prstGeom>
          <a:solidFill>
            <a:schemeClr val="bg1"/>
          </a:solidFill>
          <a:ln>
            <a:solidFill>
              <a:schemeClr val="tx1"/>
            </a:solidFill>
          </a:ln>
        </p:spPr>
        <p:txBody>
          <a:bodyPr wrap="square">
            <a:spAutoFit/>
          </a:bodyPr>
          <a:lstStyle/>
          <a:p>
            <a:endParaRPr lang="en-US" sz="800" dirty="0">
              <a:solidFill>
                <a:srgbClr val="0000FF"/>
              </a:solidFill>
              <a:effectLst/>
              <a:latin typeface="Comic Sans MS" panose="030F0702030302020204" pitchFamily="66" charset="0"/>
              <a:ea typeface="Times New Roman" panose="02020603050405020304" pitchFamily="18" charset="0"/>
            </a:endParaRPr>
          </a:p>
          <a:p>
            <a:r>
              <a:rPr lang="en-US" sz="2800" dirty="0">
                <a:solidFill>
                  <a:srgbClr val="0000FF"/>
                </a:solidFill>
                <a:effectLst/>
                <a:latin typeface="Comic Sans MS" panose="030F0702030302020204" pitchFamily="66" charset="0"/>
                <a:ea typeface="Times New Roman" panose="02020603050405020304" pitchFamily="18" charset="0"/>
              </a:rPr>
              <a:t>Here in this time,                                               here in this place,                                     </a:t>
            </a:r>
            <a:br>
              <a:rPr lang="en-US" sz="2800" dirty="0">
                <a:solidFill>
                  <a:srgbClr val="0000FF"/>
                </a:solidFill>
                <a:effectLst/>
                <a:latin typeface="Comic Sans MS" panose="030F0702030302020204" pitchFamily="66" charset="0"/>
                <a:ea typeface="Times New Roman" panose="02020603050405020304" pitchFamily="18" charset="0"/>
              </a:rPr>
            </a:br>
            <a:r>
              <a:rPr lang="en-US" sz="2800" dirty="0">
                <a:solidFill>
                  <a:srgbClr val="0000FF"/>
                </a:solidFill>
                <a:effectLst/>
                <a:latin typeface="Comic Sans MS" panose="030F0702030302020204" pitchFamily="66" charset="0"/>
                <a:ea typeface="Times New Roman" panose="02020603050405020304" pitchFamily="18" charset="0"/>
              </a:rPr>
              <a:t>here we are standing face to face. </a:t>
            </a:r>
            <a:br>
              <a:rPr lang="en-US" sz="2800" dirty="0">
                <a:solidFill>
                  <a:srgbClr val="0000FF"/>
                </a:solidFill>
                <a:effectLst/>
                <a:latin typeface="Comic Sans MS" panose="030F0702030302020204" pitchFamily="66" charset="0"/>
                <a:ea typeface="Times New Roman" panose="02020603050405020304" pitchFamily="18" charset="0"/>
              </a:rPr>
            </a:br>
            <a:endParaRPr lang="en-US" sz="2800" dirty="0">
              <a:solidFill>
                <a:srgbClr val="0000FF"/>
              </a:solidFill>
              <a:effectLst/>
              <a:latin typeface="Comic Sans MS" panose="030F0702030302020204" pitchFamily="66" charset="0"/>
              <a:ea typeface="Times New Roman" panose="02020603050405020304" pitchFamily="18" charset="0"/>
            </a:endParaRPr>
          </a:p>
          <a:p>
            <a:r>
              <a:rPr lang="en-US" sz="2800" dirty="0">
                <a:solidFill>
                  <a:srgbClr val="0000FF"/>
                </a:solidFill>
                <a:effectLst/>
                <a:latin typeface="Comic Sans MS" panose="030F0702030302020204" pitchFamily="66" charset="0"/>
                <a:ea typeface="Times New Roman" panose="02020603050405020304" pitchFamily="18" charset="0"/>
              </a:rPr>
              <a:t>Here in our hearts,                                         here in our lives, </a:t>
            </a:r>
            <a:br>
              <a:rPr lang="en-US" sz="2800" dirty="0">
                <a:solidFill>
                  <a:srgbClr val="0000FF"/>
                </a:solidFill>
                <a:effectLst/>
                <a:latin typeface="Comic Sans MS" panose="030F0702030302020204" pitchFamily="66" charset="0"/>
                <a:ea typeface="Times New Roman" panose="02020603050405020304" pitchFamily="18" charset="0"/>
              </a:rPr>
            </a:br>
            <a:r>
              <a:rPr lang="en-US" sz="2800" dirty="0">
                <a:solidFill>
                  <a:srgbClr val="0000FF"/>
                </a:solidFill>
                <a:effectLst/>
                <a:latin typeface="Comic Sans MS" panose="030F0702030302020204" pitchFamily="66" charset="0"/>
                <a:ea typeface="Times New Roman" panose="02020603050405020304" pitchFamily="18" charset="0"/>
              </a:rPr>
              <a:t>our God is here. </a:t>
            </a:r>
          </a:p>
          <a:p>
            <a:endParaRPr lang="en-GB" sz="800" dirty="0">
              <a:solidFill>
                <a:srgbClr val="0000FF"/>
              </a:solidFill>
              <a:latin typeface="Comic Sans MS" panose="030F0702030302020204" pitchFamily="66" charset="0"/>
            </a:endParaRPr>
          </a:p>
        </p:txBody>
      </p:sp>
      <p:sp>
        <p:nvSpPr>
          <p:cNvPr id="6" name="Text Box 5">
            <a:extLst>
              <a:ext uri="{FF2B5EF4-FFF2-40B4-BE49-F238E27FC236}">
                <a16:creationId xmlns:a16="http://schemas.microsoft.com/office/drawing/2014/main" id="{B104B37E-4ECC-184E-AB9A-B4CDD6D6F6BC}"/>
              </a:ext>
            </a:extLst>
          </p:cNvPr>
          <p:cNvSpPr txBox="1">
            <a:spLocks noChangeArrowheads="1"/>
          </p:cNvSpPr>
          <p:nvPr/>
        </p:nvSpPr>
        <p:spPr bwMode="auto">
          <a:xfrm>
            <a:off x="234635" y="182275"/>
            <a:ext cx="1140334" cy="707886"/>
          </a:xfrm>
          <a:prstGeom prst="rect">
            <a:avLst/>
          </a:prstGeom>
          <a:solidFill>
            <a:srgbClr val="FFFF00"/>
          </a:solidFill>
          <a:ln w="9525">
            <a:solidFill>
              <a:srgbClr val="000000"/>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a:spcBef>
                <a:spcPct val="50000"/>
              </a:spcBef>
              <a:buClrTx/>
              <a:buSzTx/>
              <a:buFontTx/>
              <a:buNone/>
              <a:defRPr/>
            </a:pPr>
            <a:r>
              <a:rPr lang="en-GB" altLang="en-US" sz="2000" i="1" kern="0" dirty="0">
                <a:solidFill>
                  <a:srgbClr val="000000"/>
                </a:solidFill>
                <a:latin typeface="Comic Sans MS" panose="030F0702030302020204" pitchFamily="66" charset="0"/>
              </a:rPr>
              <a:t>PLEASE STAND</a:t>
            </a:r>
            <a:endParaRPr lang="en-US" altLang="en-US" sz="2000" i="1" kern="0" dirty="0">
              <a:solidFill>
                <a:srgbClr val="000000"/>
              </a:solidFill>
              <a:latin typeface="Comic Sans MS" panose="030F0702030302020204" pitchFamily="66" charset="0"/>
            </a:endParaRPr>
          </a:p>
        </p:txBody>
      </p:sp>
    </p:spTree>
    <p:extLst>
      <p:ext uri="{BB962C8B-B14F-4D97-AF65-F5344CB8AC3E}">
        <p14:creationId xmlns:p14="http://schemas.microsoft.com/office/powerpoint/2010/main" val="29531006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EFEBC96B-9C99-97AA-02C2-879670E89CA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46C4C06-AB89-EE15-1022-A43F3A1572FC}"/>
              </a:ext>
            </a:extLst>
          </p:cNvPr>
          <p:cNvSpPr txBox="1"/>
          <p:nvPr/>
        </p:nvSpPr>
        <p:spPr>
          <a:xfrm>
            <a:off x="6096000" y="319964"/>
            <a:ext cx="5224364" cy="2954655"/>
          </a:xfrm>
          <a:prstGeom prst="rect">
            <a:avLst/>
          </a:prstGeom>
          <a:solidFill>
            <a:schemeClr val="bg1"/>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dirty="0">
              <a:solidFill>
                <a:srgbClr val="0000FF"/>
              </a:solidFill>
              <a:effectLst/>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dirty="0">
              <a:solidFill>
                <a:srgbClr val="0000FF"/>
              </a:solidFill>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dirty="0">
              <a:solidFill>
                <a:srgbClr val="0000FF"/>
              </a:solidFill>
              <a:effectLst/>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00FF"/>
                </a:solidFill>
                <a:effectLst/>
                <a:latin typeface="Comic Sans MS" panose="030F0702030302020204" pitchFamily="66" charset="0"/>
                <a:ea typeface="Times New Roman" panose="02020603050405020304" pitchFamily="18" charset="0"/>
              </a:rPr>
              <a:t>Here for the broken,                                            here for the strong, </a:t>
            </a:r>
            <a:br>
              <a:rPr lang="en-US" sz="2800" dirty="0">
                <a:solidFill>
                  <a:srgbClr val="0000FF"/>
                </a:solidFill>
                <a:effectLst/>
                <a:latin typeface="Comic Sans MS" panose="030F0702030302020204" pitchFamily="66" charset="0"/>
                <a:ea typeface="Times New Roman" panose="02020603050405020304" pitchFamily="18" charset="0"/>
              </a:rPr>
            </a:br>
            <a:r>
              <a:rPr lang="en-US" sz="2800" dirty="0">
                <a:solidFill>
                  <a:srgbClr val="0000FF"/>
                </a:solidFill>
                <a:effectLst/>
                <a:latin typeface="Comic Sans MS" panose="030F0702030302020204" pitchFamily="66" charset="0"/>
                <a:ea typeface="Times New Roman" panose="02020603050405020304" pitchFamily="18" charset="0"/>
              </a:rPr>
              <a:t>here in this temple we belong. </a:t>
            </a:r>
            <a:br>
              <a:rPr lang="en-US" sz="2800" dirty="0">
                <a:solidFill>
                  <a:srgbClr val="0000FF"/>
                </a:solidFill>
                <a:effectLst/>
                <a:latin typeface="Comic Sans MS" panose="030F0702030302020204" pitchFamily="66" charset="0"/>
                <a:ea typeface="Times New Roman" panose="02020603050405020304" pitchFamily="18" charset="0"/>
              </a:rPr>
            </a:br>
            <a:endParaRPr lang="en-US" sz="200" dirty="0">
              <a:solidFill>
                <a:srgbClr val="0000FF"/>
              </a:solidFill>
              <a:effectLst/>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dirty="0">
              <a:solidFill>
                <a:srgbClr val="0000FF"/>
              </a:solidFill>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00FF"/>
                </a:solidFill>
                <a:effectLst/>
                <a:latin typeface="Comic Sans MS" panose="030F0702030302020204" pitchFamily="66" charset="0"/>
                <a:ea typeface="Times New Roman" panose="02020603050405020304" pitchFamily="18" charset="0"/>
              </a:rPr>
              <a:t>Here in our hearts,                                               here in our lives, </a:t>
            </a:r>
            <a:br>
              <a:rPr lang="en-US" sz="2800" dirty="0">
                <a:solidFill>
                  <a:srgbClr val="0000FF"/>
                </a:solidFill>
                <a:effectLst/>
                <a:latin typeface="Comic Sans MS" panose="030F0702030302020204" pitchFamily="66" charset="0"/>
                <a:ea typeface="Times New Roman" panose="02020603050405020304" pitchFamily="18" charset="0"/>
              </a:rPr>
            </a:br>
            <a:r>
              <a:rPr lang="en-US" sz="2800" dirty="0">
                <a:solidFill>
                  <a:srgbClr val="0000FF"/>
                </a:solidFill>
                <a:effectLst/>
                <a:latin typeface="Comic Sans MS" panose="030F0702030302020204" pitchFamily="66" charset="0"/>
                <a:ea typeface="Times New Roman" panose="02020603050405020304" pitchFamily="18" charset="0"/>
              </a:rPr>
              <a:t>our God is here.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0000FF"/>
              </a:solidFill>
              <a:effectLst/>
              <a:uLnTx/>
              <a:uFillTx/>
              <a:latin typeface="Comic Sans MS" panose="030F0702030302020204" pitchFamily="66" charset="0"/>
            </a:endParaRPr>
          </a:p>
        </p:txBody>
      </p:sp>
      <p:sp>
        <p:nvSpPr>
          <p:cNvPr id="3" name="TextBox 2">
            <a:extLst>
              <a:ext uri="{FF2B5EF4-FFF2-40B4-BE49-F238E27FC236}">
                <a16:creationId xmlns:a16="http://schemas.microsoft.com/office/drawing/2014/main" id="{B1FCA163-70E3-B4A9-6761-78444A178ED0}"/>
              </a:ext>
            </a:extLst>
          </p:cNvPr>
          <p:cNvSpPr txBox="1"/>
          <p:nvPr/>
        </p:nvSpPr>
        <p:spPr>
          <a:xfrm>
            <a:off x="5551004" y="3429000"/>
            <a:ext cx="6314355" cy="2708434"/>
          </a:xfrm>
          <a:prstGeom prst="rect">
            <a:avLst/>
          </a:prstGeom>
          <a:solidFill>
            <a:schemeClr val="bg1"/>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FF"/>
              </a:solidFill>
              <a:effectLst/>
              <a:uLnTx/>
              <a:uFillTx/>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FF"/>
                </a:solidFill>
                <a:effectLst/>
                <a:uLnTx/>
                <a:uFillTx/>
                <a:latin typeface="Comic Sans MS" panose="030F0702030302020204" pitchFamily="66" charset="0"/>
                <a:ea typeface="Times New Roman" panose="02020603050405020304" pitchFamily="18" charset="0"/>
              </a:rPr>
              <a:t>And we cry: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dirty="0">
              <a:solidFill>
                <a:srgbClr val="0000FF"/>
              </a:solidFill>
              <a:effectLst/>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dirty="0">
              <a:solidFill>
                <a:srgbClr val="0000FF"/>
              </a:solidFill>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dirty="0">
              <a:solidFill>
                <a:srgbClr val="0000FF"/>
              </a:solidFill>
              <a:effectLst/>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00FF"/>
                </a:solidFill>
                <a:effectLst/>
                <a:latin typeface="Comic Sans MS" panose="030F0702030302020204" pitchFamily="66" charset="0"/>
                <a:ea typeface="Times New Roman" panose="02020603050405020304" pitchFamily="18" charset="0"/>
              </a:rPr>
              <a:t>“Holy! Holy! Holy are you!” </a:t>
            </a:r>
            <a:br>
              <a:rPr lang="en-US" sz="2800" dirty="0">
                <a:solidFill>
                  <a:srgbClr val="0000FF"/>
                </a:solidFill>
                <a:effectLst/>
                <a:latin typeface="Comic Sans MS" panose="030F0702030302020204" pitchFamily="66" charset="0"/>
                <a:ea typeface="Times New Roman" panose="02020603050405020304" pitchFamily="18" charset="0"/>
              </a:rPr>
            </a:br>
            <a:r>
              <a:rPr lang="en-US" sz="2800" dirty="0">
                <a:solidFill>
                  <a:srgbClr val="0000FF"/>
                </a:solidFill>
                <a:effectLst/>
                <a:latin typeface="Comic Sans MS" panose="030F0702030302020204" pitchFamily="66" charset="0"/>
                <a:ea typeface="Times New Roman" panose="02020603050405020304" pitchFamily="18" charset="0"/>
              </a:rPr>
              <a:t>We cry: “Holy! Holy! Holy and true!”</a:t>
            </a:r>
            <a:br>
              <a:rPr lang="en-US" sz="2800" dirty="0">
                <a:solidFill>
                  <a:srgbClr val="0000FF"/>
                </a:solidFill>
                <a:effectLst/>
                <a:latin typeface="Comic Sans MS" panose="030F0702030302020204" pitchFamily="66" charset="0"/>
                <a:ea typeface="Times New Roman" panose="02020603050405020304" pitchFamily="18" charset="0"/>
              </a:rPr>
            </a:br>
            <a:endParaRPr lang="en-US" sz="200" dirty="0">
              <a:solidFill>
                <a:srgbClr val="0000FF"/>
              </a:solidFill>
              <a:effectLst/>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dirty="0">
              <a:solidFill>
                <a:srgbClr val="0000FF"/>
              </a:solidFill>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dirty="0">
              <a:solidFill>
                <a:srgbClr val="0000FF"/>
              </a:solidFill>
              <a:effectLst/>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dirty="0">
              <a:solidFill>
                <a:srgbClr val="0000FF"/>
              </a:solidFill>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00FF"/>
                </a:solidFill>
                <a:effectLst/>
                <a:latin typeface="Comic Sans MS" panose="030F0702030302020204" pitchFamily="66" charset="0"/>
                <a:ea typeface="Times New Roman" panose="02020603050405020304" pitchFamily="18" charset="0"/>
              </a:rPr>
              <a:t>Amen, we do believe </a:t>
            </a:r>
            <a:r>
              <a:rPr kumimoji="0" lang="en-US" sz="2800" b="0" i="0" u="none" strike="noStrike" kern="1200" cap="none" spc="0" normalizeH="0" baseline="0" noProof="0" dirty="0">
                <a:ln>
                  <a:noFill/>
                </a:ln>
                <a:solidFill>
                  <a:srgbClr val="0000FF"/>
                </a:solidFill>
                <a:effectLst/>
                <a:uLnTx/>
                <a:uFillTx/>
                <a:latin typeface="Comic Sans MS" panose="030F0702030302020204" pitchFamily="66" charset="0"/>
                <a:ea typeface="Times New Roman" panose="02020603050405020304" pitchFamily="18" charset="0"/>
              </a:rPr>
              <a:t>our God is here. </a:t>
            </a:r>
            <a:br>
              <a:rPr lang="en-US" sz="2800" dirty="0">
                <a:solidFill>
                  <a:srgbClr val="0000FF"/>
                </a:solidFill>
                <a:effectLst/>
                <a:latin typeface="Comic Sans MS" panose="030F0702030302020204" pitchFamily="66" charset="0"/>
                <a:ea typeface="Times New Roman" panose="02020603050405020304" pitchFamily="18" charset="0"/>
              </a:rPr>
            </a:br>
            <a:r>
              <a:rPr lang="en-US" sz="2800" dirty="0">
                <a:solidFill>
                  <a:srgbClr val="0000FF"/>
                </a:solidFill>
                <a:effectLst/>
                <a:latin typeface="Comic Sans MS" panose="030F0702030302020204" pitchFamily="66" charset="0"/>
                <a:ea typeface="Times New Roman" panose="02020603050405020304" pitchFamily="18" charset="0"/>
              </a:rPr>
              <a:t>Our God is here.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0000FF"/>
              </a:solidFill>
              <a:effectLst/>
              <a:uLnTx/>
              <a:uFillTx/>
              <a:latin typeface="Comic Sans MS" panose="030F0702030302020204" pitchFamily="66" charset="0"/>
            </a:endParaRPr>
          </a:p>
        </p:txBody>
      </p:sp>
      <p:pic>
        <p:nvPicPr>
          <p:cNvPr id="8" name="Picture 7" descr="A painting of a person with long hair&#10;&#10;AI-generated content may be incorrect.">
            <a:extLst>
              <a:ext uri="{FF2B5EF4-FFF2-40B4-BE49-F238E27FC236}">
                <a16:creationId xmlns:a16="http://schemas.microsoft.com/office/drawing/2014/main" id="{B82DC225-9A08-72E7-5BCD-D01B77922DCA}"/>
              </a:ext>
            </a:extLst>
          </p:cNvPr>
          <p:cNvPicPr>
            <a:picLocks noChangeAspect="1"/>
          </p:cNvPicPr>
          <p:nvPr/>
        </p:nvPicPr>
        <p:blipFill>
          <a:blip r:embed="rId3">
            <a:extLst>
              <a:ext uri="{28A0092B-C50C-407E-A947-70E740481C1C}">
                <a14:useLocalDpi xmlns:a14="http://schemas.microsoft.com/office/drawing/2010/main" val="0"/>
              </a:ext>
            </a:extLst>
          </a:blip>
          <a:srcRect l="10393" t="9815" r="9931" b="10277"/>
          <a:stretch/>
        </p:blipFill>
        <p:spPr>
          <a:xfrm>
            <a:off x="296416" y="830834"/>
            <a:ext cx="4750690" cy="4764460"/>
          </a:xfrm>
          <a:prstGeom prst="rect">
            <a:avLst/>
          </a:prstGeom>
          <a:ln w="28575">
            <a:solidFill>
              <a:srgbClr val="000000"/>
            </a:solidFill>
          </a:ln>
        </p:spPr>
      </p:pic>
    </p:spTree>
    <p:extLst>
      <p:ext uri="{BB962C8B-B14F-4D97-AF65-F5344CB8AC3E}">
        <p14:creationId xmlns:p14="http://schemas.microsoft.com/office/powerpoint/2010/main" val="31128320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0F08C37E-1227-A534-85F8-BAAB13B767F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D630507-A7F1-8F4D-E122-23D2271780F3}"/>
              </a:ext>
            </a:extLst>
          </p:cNvPr>
          <p:cNvPicPr>
            <a:picLocks noChangeAspect="1"/>
          </p:cNvPicPr>
          <p:nvPr/>
        </p:nvPicPr>
        <p:blipFill>
          <a:blip r:embed="rId3"/>
          <a:srcRect l="1594" r="1480" b="1812"/>
          <a:stretch>
            <a:fillRect/>
          </a:stretch>
        </p:blipFill>
        <p:spPr>
          <a:xfrm>
            <a:off x="286687" y="1082829"/>
            <a:ext cx="4513913" cy="3991287"/>
          </a:xfrm>
          <a:prstGeom prst="rect">
            <a:avLst/>
          </a:prstGeom>
          <a:ln w="28575">
            <a:solidFill>
              <a:schemeClr val="tx1"/>
            </a:solidFill>
          </a:ln>
        </p:spPr>
      </p:pic>
      <p:sp>
        <p:nvSpPr>
          <p:cNvPr id="5" name="TextBox 4">
            <a:extLst>
              <a:ext uri="{FF2B5EF4-FFF2-40B4-BE49-F238E27FC236}">
                <a16:creationId xmlns:a16="http://schemas.microsoft.com/office/drawing/2014/main" id="{68DE5C92-EAD9-FF6D-FDA8-05908CB5B027}"/>
              </a:ext>
            </a:extLst>
          </p:cNvPr>
          <p:cNvSpPr txBox="1"/>
          <p:nvPr/>
        </p:nvSpPr>
        <p:spPr>
          <a:xfrm>
            <a:off x="5184567" y="828087"/>
            <a:ext cx="6720746" cy="1908215"/>
          </a:xfrm>
          <a:prstGeom prst="rect">
            <a:avLst/>
          </a:prstGeom>
          <a:solidFill>
            <a:schemeClr val="bg1"/>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00FF"/>
                </a:solidFill>
                <a:effectLst/>
                <a:latin typeface="Comic Sans MS" panose="030F0702030302020204" pitchFamily="66" charset="0"/>
                <a:ea typeface="Times New Roman" panose="02020603050405020304" pitchFamily="18" charset="0"/>
              </a:rPr>
              <a:t>Here in the Word, God is revealed, </a:t>
            </a:r>
            <a:br>
              <a:rPr lang="en-US" sz="2800" dirty="0">
                <a:solidFill>
                  <a:srgbClr val="0000FF"/>
                </a:solidFill>
                <a:effectLst/>
                <a:latin typeface="Comic Sans MS" panose="030F0702030302020204" pitchFamily="66" charset="0"/>
                <a:ea typeface="Times New Roman" panose="02020603050405020304" pitchFamily="18" charset="0"/>
              </a:rPr>
            </a:br>
            <a:r>
              <a:rPr lang="en-US" sz="2800" dirty="0">
                <a:solidFill>
                  <a:srgbClr val="0000FF"/>
                </a:solidFill>
                <a:effectLst/>
                <a:latin typeface="Comic Sans MS" panose="030F0702030302020204" pitchFamily="66" charset="0"/>
                <a:ea typeface="Times New Roman" panose="02020603050405020304" pitchFamily="18" charset="0"/>
              </a:rPr>
              <a:t>here where the wounded can be healed. </a:t>
            </a:r>
            <a:br>
              <a:rPr lang="en-US" sz="2800" dirty="0">
                <a:solidFill>
                  <a:srgbClr val="0000FF"/>
                </a:solidFill>
                <a:effectLst/>
                <a:latin typeface="Comic Sans MS" panose="030F0702030302020204" pitchFamily="66" charset="0"/>
                <a:ea typeface="Times New Roman" panose="02020603050405020304" pitchFamily="18" charset="0"/>
              </a:rPr>
            </a:br>
            <a:endParaRPr lang="en-US" sz="200" dirty="0">
              <a:solidFill>
                <a:srgbClr val="0000FF"/>
              </a:solidFill>
              <a:effectLst/>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dirty="0">
              <a:solidFill>
                <a:srgbClr val="0000FF"/>
              </a:solidFill>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dirty="0">
              <a:solidFill>
                <a:srgbClr val="0000FF"/>
              </a:solidFill>
              <a:effectLst/>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00FF"/>
                </a:solidFill>
                <a:effectLst/>
                <a:latin typeface="Comic Sans MS" panose="030F0702030302020204" pitchFamily="66" charset="0"/>
                <a:ea typeface="Times New Roman" panose="02020603050405020304" pitchFamily="18" charset="0"/>
              </a:rPr>
              <a:t>Here in our hearts, here in our lives, </a:t>
            </a:r>
            <a:br>
              <a:rPr lang="en-US" sz="2800" dirty="0">
                <a:solidFill>
                  <a:srgbClr val="0000FF"/>
                </a:solidFill>
                <a:effectLst/>
                <a:latin typeface="Comic Sans MS" panose="030F0702030302020204" pitchFamily="66" charset="0"/>
                <a:ea typeface="Times New Roman" panose="02020603050405020304" pitchFamily="18" charset="0"/>
              </a:rPr>
            </a:br>
            <a:r>
              <a:rPr lang="en-US" sz="2800" dirty="0">
                <a:solidFill>
                  <a:srgbClr val="0000FF"/>
                </a:solidFill>
                <a:effectLst/>
                <a:latin typeface="Comic Sans MS" panose="030F0702030302020204" pitchFamily="66" charset="0"/>
                <a:ea typeface="Times New Roman" panose="02020603050405020304" pitchFamily="18" charset="0"/>
              </a:rPr>
              <a:t>our God is here. </a:t>
            </a:r>
            <a:endParaRPr kumimoji="0" lang="en-GB" sz="2800" b="0" i="0" u="none" strike="noStrike" kern="1200" cap="none" spc="0" normalizeH="0" baseline="0" noProof="0" dirty="0">
              <a:ln>
                <a:noFill/>
              </a:ln>
              <a:solidFill>
                <a:srgbClr val="0000FF"/>
              </a:solidFill>
              <a:effectLst/>
              <a:uLnTx/>
              <a:uFillTx/>
              <a:latin typeface="Comic Sans MS" panose="030F0702030302020204" pitchFamily="66" charset="0"/>
            </a:endParaRPr>
          </a:p>
        </p:txBody>
      </p:sp>
      <p:sp>
        <p:nvSpPr>
          <p:cNvPr id="3" name="TextBox 2">
            <a:extLst>
              <a:ext uri="{FF2B5EF4-FFF2-40B4-BE49-F238E27FC236}">
                <a16:creationId xmlns:a16="http://schemas.microsoft.com/office/drawing/2014/main" id="{CA346127-3B32-7239-12AC-B5F3774C1D6D}"/>
              </a:ext>
            </a:extLst>
          </p:cNvPr>
          <p:cNvSpPr txBox="1"/>
          <p:nvPr/>
        </p:nvSpPr>
        <p:spPr>
          <a:xfrm>
            <a:off x="5605103" y="3182980"/>
            <a:ext cx="5879673" cy="1877437"/>
          </a:xfrm>
          <a:prstGeom prst="rect">
            <a:avLst/>
          </a:prstGeom>
          <a:solidFill>
            <a:schemeClr val="bg1"/>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00FF"/>
                </a:solidFill>
                <a:effectLst/>
                <a:latin typeface="Comic Sans MS" panose="030F0702030302020204" pitchFamily="66" charset="0"/>
                <a:ea typeface="Times New Roman" panose="02020603050405020304" pitchFamily="18" charset="0"/>
              </a:rPr>
              <a:t>Here we become what we receive, </a:t>
            </a:r>
            <a:br>
              <a:rPr lang="en-US" sz="2800" dirty="0">
                <a:solidFill>
                  <a:srgbClr val="0000FF"/>
                </a:solidFill>
                <a:effectLst/>
                <a:latin typeface="Comic Sans MS" panose="030F0702030302020204" pitchFamily="66" charset="0"/>
                <a:ea typeface="Times New Roman" panose="02020603050405020304" pitchFamily="18" charset="0"/>
              </a:rPr>
            </a:br>
            <a:r>
              <a:rPr lang="en-US" sz="2800" dirty="0">
                <a:solidFill>
                  <a:srgbClr val="0000FF"/>
                </a:solidFill>
                <a:effectLst/>
                <a:latin typeface="Comic Sans MS" panose="030F0702030302020204" pitchFamily="66" charset="0"/>
                <a:ea typeface="Times New Roman" panose="02020603050405020304" pitchFamily="18" charset="0"/>
              </a:rPr>
              <a:t>here in this Eucharistic feast. </a:t>
            </a:r>
            <a:br>
              <a:rPr lang="en-US" sz="2800" dirty="0">
                <a:solidFill>
                  <a:srgbClr val="0000FF"/>
                </a:solidFill>
                <a:effectLst/>
                <a:latin typeface="Comic Sans MS" panose="030F0702030302020204" pitchFamily="66" charset="0"/>
                <a:ea typeface="Times New Roman" panose="02020603050405020304" pitchFamily="18" charset="0"/>
              </a:rPr>
            </a:br>
            <a:endParaRPr lang="en-US" sz="200" dirty="0">
              <a:solidFill>
                <a:srgbClr val="0000FF"/>
              </a:solidFill>
              <a:effectLst/>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dirty="0">
              <a:solidFill>
                <a:srgbClr val="0000FF"/>
              </a:solidFill>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00FF"/>
                </a:solidFill>
                <a:effectLst/>
                <a:latin typeface="Comic Sans MS" panose="030F0702030302020204" pitchFamily="66" charset="0"/>
                <a:ea typeface="Times New Roman" panose="02020603050405020304" pitchFamily="18" charset="0"/>
              </a:rPr>
              <a:t>We are his body, living as one; </a:t>
            </a:r>
            <a:br>
              <a:rPr lang="en-US" sz="2800" dirty="0">
                <a:solidFill>
                  <a:srgbClr val="0000FF"/>
                </a:solidFill>
                <a:effectLst/>
                <a:latin typeface="Comic Sans MS" panose="030F0702030302020204" pitchFamily="66" charset="0"/>
                <a:ea typeface="Times New Roman" panose="02020603050405020304" pitchFamily="18" charset="0"/>
              </a:rPr>
            </a:br>
            <a:r>
              <a:rPr lang="en-US" sz="2800" dirty="0">
                <a:solidFill>
                  <a:srgbClr val="0000FF"/>
                </a:solidFill>
                <a:effectLst/>
                <a:latin typeface="Comic Sans MS" panose="030F0702030302020204" pitchFamily="66" charset="0"/>
                <a:ea typeface="Times New Roman" panose="02020603050405020304" pitchFamily="18" charset="0"/>
              </a:rPr>
              <a:t>our God is here. </a:t>
            </a:r>
            <a:endParaRPr kumimoji="0" lang="en-GB" sz="2800" b="0" i="0" u="none" strike="noStrike" kern="1200" cap="none" spc="0" normalizeH="0" baseline="0" noProof="0" dirty="0">
              <a:ln>
                <a:noFill/>
              </a:ln>
              <a:solidFill>
                <a:srgbClr val="0000FF"/>
              </a:solidFill>
              <a:effectLst/>
              <a:uLnTx/>
              <a:uFillTx/>
              <a:latin typeface="Comic Sans MS" panose="030F0702030302020204" pitchFamily="66" charset="0"/>
            </a:endParaRPr>
          </a:p>
        </p:txBody>
      </p:sp>
    </p:spTree>
    <p:extLst>
      <p:ext uri="{BB962C8B-B14F-4D97-AF65-F5344CB8AC3E}">
        <p14:creationId xmlns:p14="http://schemas.microsoft.com/office/powerpoint/2010/main" val="27076570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4FFC5239-E095-B3A2-EC62-A67823FF45D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107F338-6353-E12A-5454-C410F15C5626}"/>
              </a:ext>
            </a:extLst>
          </p:cNvPr>
          <p:cNvSpPr txBox="1"/>
          <p:nvPr/>
        </p:nvSpPr>
        <p:spPr>
          <a:xfrm>
            <a:off x="5472341" y="854182"/>
            <a:ext cx="6263857" cy="2677656"/>
          </a:xfrm>
          <a:prstGeom prst="rect">
            <a:avLst/>
          </a:prstGeom>
          <a:solidFill>
            <a:schemeClr val="bg1"/>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FF"/>
              </a:solidFill>
              <a:effectLst/>
              <a:uLnTx/>
              <a:uFillTx/>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FF"/>
                </a:solidFill>
                <a:effectLst/>
                <a:uLnTx/>
                <a:uFillTx/>
                <a:latin typeface="Comic Sans MS" panose="030F0702030302020204" pitchFamily="66" charset="0"/>
                <a:ea typeface="Times New Roman" panose="02020603050405020304" pitchFamily="18" charset="0"/>
              </a:rPr>
              <a:t>And we cry: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dirty="0">
              <a:solidFill>
                <a:srgbClr val="0000FF"/>
              </a:solidFill>
              <a:effectLst/>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dirty="0">
              <a:solidFill>
                <a:srgbClr val="0000FF"/>
              </a:solidFill>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00FF"/>
                </a:solidFill>
                <a:effectLst/>
                <a:latin typeface="Comic Sans MS" panose="030F0702030302020204" pitchFamily="66" charset="0"/>
                <a:ea typeface="Times New Roman" panose="02020603050405020304" pitchFamily="18" charset="0"/>
              </a:rPr>
              <a:t>“Holy! Holy! Holy are you!” </a:t>
            </a:r>
            <a:br>
              <a:rPr lang="en-US" sz="2800" dirty="0">
                <a:solidFill>
                  <a:srgbClr val="0000FF"/>
                </a:solidFill>
                <a:effectLst/>
                <a:latin typeface="Comic Sans MS" panose="030F0702030302020204" pitchFamily="66" charset="0"/>
                <a:ea typeface="Times New Roman" panose="02020603050405020304" pitchFamily="18" charset="0"/>
              </a:rPr>
            </a:br>
            <a:r>
              <a:rPr lang="en-US" sz="2800" dirty="0">
                <a:solidFill>
                  <a:srgbClr val="0000FF"/>
                </a:solidFill>
                <a:effectLst/>
                <a:latin typeface="Comic Sans MS" panose="030F0702030302020204" pitchFamily="66" charset="0"/>
                <a:ea typeface="Times New Roman" panose="02020603050405020304" pitchFamily="18" charset="0"/>
              </a:rPr>
              <a:t>We cry: “Holy! Holy! Holy and true!”</a:t>
            </a:r>
            <a:br>
              <a:rPr lang="en-US" sz="2800" dirty="0">
                <a:solidFill>
                  <a:srgbClr val="0000FF"/>
                </a:solidFill>
                <a:effectLst/>
                <a:latin typeface="Comic Sans MS" panose="030F0702030302020204" pitchFamily="66" charset="0"/>
                <a:ea typeface="Times New Roman" panose="02020603050405020304" pitchFamily="18" charset="0"/>
              </a:rPr>
            </a:br>
            <a:endParaRPr lang="en-US" sz="200" dirty="0">
              <a:solidFill>
                <a:srgbClr val="0000FF"/>
              </a:solidFill>
              <a:effectLst/>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dirty="0">
              <a:solidFill>
                <a:srgbClr val="0000FF"/>
              </a:solidFill>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dirty="0">
              <a:solidFill>
                <a:srgbClr val="0000FF"/>
              </a:solidFill>
              <a:effectLst/>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 dirty="0">
              <a:solidFill>
                <a:srgbClr val="0000FF"/>
              </a:solidFill>
              <a:latin typeface="Comic Sans MS" panose="030F0702030302020204" pitchFamily="66"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0000FF"/>
                </a:solidFill>
                <a:effectLst/>
                <a:latin typeface="Comic Sans MS" panose="030F0702030302020204" pitchFamily="66" charset="0"/>
                <a:ea typeface="Times New Roman" panose="02020603050405020304" pitchFamily="18" charset="0"/>
              </a:rPr>
              <a:t>Amen, we do believe our God is here. </a:t>
            </a:r>
            <a:br>
              <a:rPr lang="en-US" sz="2800" dirty="0">
                <a:solidFill>
                  <a:srgbClr val="0000FF"/>
                </a:solidFill>
                <a:effectLst/>
                <a:latin typeface="Comic Sans MS" panose="030F0702030302020204" pitchFamily="66" charset="0"/>
                <a:ea typeface="Times New Roman" panose="02020603050405020304" pitchFamily="18" charset="0"/>
              </a:rPr>
            </a:br>
            <a:r>
              <a:rPr lang="en-US" sz="2800" dirty="0">
                <a:solidFill>
                  <a:srgbClr val="0000FF"/>
                </a:solidFill>
                <a:effectLst/>
                <a:latin typeface="Comic Sans MS" panose="030F0702030302020204" pitchFamily="66" charset="0"/>
                <a:ea typeface="Times New Roman" panose="02020603050405020304" pitchFamily="18" charset="0"/>
              </a:rPr>
              <a:t>Our God is here.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ln>
                <a:noFill/>
              </a:ln>
              <a:solidFill>
                <a:srgbClr val="0000FF"/>
              </a:solidFill>
              <a:effectLst/>
              <a:uLnTx/>
              <a:uFillTx/>
              <a:latin typeface="Comic Sans MS" panose="030F0702030302020204" pitchFamily="66" charset="0"/>
            </a:endParaRPr>
          </a:p>
        </p:txBody>
      </p:sp>
      <p:pic>
        <p:nvPicPr>
          <p:cNvPr id="4" name="Picture 3" descr="A painting of a person with long hair&#10;&#10;AI-generated content may be incorrect.">
            <a:extLst>
              <a:ext uri="{FF2B5EF4-FFF2-40B4-BE49-F238E27FC236}">
                <a16:creationId xmlns:a16="http://schemas.microsoft.com/office/drawing/2014/main" id="{0271B083-7293-4333-35CE-F77C9373B96C}"/>
              </a:ext>
            </a:extLst>
          </p:cNvPr>
          <p:cNvPicPr>
            <a:picLocks noChangeAspect="1"/>
          </p:cNvPicPr>
          <p:nvPr/>
        </p:nvPicPr>
        <p:blipFill>
          <a:blip r:embed="rId3">
            <a:extLst>
              <a:ext uri="{28A0092B-C50C-407E-A947-70E740481C1C}">
                <a14:useLocalDpi xmlns:a14="http://schemas.microsoft.com/office/drawing/2010/main" val="0"/>
              </a:ext>
            </a:extLst>
          </a:blip>
          <a:srcRect l="10393" t="9815" r="9931" b="10277"/>
          <a:stretch/>
        </p:blipFill>
        <p:spPr>
          <a:xfrm>
            <a:off x="533184" y="854182"/>
            <a:ext cx="4466870" cy="4479818"/>
          </a:xfrm>
          <a:prstGeom prst="rect">
            <a:avLst/>
          </a:prstGeom>
          <a:ln w="28575">
            <a:solidFill>
              <a:srgbClr val="000000"/>
            </a:solidFill>
          </a:ln>
        </p:spPr>
      </p:pic>
    </p:spTree>
    <p:extLst>
      <p:ext uri="{BB962C8B-B14F-4D97-AF65-F5344CB8AC3E}">
        <p14:creationId xmlns:p14="http://schemas.microsoft.com/office/powerpoint/2010/main" val="3545410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122882" name="WordArt 2"/>
          <p:cNvSpPr>
            <a:spLocks noChangeArrowheads="1" noChangeShapeType="1" noTextEdit="1"/>
          </p:cNvSpPr>
          <p:nvPr/>
        </p:nvSpPr>
        <p:spPr bwMode="auto">
          <a:xfrm>
            <a:off x="7459214" y="2264729"/>
            <a:ext cx="3024187" cy="719137"/>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defRPr/>
            </a:pPr>
            <a:r>
              <a:rPr lang="en-GB" sz="3600" kern="10" dirty="0">
                <a:ln w="9525">
                  <a:solidFill>
                    <a:srgbClr val="000000"/>
                  </a:solidFill>
                  <a:round/>
                  <a:headEnd/>
                  <a:tailEnd/>
                </a:ln>
                <a:solidFill>
                  <a:srgbClr val="0000FF"/>
                </a:solidFill>
                <a:latin typeface="Comic Sans MS"/>
                <a:cs typeface="Arial" charset="0"/>
              </a:rPr>
              <a:t>AMEN.</a:t>
            </a:r>
          </a:p>
        </p:txBody>
      </p:sp>
      <p:sp>
        <p:nvSpPr>
          <p:cNvPr id="122883" name="Text Box 4"/>
          <p:cNvSpPr txBox="1">
            <a:spLocks noChangeArrowheads="1"/>
          </p:cNvSpPr>
          <p:nvPr/>
        </p:nvSpPr>
        <p:spPr bwMode="auto">
          <a:xfrm>
            <a:off x="6268781" y="262868"/>
            <a:ext cx="5405059" cy="1569660"/>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fontAlgn="base">
              <a:spcBef>
                <a:spcPct val="50000"/>
              </a:spcBef>
              <a:spcAft>
                <a:spcPct val="0"/>
              </a:spcAft>
              <a:buClrTx/>
              <a:buSzTx/>
              <a:buNone/>
              <a:defRPr/>
            </a:pPr>
            <a:r>
              <a:rPr lang="en-US" altLang="en-US" dirty="0">
                <a:solidFill>
                  <a:srgbClr val="000000"/>
                </a:solidFill>
                <a:latin typeface="Comic Sans MS" pitchFamily="66" charset="0"/>
              </a:rPr>
              <a:t>In the name of the Father,                                   and of the Son,                                                    and of the Holy Spirit,</a:t>
            </a:r>
          </a:p>
        </p:txBody>
      </p:sp>
      <p:pic>
        <p:nvPicPr>
          <p:cNvPr id="122884" name="Picture 8" descr="E:\New BEO Bad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7527" y="3644647"/>
            <a:ext cx="2087563" cy="275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095BCE81-9021-C13C-7C04-D004EEA1E31C}"/>
              </a:ext>
            </a:extLst>
          </p:cNvPr>
          <p:cNvPicPr>
            <a:picLocks noChangeAspect="1"/>
          </p:cNvPicPr>
          <p:nvPr/>
        </p:nvPicPr>
        <p:blipFill>
          <a:blip r:embed="rId5"/>
          <a:stretch>
            <a:fillRect/>
          </a:stretch>
        </p:blipFill>
        <p:spPr>
          <a:xfrm>
            <a:off x="758597" y="396588"/>
            <a:ext cx="4708243" cy="6277658"/>
          </a:xfrm>
          <a:prstGeom prst="rect">
            <a:avLst/>
          </a:prstGeom>
          <a:ln>
            <a:solidFill>
              <a:srgbClr val="000000"/>
            </a:solidFill>
          </a:ln>
        </p:spPr>
      </p:pic>
      <p:sp>
        <p:nvSpPr>
          <p:cNvPr id="5" name="TextBox 4">
            <a:extLst>
              <a:ext uri="{FF2B5EF4-FFF2-40B4-BE49-F238E27FC236}">
                <a16:creationId xmlns:a16="http://schemas.microsoft.com/office/drawing/2014/main" id="{66EAAC92-A7AB-7834-697B-C63465E468E7}"/>
              </a:ext>
            </a:extLst>
          </p:cNvPr>
          <p:cNvSpPr txBox="1"/>
          <p:nvPr/>
        </p:nvSpPr>
        <p:spPr>
          <a:xfrm>
            <a:off x="1918601" y="182275"/>
            <a:ext cx="2653399" cy="338554"/>
          </a:xfrm>
          <a:prstGeom prst="rect">
            <a:avLst/>
          </a:prstGeom>
          <a:solidFill>
            <a:srgbClr val="FFFFFF"/>
          </a:solidFill>
          <a:ln>
            <a:solidFill>
              <a:srgbClr val="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1600" b="0" i="0" u="none" strike="noStrike" kern="0" cap="none" spc="0" normalizeH="0" baseline="0" noProof="0" dirty="0">
                <a:ln>
                  <a:noFill/>
                </a:ln>
                <a:solidFill>
                  <a:srgbClr val="000000"/>
                </a:solidFill>
                <a:effectLst/>
                <a:uLnTx/>
                <a:uFillTx/>
                <a:latin typeface="Comic Sans MS" panose="030F0702030302020204" pitchFamily="66" charset="0"/>
                <a:sym typeface="Arial"/>
              </a:rPr>
              <a:t>Ronan Guppy - Head Boy</a:t>
            </a:r>
          </a:p>
        </p:txBody>
      </p:sp>
    </p:spTree>
    <p:extLst>
      <p:ext uri="{BB962C8B-B14F-4D97-AF65-F5344CB8AC3E}">
        <p14:creationId xmlns:p14="http://schemas.microsoft.com/office/powerpoint/2010/main" val="17385482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14690" name="WordArt 2"/>
          <p:cNvSpPr>
            <a:spLocks noChangeArrowheads="1" noChangeShapeType="1" noTextEdit="1"/>
          </p:cNvSpPr>
          <p:nvPr/>
        </p:nvSpPr>
        <p:spPr bwMode="auto">
          <a:xfrm>
            <a:off x="5766118" y="2797633"/>
            <a:ext cx="4752975" cy="190817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defRPr/>
            </a:pPr>
            <a:r>
              <a:rPr lang="en-GB" sz="3600" kern="10" dirty="0">
                <a:ln w="9525">
                  <a:solidFill>
                    <a:srgbClr val="000000"/>
                  </a:solidFill>
                  <a:round/>
                  <a:headEnd/>
                  <a:tailEnd/>
                </a:ln>
                <a:solidFill>
                  <a:srgbClr val="0000FF"/>
                </a:solidFill>
                <a:latin typeface="Comic Sans MS" pitchFamily="66" charset="0"/>
                <a:cs typeface="Arial" panose="020B0604020202020204" pitchFamily="34" charset="0"/>
              </a:rPr>
              <a:t>AND WITH </a:t>
            </a:r>
          </a:p>
          <a:p>
            <a:pPr algn="ctr" eaLnBrk="0" fontAlgn="base" hangingPunct="0">
              <a:spcBef>
                <a:spcPct val="0"/>
              </a:spcBef>
              <a:spcAft>
                <a:spcPct val="0"/>
              </a:spcAft>
              <a:defRPr/>
            </a:pPr>
            <a:r>
              <a:rPr lang="en-GB" sz="3600" kern="10" dirty="0">
                <a:ln w="9525">
                  <a:solidFill>
                    <a:srgbClr val="000000"/>
                  </a:solidFill>
                  <a:round/>
                  <a:headEnd/>
                  <a:tailEnd/>
                </a:ln>
                <a:solidFill>
                  <a:srgbClr val="0000FF"/>
                </a:solidFill>
                <a:latin typeface="Comic Sans MS" pitchFamily="66" charset="0"/>
                <a:cs typeface="Arial" panose="020B0604020202020204" pitchFamily="34" charset="0"/>
              </a:rPr>
              <a:t>YOUR SPIRIT.</a:t>
            </a:r>
          </a:p>
        </p:txBody>
      </p:sp>
      <p:sp>
        <p:nvSpPr>
          <p:cNvPr id="114691" name="Text Box 3"/>
          <p:cNvSpPr txBox="1">
            <a:spLocks noChangeArrowheads="1"/>
          </p:cNvSpPr>
          <p:nvPr/>
        </p:nvSpPr>
        <p:spPr bwMode="auto">
          <a:xfrm>
            <a:off x="4184586" y="420406"/>
            <a:ext cx="7689850" cy="2062103"/>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fontAlgn="base">
              <a:spcBef>
                <a:spcPct val="50000"/>
              </a:spcBef>
              <a:spcAft>
                <a:spcPct val="0"/>
              </a:spcAft>
              <a:buClrTx/>
              <a:buSzTx/>
              <a:buNone/>
              <a:defRPr/>
            </a:pPr>
            <a:r>
              <a:rPr lang="en-US" altLang="en-US" dirty="0">
                <a:solidFill>
                  <a:srgbClr val="000000"/>
                </a:solidFill>
                <a:latin typeface="Comic Sans MS" panose="030F0702030302020204" pitchFamily="66" charset="0"/>
              </a:rPr>
              <a:t>The grace of our Lord Jesus Christ  and the Love of God                                          and the communion of the Holy Spirit be with you all.</a:t>
            </a:r>
          </a:p>
        </p:txBody>
      </p:sp>
      <p:pic>
        <p:nvPicPr>
          <p:cNvPr id="114693" name="Picture 8" descr="E:\New BEO Bad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2367" y="4912768"/>
            <a:ext cx="1260475"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erson in a white robe with a person in a blue shirt&#10;&#10;AI-generated content may be incorrect.">
            <a:extLst>
              <a:ext uri="{FF2B5EF4-FFF2-40B4-BE49-F238E27FC236}">
                <a16:creationId xmlns:a16="http://schemas.microsoft.com/office/drawing/2014/main" id="{C2455005-756B-B490-76FB-B2B1D28E361E}"/>
              </a:ext>
            </a:extLst>
          </p:cNvPr>
          <p:cNvPicPr>
            <a:picLocks noChangeAspect="1"/>
          </p:cNvPicPr>
          <p:nvPr/>
        </p:nvPicPr>
        <p:blipFill>
          <a:blip r:embed="rId5"/>
          <a:srcRect l="12460" t="25321" r="29675" b="32119"/>
          <a:stretch>
            <a:fillRect/>
          </a:stretch>
        </p:blipFill>
        <p:spPr>
          <a:xfrm rot="5400000">
            <a:off x="-1092927" y="1693609"/>
            <a:ext cx="6291763" cy="3470780"/>
          </a:xfrm>
          <a:prstGeom prst="rect">
            <a:avLst/>
          </a:prstGeom>
          <a:ln w="28575">
            <a:solidFill>
              <a:schemeClr val="bg2"/>
            </a:solidFill>
          </a:ln>
        </p:spPr>
      </p:pic>
    </p:spTree>
    <p:extLst>
      <p:ext uri="{BB962C8B-B14F-4D97-AF65-F5344CB8AC3E}">
        <p14:creationId xmlns:p14="http://schemas.microsoft.com/office/powerpoint/2010/main" val="17181174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ABA8C8EC-9E11-B4D0-B4A1-E49B60B56C1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D275600-2C5C-E4DC-470E-B9AE15DA19C0}"/>
              </a:ext>
            </a:extLst>
          </p:cNvPr>
          <p:cNvPicPr>
            <a:picLocks noChangeAspect="1"/>
          </p:cNvPicPr>
          <p:nvPr/>
        </p:nvPicPr>
        <p:blipFill>
          <a:blip r:embed="rId4"/>
          <a:srcRect l="63602" t="41259" r="6456" b="28662"/>
          <a:stretch>
            <a:fillRect/>
          </a:stretch>
        </p:blipFill>
        <p:spPr>
          <a:xfrm>
            <a:off x="0" y="0"/>
            <a:ext cx="12192000" cy="6858000"/>
          </a:xfrm>
          <a:prstGeom prst="rect">
            <a:avLst/>
          </a:prstGeom>
        </p:spPr>
      </p:pic>
      <p:sp>
        <p:nvSpPr>
          <p:cNvPr id="4" name="Google Shape;152;p27">
            <a:extLst>
              <a:ext uri="{FF2B5EF4-FFF2-40B4-BE49-F238E27FC236}">
                <a16:creationId xmlns:a16="http://schemas.microsoft.com/office/drawing/2014/main" id="{C041A911-20B8-150B-9540-279AE3608518}"/>
              </a:ext>
            </a:extLst>
          </p:cNvPr>
          <p:cNvSpPr/>
          <p:nvPr/>
        </p:nvSpPr>
        <p:spPr>
          <a:xfrm>
            <a:off x="3843207" y="4201156"/>
            <a:ext cx="3528392" cy="576064"/>
          </a:xfrm>
          <a:prstGeom prst="rect">
            <a:avLst/>
          </a:prstGeom>
          <a:noFill/>
          <a:ln w="9525" cap="flat" cmpd="sng">
            <a:no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1400" b="0" i="1" u="none" strike="noStrike" kern="0" cap="none" spc="0" normalizeH="0" baseline="0" noProof="0" dirty="0">
                <a:ln>
                  <a:noFill/>
                </a:ln>
                <a:solidFill>
                  <a:prstClr val="black"/>
                </a:solidFill>
                <a:effectLst/>
                <a:uLnTx/>
                <a:uFillTx/>
                <a:latin typeface="Comic Sans MS"/>
                <a:ea typeface="Comic Sans MS"/>
                <a:cs typeface="Comic Sans MS"/>
                <a:sym typeface="Comic Sans MS"/>
              </a:rPr>
              <a:t>A.M.D.G. – </a:t>
            </a:r>
            <a:r>
              <a:rPr kumimoji="0" lang="en-GB" sz="1400" b="0" i="1" u="none" strike="noStrike" kern="0" cap="none" spc="0" normalizeH="0" baseline="0" noProof="0" dirty="0">
                <a:ln>
                  <a:noFill/>
                </a:ln>
                <a:solidFill>
                  <a:schemeClr val="bg1"/>
                </a:solidFill>
                <a:effectLst/>
                <a:uLnTx/>
                <a:uFillTx/>
                <a:latin typeface="Comic Sans MS"/>
                <a:ea typeface="Comic Sans MS"/>
                <a:cs typeface="Comic Sans MS"/>
                <a:sym typeface="Comic Sans MS"/>
              </a:rPr>
              <a:t>For the Greater Glory of God</a:t>
            </a:r>
            <a:endParaRPr kumimoji="0" sz="1400" b="0" i="0" u="none" strike="noStrike" kern="0" cap="none" spc="0" normalizeH="0" baseline="0" noProof="0" dirty="0">
              <a:ln>
                <a:noFill/>
              </a:ln>
              <a:solidFill>
                <a:schemeClr val="bg1"/>
              </a:solidFill>
              <a:effectLst/>
              <a:uLnTx/>
              <a:uFillTx/>
              <a:latin typeface="Arial"/>
              <a:ea typeface="+mn-ea"/>
              <a:cs typeface="Arial"/>
              <a:sym typeface="Arial"/>
            </a:endParaRPr>
          </a:p>
        </p:txBody>
      </p:sp>
      <p:pic>
        <p:nvPicPr>
          <p:cNvPr id="5" name="Picture 8" descr="E:\New BEO Badge.png">
            <a:extLst>
              <a:ext uri="{FF2B5EF4-FFF2-40B4-BE49-F238E27FC236}">
                <a16:creationId xmlns:a16="http://schemas.microsoft.com/office/drawing/2014/main" id="{9763EE19-B900-684A-2D2A-3DD1269F48C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1212" y="213761"/>
            <a:ext cx="1450288" cy="1912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572E3871-1857-F7D9-7DCF-29D51B311C00}"/>
              </a:ext>
            </a:extLst>
          </p:cNvPr>
          <p:cNvSpPr>
            <a:spLocks noChangeArrowheads="1"/>
          </p:cNvSpPr>
          <p:nvPr/>
        </p:nvSpPr>
        <p:spPr bwMode="auto">
          <a:xfrm>
            <a:off x="3829403" y="213762"/>
            <a:ext cx="4533193" cy="800219"/>
          </a:xfrm>
          <a:prstGeom prst="rect">
            <a:avLst/>
          </a:prstGeom>
          <a:noFill/>
          <a:ln w="9525">
            <a:no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sng" strike="noStrike" kern="1200" cap="none" spc="0" normalizeH="0" baseline="0" noProof="0" dirty="0">
                <a:ln>
                  <a:noFill/>
                </a:ln>
                <a:solidFill>
                  <a:schemeClr val="bg1"/>
                </a:solidFill>
                <a:effectLst/>
                <a:uLnTx/>
                <a:uFillTx/>
                <a:latin typeface="Comic Sans MS" panose="030F0702030302020204" pitchFamily="66" charset="0"/>
                <a:ea typeface="+mn-ea"/>
                <a:cs typeface="Arial" panose="020B0604020202020204" pitchFamily="34" charset="0"/>
              </a:rPr>
              <a:t>GATHERING HYMN</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800" b="0" i="0" u="none" strike="noStrike" kern="1200" cap="none" spc="0" normalizeH="0" baseline="0" noProof="0" dirty="0">
              <a:ln>
                <a:noFill/>
              </a:ln>
              <a:solidFill>
                <a:srgbClr val="C00000"/>
              </a:solidFill>
              <a:effectLst/>
              <a:uLnTx/>
              <a:uFillTx/>
              <a:latin typeface="Comic Sans MS" panose="030F0702030302020204" pitchFamily="66" charset="0"/>
              <a:ea typeface="+mn-ea"/>
              <a:cs typeface="Arial" panose="020B0604020202020204" pitchFamily="34" charset="0"/>
            </a:endParaRPr>
          </a:p>
        </p:txBody>
      </p:sp>
    </p:spTree>
    <p:extLst>
      <p:ext uri="{BB962C8B-B14F-4D97-AF65-F5344CB8AC3E}">
        <p14:creationId xmlns:p14="http://schemas.microsoft.com/office/powerpoint/2010/main" val="19472021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3318" name="Text Box 22"/>
          <p:cNvSpPr txBox="1">
            <a:spLocks noChangeArrowheads="1"/>
          </p:cNvSpPr>
          <p:nvPr/>
        </p:nvSpPr>
        <p:spPr bwMode="auto">
          <a:xfrm>
            <a:off x="4201748" y="426387"/>
            <a:ext cx="8128998" cy="1785104"/>
          </a:xfrm>
          <a:prstGeom prst="rect">
            <a:avLst/>
          </a:prstGeom>
          <a:noFill/>
          <a:ln w="9525">
            <a:noFill/>
            <a:miter lim="800000"/>
            <a:headEnd/>
            <a:tailEnd/>
          </a:ln>
          <a:effectLst/>
        </p:spPr>
        <p:txBody>
          <a:bodyPr wrap="square">
            <a:spAutoFit/>
          </a:bodyPr>
          <a:lstStyle>
            <a:lvl1pPr eaLnBrk="0" hangingPunct="0">
              <a:spcBef>
                <a:spcPct val="20000"/>
              </a:spcBef>
              <a:buClr>
                <a:schemeClr val="hlink"/>
              </a:buClr>
              <a:buSzPct val="120000"/>
              <a:buChar char="•"/>
              <a:defRPr sz="3200">
                <a:solidFill>
                  <a:schemeClr val="tx1"/>
                </a:solidFill>
                <a:latin typeface="Tahoma" pitchFamily="34" charset="0"/>
                <a:cs typeface="Arial" charset="0"/>
              </a:defRPr>
            </a:lvl1pPr>
            <a:lvl2pPr marL="742950" indent="-285750" eaLnBrk="0" hangingPunct="0">
              <a:spcBef>
                <a:spcPct val="20000"/>
              </a:spcBef>
              <a:buFont typeface="Tahoma" pitchFamily="34" charset="0"/>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cs typeface="Arial" charset="0"/>
              </a:defRPr>
            </a:lvl3pPr>
            <a:lvl4pPr marL="1600200" indent="-228600" eaLnBrk="0" hangingPunct="0">
              <a:spcBef>
                <a:spcPct val="20000"/>
              </a:spcBef>
              <a:buFont typeface="Tahoma" pitchFamily="34" charset="0"/>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11000" b="1" i="0" u="none" strike="noStrike" kern="1200" cap="none" spc="0" normalizeH="0" baseline="0" noProof="0" dirty="0">
                <a:ln>
                  <a:noFill/>
                </a:ln>
                <a:solidFill>
                  <a:schemeClr val="bg2"/>
                </a:solidFill>
                <a:effectLst/>
                <a:uLnTx/>
                <a:uFillTx/>
                <a:latin typeface="Comic Sans MS" pitchFamily="66" charset="0"/>
                <a:ea typeface="+mn-ea"/>
                <a:cs typeface="Arial" charset="0"/>
              </a:rPr>
              <a:t>WELCOME</a:t>
            </a:r>
            <a:endParaRPr kumimoji="0" lang="en-US" altLang="en-US" sz="11000" b="1" i="0" u="none" strike="noStrike" kern="1200" cap="none" spc="0" normalizeH="0" baseline="0" noProof="0" dirty="0">
              <a:ln>
                <a:noFill/>
              </a:ln>
              <a:solidFill>
                <a:schemeClr val="bg2"/>
              </a:solidFill>
              <a:effectLst/>
              <a:uLnTx/>
              <a:uFillTx/>
              <a:latin typeface="Comic Sans MS" pitchFamily="66" charset="0"/>
              <a:ea typeface="+mn-ea"/>
              <a:cs typeface="Arial" charset="0"/>
            </a:endParaRPr>
          </a:p>
        </p:txBody>
      </p:sp>
      <p:pic>
        <p:nvPicPr>
          <p:cNvPr id="7" name="Picture 8" descr="E:\New BEO Badg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3523" y="2485605"/>
            <a:ext cx="2365447" cy="2792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5">
            <a:extLst>
              <a:ext uri="{FF2B5EF4-FFF2-40B4-BE49-F238E27FC236}">
                <a16:creationId xmlns:a16="http://schemas.microsoft.com/office/drawing/2014/main" id="{79521545-0AAC-79D7-11E5-40478AC76E80}"/>
              </a:ext>
            </a:extLst>
          </p:cNvPr>
          <p:cNvSpPr txBox="1">
            <a:spLocks noChangeArrowheads="1"/>
          </p:cNvSpPr>
          <p:nvPr/>
        </p:nvSpPr>
        <p:spPr bwMode="auto">
          <a:xfrm>
            <a:off x="7013553" y="6231558"/>
            <a:ext cx="2774917" cy="400110"/>
          </a:xfrm>
          <a:prstGeom prst="rect">
            <a:avLst/>
          </a:prstGeom>
          <a:solidFill>
            <a:srgbClr val="FFFF00"/>
          </a:solidFill>
          <a:ln w="9525">
            <a:solidFill>
              <a:srgbClr val="000000"/>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a:spcBef>
                <a:spcPct val="50000"/>
              </a:spcBef>
              <a:buClrTx/>
              <a:buSzTx/>
              <a:buFontTx/>
              <a:buNone/>
              <a:defRPr/>
            </a:pPr>
            <a:r>
              <a:rPr lang="en-GB" altLang="en-US" sz="2000" i="1" kern="0" dirty="0">
                <a:solidFill>
                  <a:srgbClr val="000000"/>
                </a:solidFill>
                <a:latin typeface="Comic Sans MS" panose="030F0702030302020204" pitchFamily="66" charset="0"/>
              </a:rPr>
              <a:t>PLEASE SIT DOWN</a:t>
            </a:r>
            <a:endParaRPr lang="en-US" altLang="en-US" sz="2000" i="1" kern="0" dirty="0">
              <a:solidFill>
                <a:srgbClr val="000000"/>
              </a:solidFill>
              <a:latin typeface="Comic Sans MS" panose="030F0702030302020204" pitchFamily="66" charset="0"/>
            </a:endParaRPr>
          </a:p>
        </p:txBody>
      </p:sp>
      <p:pic>
        <p:nvPicPr>
          <p:cNvPr id="5" name="Picture 7" descr="BE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014" y="152273"/>
            <a:ext cx="4214263" cy="6510323"/>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68904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pattFill prst="pct90">
          <a:fgClr>
            <a:srgbClr val="C00000"/>
          </a:fgClr>
          <a:bgClr>
            <a:schemeClr val="bg1"/>
          </a:bgClr>
        </a:pattFill>
        <a:effectLst/>
      </p:bgPr>
    </p:bg>
    <p:spTree>
      <p:nvGrpSpPr>
        <p:cNvPr id="1" name="">
          <a:extLst>
            <a:ext uri="{FF2B5EF4-FFF2-40B4-BE49-F238E27FC236}">
              <a16:creationId xmlns:a16="http://schemas.microsoft.com/office/drawing/2014/main" id="{4607008D-C705-CAED-C727-4E2051E78B9C}"/>
            </a:ext>
          </a:extLst>
        </p:cNvPr>
        <p:cNvGrpSpPr/>
        <p:nvPr/>
      </p:nvGrpSpPr>
      <p:grpSpPr>
        <a:xfrm>
          <a:off x="0" y="0"/>
          <a:ext cx="0" cy="0"/>
          <a:chOff x="0" y="0"/>
          <a:chExt cx="0" cy="0"/>
        </a:xfrm>
      </p:grpSpPr>
      <p:sp>
        <p:nvSpPr>
          <p:cNvPr id="14340" name="Text Box 11">
            <a:extLst>
              <a:ext uri="{FF2B5EF4-FFF2-40B4-BE49-F238E27FC236}">
                <a16:creationId xmlns:a16="http://schemas.microsoft.com/office/drawing/2014/main" id="{050AA195-2B9A-7FB8-F213-9A59CD363976}"/>
              </a:ext>
            </a:extLst>
          </p:cNvPr>
          <p:cNvSpPr txBox="1">
            <a:spLocks noChangeArrowheads="1"/>
          </p:cNvSpPr>
          <p:nvPr/>
        </p:nvSpPr>
        <p:spPr bwMode="auto">
          <a:xfrm>
            <a:off x="3937885" y="5229200"/>
            <a:ext cx="4319587"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4800">
                <a:solidFill>
                  <a:schemeClr val="tx1"/>
                </a:solidFill>
                <a:latin typeface="Comic Sans MS" panose="030F0702030302020204" pitchFamily="66" charset="0"/>
                <a:cs typeface="Arial" panose="020B0604020202020204" pitchFamily="34" charset="0"/>
              </a:defRPr>
            </a:lvl1pPr>
            <a:lvl2pPr marL="742950" indent="-285750" eaLnBrk="0" hangingPunct="0">
              <a:defRPr sz="4800">
                <a:solidFill>
                  <a:schemeClr val="tx1"/>
                </a:solidFill>
                <a:latin typeface="Comic Sans MS" panose="030F0702030302020204" pitchFamily="66" charset="0"/>
                <a:cs typeface="Arial" panose="020B0604020202020204" pitchFamily="34" charset="0"/>
              </a:defRPr>
            </a:lvl2pPr>
            <a:lvl3pPr marL="1143000" indent="-228600" eaLnBrk="0" hangingPunct="0">
              <a:defRPr sz="4800">
                <a:solidFill>
                  <a:schemeClr val="tx1"/>
                </a:solidFill>
                <a:latin typeface="Comic Sans MS" panose="030F0702030302020204" pitchFamily="66" charset="0"/>
                <a:cs typeface="Arial" panose="020B0604020202020204" pitchFamily="34" charset="0"/>
              </a:defRPr>
            </a:lvl3pPr>
            <a:lvl4pPr marL="1600200" indent="-228600" eaLnBrk="0" hangingPunct="0">
              <a:defRPr sz="4800">
                <a:solidFill>
                  <a:schemeClr val="tx1"/>
                </a:solidFill>
                <a:latin typeface="Comic Sans MS" panose="030F0702030302020204" pitchFamily="66" charset="0"/>
                <a:cs typeface="Arial" panose="020B0604020202020204" pitchFamily="34" charset="0"/>
              </a:defRPr>
            </a:lvl4pPr>
            <a:lvl5pPr marL="2057400" indent="-228600" eaLnBrk="0" hangingPunct="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2800" b="0" i="0" u="none" strike="noStrike" kern="1200" cap="none" spc="0" normalizeH="0" baseline="0" noProof="0">
              <a:ln>
                <a:noFill/>
              </a:ln>
              <a:solidFill>
                <a:srgbClr val="FFFFFF"/>
              </a:solidFill>
              <a:effectLst/>
              <a:uLnTx/>
              <a:uFillTx/>
              <a:latin typeface="Comic Sans MS" panose="030F0702030302020204" pitchFamily="66" charset="0"/>
              <a:ea typeface="+mn-ea"/>
              <a:cs typeface="Arial" panose="020B0604020202020204" pitchFamily="34" charset="0"/>
            </a:endParaRPr>
          </a:p>
        </p:txBody>
      </p:sp>
      <p:sp>
        <p:nvSpPr>
          <p:cNvPr id="99340" name="Text Box 12">
            <a:extLst>
              <a:ext uri="{FF2B5EF4-FFF2-40B4-BE49-F238E27FC236}">
                <a16:creationId xmlns:a16="http://schemas.microsoft.com/office/drawing/2014/main" id="{59FF1622-2A39-DD7F-344D-65FE061ED414}"/>
              </a:ext>
            </a:extLst>
          </p:cNvPr>
          <p:cNvSpPr txBox="1">
            <a:spLocks noChangeArrowheads="1"/>
          </p:cNvSpPr>
          <p:nvPr/>
        </p:nvSpPr>
        <p:spPr bwMode="auto">
          <a:xfrm>
            <a:off x="4066245" y="6480084"/>
            <a:ext cx="4191227" cy="338554"/>
          </a:xfrm>
          <a:prstGeom prst="rect">
            <a:avLst/>
          </a:prstGeom>
          <a:noFill/>
          <a:ln w="9525">
            <a:noFill/>
            <a:miter lim="800000"/>
            <a:headEnd/>
            <a:tailEnd/>
          </a:ln>
          <a:effectLst/>
        </p:spPr>
        <p:txBody>
          <a:bodyPr wrap="square">
            <a:spAutoFit/>
          </a:bodyPr>
          <a:lstStyle>
            <a:lvl1pPr eaLnBrk="0" hangingPunct="0">
              <a:defRPr sz="4800">
                <a:solidFill>
                  <a:schemeClr val="tx1"/>
                </a:solidFill>
                <a:latin typeface="Comic Sans MS" panose="030F0702030302020204" pitchFamily="66" charset="0"/>
                <a:cs typeface="Arial" panose="020B0604020202020204" pitchFamily="34" charset="0"/>
              </a:defRPr>
            </a:lvl1pPr>
            <a:lvl2pPr marL="742950" indent="-285750" eaLnBrk="0" hangingPunct="0">
              <a:defRPr sz="4800">
                <a:solidFill>
                  <a:schemeClr val="tx1"/>
                </a:solidFill>
                <a:latin typeface="Comic Sans MS" panose="030F0702030302020204" pitchFamily="66" charset="0"/>
                <a:cs typeface="Arial" panose="020B0604020202020204" pitchFamily="34" charset="0"/>
              </a:defRPr>
            </a:lvl2pPr>
            <a:lvl3pPr marL="1143000" indent="-228600" eaLnBrk="0" hangingPunct="0">
              <a:defRPr sz="4800">
                <a:solidFill>
                  <a:schemeClr val="tx1"/>
                </a:solidFill>
                <a:latin typeface="Comic Sans MS" panose="030F0702030302020204" pitchFamily="66" charset="0"/>
                <a:cs typeface="Arial" panose="020B0604020202020204" pitchFamily="34" charset="0"/>
              </a:defRPr>
            </a:lvl3pPr>
            <a:lvl4pPr marL="1600200" indent="-228600" eaLnBrk="0" hangingPunct="0">
              <a:defRPr sz="4800">
                <a:solidFill>
                  <a:schemeClr val="tx1"/>
                </a:solidFill>
                <a:latin typeface="Comic Sans MS" panose="030F0702030302020204" pitchFamily="66" charset="0"/>
                <a:cs typeface="Arial" panose="020B0604020202020204" pitchFamily="34" charset="0"/>
              </a:defRPr>
            </a:lvl4pPr>
            <a:lvl5pPr marL="2057400" indent="-228600" eaLnBrk="0" hangingPunct="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sz="1600" b="0" i="1" u="none" strike="noStrike" kern="1200" cap="none" spc="0" normalizeH="0" baseline="0" noProof="0" dirty="0">
                <a:ln>
                  <a:noFill/>
                </a:ln>
                <a:solidFill>
                  <a:srgbClr val="FFFFFF"/>
                </a:solidFill>
                <a:effectLst/>
                <a:uLnTx/>
                <a:uFillTx/>
                <a:latin typeface="Comic Sans MS" panose="030F0702030302020204" pitchFamily="66" charset="0"/>
                <a:ea typeface="+mn-ea"/>
                <a:cs typeface="Arial" panose="020B0604020202020204" pitchFamily="34" charset="0"/>
              </a:rPr>
              <a:t>A.M.D.G. – For the Greater Glory of God</a:t>
            </a:r>
            <a:endParaRPr kumimoji="0" lang="en-US" altLang="en-US" sz="1600" b="0" i="1" u="none" strike="noStrike" kern="1200" cap="none" spc="0" normalizeH="0" baseline="0" noProof="0" dirty="0">
              <a:ln>
                <a:noFill/>
              </a:ln>
              <a:solidFill>
                <a:srgbClr val="FFFFFF"/>
              </a:solidFill>
              <a:effectLst/>
              <a:uLnTx/>
              <a:uFillTx/>
              <a:latin typeface="Comic Sans MS" panose="030F0702030302020204" pitchFamily="66" charset="0"/>
              <a:ea typeface="+mn-ea"/>
              <a:cs typeface="Arial" panose="020B0604020202020204" pitchFamily="34" charset="0"/>
            </a:endParaRPr>
          </a:p>
        </p:txBody>
      </p:sp>
      <p:sp>
        <p:nvSpPr>
          <p:cNvPr id="7" name="TextBox 6">
            <a:extLst>
              <a:ext uri="{FF2B5EF4-FFF2-40B4-BE49-F238E27FC236}">
                <a16:creationId xmlns:a16="http://schemas.microsoft.com/office/drawing/2014/main" id="{A6E07DE1-CE2B-B2A9-EBC7-0692211CD87D}"/>
              </a:ext>
            </a:extLst>
          </p:cNvPr>
          <p:cNvSpPr txBox="1"/>
          <p:nvPr/>
        </p:nvSpPr>
        <p:spPr>
          <a:xfrm>
            <a:off x="272374" y="148821"/>
            <a:ext cx="11731558" cy="2123658"/>
          </a:xfrm>
          <a:prstGeom prst="rect">
            <a:avLst/>
          </a:prstGeom>
          <a:blipFill>
            <a:blip r:embed="rId3"/>
            <a:tile tx="0" ty="0" sx="100000" sy="100000" flip="none" algn="tl"/>
          </a:blipFill>
          <a:ln w="28575">
            <a:solidFill>
              <a:sysClr val="windowText" lastClr="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0" cap="none" spc="0" normalizeH="0" baseline="0" noProof="0" dirty="0">
                <a:ln>
                  <a:noFill/>
                </a:ln>
                <a:solidFill>
                  <a:srgbClr val="000000"/>
                </a:solidFill>
                <a:effectLst/>
                <a:uLnTx/>
                <a:uFillTx/>
                <a:latin typeface="Comic Sans MS" panose="030F0702030302020204" pitchFamily="66" charset="0"/>
                <a:ea typeface="+mn-ea"/>
                <a:cs typeface="Arial"/>
              </a:rPr>
              <a:t>BLESSED EDWARD OLDCORNE               FEAST DAY MASS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00" b="0" i="0" u="none" strike="noStrike" kern="0" cap="none" spc="0" normalizeH="0" baseline="0" noProof="0" dirty="0">
              <a:ln>
                <a:noFill/>
              </a:ln>
              <a:solidFill>
                <a:srgbClr val="0000FF"/>
              </a:solidFill>
              <a:effectLst/>
              <a:uLnTx/>
              <a:uFillTx/>
              <a:latin typeface="Comic Sans MS" panose="030F0702030302020204" pitchFamily="66" charset="0"/>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1" u="none" strike="noStrike" kern="0" cap="none" spc="0" normalizeH="0" baseline="0" noProof="0" dirty="0">
                <a:ln>
                  <a:noFill/>
                </a:ln>
                <a:solidFill>
                  <a:srgbClr val="0000FF"/>
                </a:solidFill>
                <a:effectLst/>
                <a:uLnTx/>
                <a:uFillTx/>
                <a:latin typeface="Comic Sans MS" panose="030F0702030302020204" pitchFamily="66" charset="0"/>
                <a:ea typeface="+mn-ea"/>
                <a:cs typeface="Arial"/>
              </a:rPr>
              <a:t>Friday 23</a:t>
            </a:r>
            <a:r>
              <a:rPr kumimoji="0" lang="en-GB" sz="3200" b="0" i="1" u="none" strike="noStrike" kern="0" cap="none" spc="0" normalizeH="0" baseline="30000" noProof="0" dirty="0">
                <a:ln>
                  <a:noFill/>
                </a:ln>
                <a:solidFill>
                  <a:srgbClr val="0000FF"/>
                </a:solidFill>
                <a:effectLst/>
                <a:uLnTx/>
                <a:uFillTx/>
                <a:latin typeface="Comic Sans MS" panose="030F0702030302020204" pitchFamily="66" charset="0"/>
                <a:ea typeface="+mn-ea"/>
                <a:cs typeface="Arial"/>
              </a:rPr>
              <a:t>rd</a:t>
            </a:r>
            <a:r>
              <a:rPr kumimoji="0" lang="en-GB" sz="3200" b="0" i="1" u="none" strike="noStrike" kern="0" cap="none" spc="0" normalizeH="0" baseline="0" noProof="0" dirty="0">
                <a:ln>
                  <a:noFill/>
                </a:ln>
                <a:solidFill>
                  <a:srgbClr val="0000FF"/>
                </a:solidFill>
                <a:effectLst/>
                <a:uLnTx/>
                <a:uFillTx/>
                <a:latin typeface="Comic Sans MS" panose="030F0702030302020204" pitchFamily="66" charset="0"/>
                <a:ea typeface="+mn-ea"/>
                <a:cs typeface="Arial"/>
              </a:rPr>
              <a:t> January 2026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0" i="1" u="none" strike="noStrike" kern="0" cap="none" spc="0" normalizeH="0" baseline="0" noProof="0" dirty="0">
              <a:ln>
                <a:noFill/>
              </a:ln>
              <a:solidFill>
                <a:prstClr val="black"/>
              </a:solidFill>
              <a:effectLst/>
              <a:uLnTx/>
              <a:uFillTx/>
              <a:latin typeface="Comic Sans MS" panose="030F0702030302020204" pitchFamily="66" charset="0"/>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 b="0" i="1" u="none" strike="noStrike" kern="0" cap="none" spc="0" normalizeH="0" baseline="0" noProof="0" dirty="0">
              <a:ln>
                <a:noFill/>
              </a:ln>
              <a:solidFill>
                <a:prstClr val="black"/>
              </a:solidFill>
              <a:effectLst/>
              <a:uLnTx/>
              <a:uFillTx/>
              <a:latin typeface="Comic Sans MS" panose="030F0702030302020204" pitchFamily="66" charset="0"/>
              <a:ea typeface="+mn-ea"/>
              <a:cs typeface="Arial"/>
            </a:endParaRPr>
          </a:p>
        </p:txBody>
      </p:sp>
      <p:pic>
        <p:nvPicPr>
          <p:cNvPr id="15" name="Picture 8" descr="C:\Users\Danny\Desktop\powerpoint logo.png">
            <a:extLst>
              <a:ext uri="{FF2B5EF4-FFF2-40B4-BE49-F238E27FC236}">
                <a16:creationId xmlns:a16="http://schemas.microsoft.com/office/drawing/2014/main" id="{D6A42310-4DEC-746D-EE6D-86C418CD4F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815" y="282548"/>
            <a:ext cx="978639" cy="1206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C55F01F7-30DD-A01B-3817-AE486B2C2B6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39043" y="282548"/>
            <a:ext cx="1066639" cy="101681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E6E57F7-5C18-40AD-4ABC-9F270C1B85F8}"/>
              </a:ext>
            </a:extLst>
          </p:cNvPr>
          <p:cNvPicPr>
            <a:picLocks noChangeAspect="1"/>
          </p:cNvPicPr>
          <p:nvPr/>
        </p:nvPicPr>
        <p:blipFill>
          <a:blip r:embed="rId6"/>
          <a:stretch>
            <a:fillRect/>
          </a:stretch>
        </p:blipFill>
        <p:spPr>
          <a:xfrm>
            <a:off x="4181817" y="2776283"/>
            <a:ext cx="3828365" cy="3497733"/>
          </a:xfrm>
          <a:prstGeom prst="rect">
            <a:avLst/>
          </a:prstGeom>
          <a:ln w="38100">
            <a:solidFill>
              <a:schemeClr val="tx1"/>
            </a:solidFill>
          </a:ln>
        </p:spPr>
      </p:pic>
      <p:pic>
        <p:nvPicPr>
          <p:cNvPr id="5" name="Picture 4">
            <a:extLst>
              <a:ext uri="{FF2B5EF4-FFF2-40B4-BE49-F238E27FC236}">
                <a16:creationId xmlns:a16="http://schemas.microsoft.com/office/drawing/2014/main" id="{60F81B15-3FA8-4739-3DD8-3B5442842CD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7466" y="3028987"/>
            <a:ext cx="4053102" cy="3039827"/>
          </a:xfrm>
          <a:prstGeom prst="rect">
            <a:avLst/>
          </a:prstGeom>
          <a:ln w="38100">
            <a:solidFill>
              <a:schemeClr val="tx1"/>
            </a:solidFill>
          </a:ln>
        </p:spPr>
      </p:pic>
      <p:pic>
        <p:nvPicPr>
          <p:cNvPr id="8" name="Picture 7" descr="Image result for st john bosco quotes">
            <a:extLst>
              <a:ext uri="{FF2B5EF4-FFF2-40B4-BE49-F238E27FC236}">
                <a16:creationId xmlns:a16="http://schemas.microsoft.com/office/drawing/2014/main" id="{76D3A451-47BA-A64A-CE95-85FBA938444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01403" y="2776282"/>
            <a:ext cx="3524425" cy="370380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2" name="Text Box 12">
            <a:extLst>
              <a:ext uri="{FF2B5EF4-FFF2-40B4-BE49-F238E27FC236}">
                <a16:creationId xmlns:a16="http://schemas.microsoft.com/office/drawing/2014/main" id="{D59702A4-9F42-05C7-5921-DBBD3C5DEAE8}"/>
              </a:ext>
            </a:extLst>
          </p:cNvPr>
          <p:cNvSpPr txBox="1">
            <a:spLocks noChangeArrowheads="1"/>
          </p:cNvSpPr>
          <p:nvPr/>
        </p:nvSpPr>
        <p:spPr bwMode="auto">
          <a:xfrm>
            <a:off x="8977999" y="2776282"/>
            <a:ext cx="3025933" cy="338554"/>
          </a:xfrm>
          <a:prstGeom prst="rect">
            <a:avLst/>
          </a:prstGeom>
          <a:noFill/>
          <a:ln w="9525">
            <a:noFill/>
            <a:miter lim="800000"/>
            <a:headEnd/>
            <a:tailEnd/>
          </a:ln>
          <a:effectLst/>
        </p:spPr>
        <p:txBody>
          <a:bodyPr wrap="square">
            <a:spAutoFit/>
          </a:bodyPr>
          <a:lstStyle>
            <a:lvl1pPr eaLnBrk="0" hangingPunct="0">
              <a:defRPr sz="4800">
                <a:solidFill>
                  <a:schemeClr val="tx1"/>
                </a:solidFill>
                <a:latin typeface="Comic Sans MS" panose="030F0702030302020204" pitchFamily="66" charset="0"/>
                <a:cs typeface="Arial" panose="020B0604020202020204" pitchFamily="34" charset="0"/>
              </a:defRPr>
            </a:lvl1pPr>
            <a:lvl2pPr marL="742950" indent="-285750" eaLnBrk="0" hangingPunct="0">
              <a:defRPr sz="4800">
                <a:solidFill>
                  <a:schemeClr val="tx1"/>
                </a:solidFill>
                <a:latin typeface="Comic Sans MS" panose="030F0702030302020204" pitchFamily="66" charset="0"/>
                <a:cs typeface="Arial" panose="020B0604020202020204" pitchFamily="34" charset="0"/>
              </a:defRPr>
            </a:lvl2pPr>
            <a:lvl3pPr marL="1143000" indent="-228600" eaLnBrk="0" hangingPunct="0">
              <a:defRPr sz="4800">
                <a:solidFill>
                  <a:schemeClr val="tx1"/>
                </a:solidFill>
                <a:latin typeface="Comic Sans MS" panose="030F0702030302020204" pitchFamily="66" charset="0"/>
                <a:cs typeface="Arial" panose="020B0604020202020204" pitchFamily="34" charset="0"/>
              </a:defRPr>
            </a:lvl3pPr>
            <a:lvl4pPr marL="1600200" indent="-228600" eaLnBrk="0" hangingPunct="0">
              <a:defRPr sz="4800">
                <a:solidFill>
                  <a:schemeClr val="tx1"/>
                </a:solidFill>
                <a:latin typeface="Comic Sans MS" panose="030F0702030302020204" pitchFamily="66" charset="0"/>
                <a:cs typeface="Arial" panose="020B0604020202020204" pitchFamily="34" charset="0"/>
              </a:defRPr>
            </a:lvl4pPr>
            <a:lvl5pPr marL="2057400" indent="-228600" eaLnBrk="0" hangingPunct="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sz="16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St. John Bosco Feast Day </a:t>
            </a:r>
          </a:p>
        </p:txBody>
      </p:sp>
      <p:sp>
        <p:nvSpPr>
          <p:cNvPr id="14" name="Text Box 12">
            <a:extLst>
              <a:ext uri="{FF2B5EF4-FFF2-40B4-BE49-F238E27FC236}">
                <a16:creationId xmlns:a16="http://schemas.microsoft.com/office/drawing/2014/main" id="{F01C9A7E-E1EE-9C32-2F7A-00785AD86D32}"/>
              </a:ext>
            </a:extLst>
          </p:cNvPr>
          <p:cNvSpPr txBox="1">
            <a:spLocks noChangeArrowheads="1"/>
          </p:cNvSpPr>
          <p:nvPr/>
        </p:nvSpPr>
        <p:spPr bwMode="auto">
          <a:xfrm>
            <a:off x="9600213" y="6141529"/>
            <a:ext cx="3025933" cy="338554"/>
          </a:xfrm>
          <a:prstGeom prst="rect">
            <a:avLst/>
          </a:prstGeom>
          <a:noFill/>
          <a:ln w="9525">
            <a:noFill/>
            <a:miter lim="800000"/>
            <a:headEnd/>
            <a:tailEnd/>
          </a:ln>
          <a:effectLst/>
        </p:spPr>
        <p:txBody>
          <a:bodyPr wrap="square">
            <a:spAutoFit/>
          </a:bodyPr>
          <a:lstStyle>
            <a:lvl1pPr eaLnBrk="0" hangingPunct="0">
              <a:defRPr sz="4800">
                <a:solidFill>
                  <a:schemeClr val="tx1"/>
                </a:solidFill>
                <a:latin typeface="Comic Sans MS" panose="030F0702030302020204" pitchFamily="66" charset="0"/>
                <a:cs typeface="Arial" panose="020B0604020202020204" pitchFamily="34" charset="0"/>
              </a:defRPr>
            </a:lvl1pPr>
            <a:lvl2pPr marL="742950" indent="-285750" eaLnBrk="0" hangingPunct="0">
              <a:defRPr sz="4800">
                <a:solidFill>
                  <a:schemeClr val="tx1"/>
                </a:solidFill>
                <a:latin typeface="Comic Sans MS" panose="030F0702030302020204" pitchFamily="66" charset="0"/>
                <a:cs typeface="Arial" panose="020B0604020202020204" pitchFamily="34" charset="0"/>
              </a:defRPr>
            </a:lvl2pPr>
            <a:lvl3pPr marL="1143000" indent="-228600" eaLnBrk="0" hangingPunct="0">
              <a:defRPr sz="4800">
                <a:solidFill>
                  <a:schemeClr val="tx1"/>
                </a:solidFill>
                <a:latin typeface="Comic Sans MS" panose="030F0702030302020204" pitchFamily="66" charset="0"/>
                <a:cs typeface="Arial" panose="020B0604020202020204" pitchFamily="34" charset="0"/>
              </a:defRPr>
            </a:lvl3pPr>
            <a:lvl4pPr marL="1600200" indent="-228600" eaLnBrk="0" hangingPunct="0">
              <a:defRPr sz="4800">
                <a:solidFill>
                  <a:schemeClr val="tx1"/>
                </a:solidFill>
                <a:latin typeface="Comic Sans MS" panose="030F0702030302020204" pitchFamily="66" charset="0"/>
                <a:cs typeface="Arial" panose="020B0604020202020204" pitchFamily="34" charset="0"/>
              </a:defRPr>
            </a:lvl4pPr>
            <a:lvl5pPr marL="2057400" indent="-228600" eaLnBrk="0" hangingPunct="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sz="16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January 31</a:t>
            </a:r>
            <a:r>
              <a:rPr kumimoji="0" lang="en-GB" altLang="en-US" sz="1600" b="0" i="1" u="none" strike="noStrike" kern="1200" cap="none" spc="0" normalizeH="0" baseline="30000" noProof="0" dirty="0">
                <a:ln>
                  <a:noFill/>
                </a:ln>
                <a:solidFill>
                  <a:srgbClr val="000000"/>
                </a:solidFill>
                <a:effectLst/>
                <a:uLnTx/>
                <a:uFillTx/>
                <a:latin typeface="Comic Sans MS" panose="030F0702030302020204" pitchFamily="66" charset="0"/>
                <a:ea typeface="+mn-ea"/>
                <a:cs typeface="Arial" panose="020B0604020202020204" pitchFamily="34" charset="0"/>
              </a:rPr>
              <a:t>st</a:t>
            </a:r>
            <a:r>
              <a:rPr kumimoji="0" lang="en-GB" altLang="en-US" sz="16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 </a:t>
            </a:r>
            <a:endParaRPr kumimoji="0" lang="en-US" altLang="en-US" sz="16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endParaRPr>
          </a:p>
        </p:txBody>
      </p:sp>
    </p:spTree>
    <p:extLst>
      <p:ext uri="{BB962C8B-B14F-4D97-AF65-F5344CB8AC3E}">
        <p14:creationId xmlns:p14="http://schemas.microsoft.com/office/powerpoint/2010/main" val="322867451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4D2B141D-F024-2022-C2D8-F2AC1B5F4E44}"/>
            </a:ext>
          </a:extLst>
        </p:cNvPr>
        <p:cNvGrpSpPr/>
        <p:nvPr/>
      </p:nvGrpSpPr>
      <p:grpSpPr>
        <a:xfrm>
          <a:off x="0" y="0"/>
          <a:ext cx="0" cy="0"/>
          <a:chOff x="0" y="0"/>
          <a:chExt cx="0" cy="0"/>
        </a:xfrm>
      </p:grpSpPr>
      <p:sp>
        <p:nvSpPr>
          <p:cNvPr id="16386" name="Rectangle 4">
            <a:extLst>
              <a:ext uri="{FF2B5EF4-FFF2-40B4-BE49-F238E27FC236}">
                <a16:creationId xmlns:a16="http://schemas.microsoft.com/office/drawing/2014/main" id="{2B4AFA94-B13F-36C4-16F9-11C49ED9E21B}"/>
              </a:ext>
            </a:extLst>
          </p:cNvPr>
          <p:cNvSpPr>
            <a:spLocks noChangeArrowheads="1"/>
          </p:cNvSpPr>
          <p:nvPr/>
        </p:nvSpPr>
        <p:spPr bwMode="auto">
          <a:xfrm>
            <a:off x="4502105" y="243512"/>
            <a:ext cx="7260321" cy="6370975"/>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4800">
                <a:solidFill>
                  <a:schemeClr val="tx1"/>
                </a:solidFill>
                <a:latin typeface="Comic Sans MS" panose="030F0702030302020204" pitchFamily="66" charset="0"/>
                <a:cs typeface="Arial" panose="020B0604020202020204" pitchFamily="34" charset="0"/>
              </a:defRPr>
            </a:lvl1pPr>
            <a:lvl2pPr marL="742950" indent="-285750">
              <a:defRPr sz="4800">
                <a:solidFill>
                  <a:schemeClr val="tx1"/>
                </a:solidFill>
                <a:latin typeface="Comic Sans MS" panose="030F0702030302020204" pitchFamily="66" charset="0"/>
                <a:cs typeface="Arial" panose="020B0604020202020204" pitchFamily="34" charset="0"/>
              </a:defRPr>
            </a:lvl2pPr>
            <a:lvl3pPr marL="1143000" indent="-228600">
              <a:defRPr sz="4800">
                <a:solidFill>
                  <a:schemeClr val="tx1"/>
                </a:solidFill>
                <a:latin typeface="Comic Sans MS" panose="030F0702030302020204" pitchFamily="66" charset="0"/>
                <a:cs typeface="Arial" panose="020B0604020202020204" pitchFamily="34" charset="0"/>
              </a:defRPr>
            </a:lvl3pPr>
            <a:lvl4pPr marL="1600200" indent="-228600">
              <a:defRPr sz="4800">
                <a:solidFill>
                  <a:schemeClr val="tx1"/>
                </a:solidFill>
                <a:latin typeface="Comic Sans MS" panose="030F0702030302020204" pitchFamily="66" charset="0"/>
                <a:cs typeface="Arial" panose="020B0604020202020204" pitchFamily="34" charset="0"/>
              </a:defRPr>
            </a:lvl4pPr>
            <a:lvl5pPr marL="2057400" indent="-22860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Show mercy to us loving Father.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We have sinned against you, please make us anew.</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In your love and your grace, you forgive 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Lord have mercy</a:t>
            </a:r>
            <a:r>
              <a:rPr kumimoji="0" lang="en-US" alt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Lord have mercy.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Look not on our failings, Lord Jesus.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We have sinned against you, please make us anew.</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By your life and your death, you redeem 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Christ have mercy,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Christ have mercy.</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Come fill our hearts, Holy Spirit.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We have sinned against you, please make us anew.</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Forgive us and heal us and save 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Lord have mercy,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Lord have mercy.</a:t>
            </a:r>
          </a:p>
        </p:txBody>
      </p:sp>
      <p:pic>
        <p:nvPicPr>
          <p:cNvPr id="16387" name="Picture 6">
            <a:extLst>
              <a:ext uri="{FF2B5EF4-FFF2-40B4-BE49-F238E27FC236}">
                <a16:creationId xmlns:a16="http://schemas.microsoft.com/office/drawing/2014/main" id="{E86CA1E5-51AD-F38C-27E5-163BA274BF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475" y="2658370"/>
            <a:ext cx="3853157" cy="2944762"/>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8BED8C6-D224-6487-8703-ED55D648ABC0}"/>
              </a:ext>
            </a:extLst>
          </p:cNvPr>
          <p:cNvSpPr>
            <a:spLocks noChangeArrowheads="1"/>
          </p:cNvSpPr>
          <p:nvPr/>
        </p:nvSpPr>
        <p:spPr bwMode="auto">
          <a:xfrm>
            <a:off x="195566" y="1569108"/>
            <a:ext cx="4046301" cy="584775"/>
          </a:xfrm>
          <a:prstGeom prst="rect">
            <a:avLst/>
          </a:prstGeom>
          <a:solidFill>
            <a:srgbClr val="FFFFFF"/>
          </a:solidFill>
          <a:ln w="9525">
            <a:solidFill>
              <a:srgbClr val="000000"/>
            </a:solidFill>
            <a:miter lim="800000"/>
            <a:headEnd/>
            <a:tailEnd/>
          </a:ln>
        </p:spPr>
        <p:txBody>
          <a:bodyPr wrap="none">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0" i="0" u="none" strike="noStrike" kern="0" cap="none" spc="0" normalizeH="0" baseline="0" noProof="0" dirty="0">
                <a:ln>
                  <a:noFill/>
                </a:ln>
                <a:solidFill>
                  <a:srgbClr val="C00000"/>
                </a:solidFill>
                <a:effectLst/>
                <a:uLnTx/>
                <a:uFillTx/>
                <a:latin typeface="Comic Sans MS" pitchFamily="66" charset="0"/>
                <a:ea typeface="+mn-ea"/>
                <a:cs typeface="Arial" charset="0"/>
              </a:rPr>
              <a:t>PENITENTIAL ACT</a:t>
            </a:r>
          </a:p>
        </p:txBody>
      </p:sp>
      <p:pic>
        <p:nvPicPr>
          <p:cNvPr id="4" name="Picture 8" descr="E:\New BEO Badge.png">
            <a:extLst>
              <a:ext uri="{FF2B5EF4-FFF2-40B4-BE49-F238E27FC236}">
                <a16:creationId xmlns:a16="http://schemas.microsoft.com/office/drawing/2014/main" id="{C1A48FC4-475D-23D9-8BC2-CC22A9D90E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026" y="140495"/>
            <a:ext cx="1074056" cy="1287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06427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138242" name="Text Box 3"/>
          <p:cNvSpPr txBox="1">
            <a:spLocks noChangeArrowheads="1"/>
          </p:cNvSpPr>
          <p:nvPr/>
        </p:nvSpPr>
        <p:spPr bwMode="auto">
          <a:xfrm>
            <a:off x="1992314" y="260350"/>
            <a:ext cx="8353425" cy="2051050"/>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fontAlgn="base">
              <a:spcBef>
                <a:spcPct val="50000"/>
              </a:spcBef>
              <a:spcAft>
                <a:spcPct val="0"/>
              </a:spcAft>
              <a:buClrTx/>
              <a:buSzTx/>
              <a:buNone/>
            </a:pPr>
            <a:r>
              <a:rPr lang="en-GB" altLang="en-US">
                <a:solidFill>
                  <a:srgbClr val="000000"/>
                </a:solidFill>
                <a:latin typeface="Comic Sans MS" pitchFamily="66" charset="0"/>
              </a:rPr>
              <a:t>MAY ALMIGHTY GOD                             HAVE MERCY ON US,                               FORGIVE US OUR SINS                          AND BRING US TO EVERLASTING LIFE.</a:t>
            </a:r>
            <a:endParaRPr lang="en-US" altLang="en-US">
              <a:solidFill>
                <a:srgbClr val="000000"/>
              </a:solidFill>
              <a:latin typeface="Comic Sans MS" pitchFamily="66" charset="0"/>
            </a:endParaRPr>
          </a:p>
        </p:txBody>
      </p:sp>
      <p:sp>
        <p:nvSpPr>
          <p:cNvPr id="138243" name="WordArt 2"/>
          <p:cNvSpPr>
            <a:spLocks noChangeArrowheads="1" noChangeShapeType="1" noTextEdit="1"/>
          </p:cNvSpPr>
          <p:nvPr/>
        </p:nvSpPr>
        <p:spPr bwMode="auto">
          <a:xfrm>
            <a:off x="7535864" y="2636839"/>
            <a:ext cx="2879725" cy="720725"/>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r>
              <a:rPr lang="en-GB" sz="3600" kern="10">
                <a:ln w="9525">
                  <a:solidFill>
                    <a:srgbClr val="000000"/>
                  </a:solidFill>
                  <a:round/>
                  <a:headEnd/>
                  <a:tailEnd/>
                </a:ln>
                <a:solidFill>
                  <a:srgbClr val="0000FF"/>
                </a:solidFill>
                <a:latin typeface="Comic Sans MS"/>
                <a:cs typeface="Arial" charset="0"/>
              </a:rPr>
              <a:t>AMEN.</a:t>
            </a:r>
          </a:p>
        </p:txBody>
      </p:sp>
      <p:pic>
        <p:nvPicPr>
          <p:cNvPr id="138244" name="Picture 7" descr="http://4.bp.blogspot.com/-AE-UjdHSvew/UDE5FWrCg7I/AAAAAAAAAis/Chm-1PpYJUc/s1600/I+Forgive+Yo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3900" y="2657475"/>
            <a:ext cx="4533900" cy="380365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38245" name="Picture 8" descr="E:\New BEO Badg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67664" y="4365626"/>
            <a:ext cx="1260475"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01394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28A38132-26C2-15BA-2084-F886A8358495}"/>
            </a:ext>
          </a:extLst>
        </p:cNvPr>
        <p:cNvGrpSpPr/>
        <p:nvPr/>
      </p:nvGrpSpPr>
      <p:grpSpPr>
        <a:xfrm>
          <a:off x="0" y="0"/>
          <a:ext cx="0" cy="0"/>
          <a:chOff x="0" y="0"/>
          <a:chExt cx="0" cy="0"/>
        </a:xfrm>
      </p:grpSpPr>
      <p:pic>
        <p:nvPicPr>
          <p:cNvPr id="233474" name="Picture 2" descr="Jesus 3">
            <a:extLst>
              <a:ext uri="{FF2B5EF4-FFF2-40B4-BE49-F238E27FC236}">
                <a16:creationId xmlns:a16="http://schemas.microsoft.com/office/drawing/2014/main" id="{0D7603D6-ED1A-7294-90F5-C5D8AFF315C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987" t="45209" r="15556"/>
          <a:stretch>
            <a:fillRect/>
          </a:stretch>
        </p:blipFill>
        <p:spPr bwMode="auto">
          <a:xfrm>
            <a:off x="-1" y="20454"/>
            <a:ext cx="12192001" cy="682640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33475" name="WordArt 3">
            <a:extLst>
              <a:ext uri="{FF2B5EF4-FFF2-40B4-BE49-F238E27FC236}">
                <a16:creationId xmlns:a16="http://schemas.microsoft.com/office/drawing/2014/main" id="{A63ED7FC-37B0-43F7-4C98-45025E4F8D43}"/>
              </a:ext>
            </a:extLst>
          </p:cNvPr>
          <p:cNvSpPr>
            <a:spLocks noChangeArrowheads="1" noChangeShapeType="1" noTextEdit="1"/>
          </p:cNvSpPr>
          <p:nvPr/>
        </p:nvSpPr>
        <p:spPr bwMode="auto">
          <a:xfrm>
            <a:off x="3371722" y="207767"/>
            <a:ext cx="5756920" cy="865187"/>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3600" b="0" i="0" u="none" strike="noStrike" kern="10" cap="none" spc="0" normalizeH="0" baseline="0" noProof="0" dirty="0">
                <a:ln w="9525">
                  <a:solidFill>
                    <a:srgbClr val="000000"/>
                  </a:solidFill>
                  <a:round/>
                  <a:headEnd/>
                  <a:tailEnd/>
                </a:ln>
                <a:solidFill>
                  <a:srgbClr val="000000"/>
                </a:solidFill>
                <a:effectLst>
                  <a:outerShdw dist="45791" dir="2021404" algn="ctr" rotWithShape="0">
                    <a:srgbClr val="B2B2B2">
                      <a:alpha val="79999"/>
                    </a:srgbClr>
                  </a:outerShdw>
                </a:effectLst>
                <a:uLnTx/>
                <a:uFillTx/>
                <a:latin typeface="Comic Sans MS" pitchFamily="66" charset="0"/>
                <a:ea typeface="+mn-ea"/>
                <a:cs typeface="Arial" panose="020B0604020202020204" pitchFamily="34" charset="0"/>
              </a:rPr>
              <a:t>LET US PRAY</a:t>
            </a:r>
          </a:p>
        </p:txBody>
      </p:sp>
      <p:pic>
        <p:nvPicPr>
          <p:cNvPr id="233476" name="Picture 8" descr="E:\New BEO Badge.png">
            <a:extLst>
              <a:ext uri="{FF2B5EF4-FFF2-40B4-BE49-F238E27FC236}">
                <a16:creationId xmlns:a16="http://schemas.microsoft.com/office/drawing/2014/main" id="{E1F33585-4248-C6D7-E2D3-806C1FD75D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45102" y="153642"/>
            <a:ext cx="997945" cy="1315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8" descr="E:\New BEO Badge.png">
            <a:extLst>
              <a:ext uri="{FF2B5EF4-FFF2-40B4-BE49-F238E27FC236}">
                <a16:creationId xmlns:a16="http://schemas.microsoft.com/office/drawing/2014/main" id="{4BAD1B6D-9977-D78D-6E42-6FBA43A3FF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502" y="153642"/>
            <a:ext cx="997945" cy="1315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06626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a:extLst>
            <a:ext uri="{FF2B5EF4-FFF2-40B4-BE49-F238E27FC236}">
              <a16:creationId xmlns:a16="http://schemas.microsoft.com/office/drawing/2014/main" id="{8D5A568E-29FB-9836-F122-BCA799AC1007}"/>
            </a:ext>
          </a:extLst>
        </p:cNvPr>
        <p:cNvGrpSpPr/>
        <p:nvPr/>
      </p:nvGrpSpPr>
      <p:grpSpPr>
        <a:xfrm>
          <a:off x="0" y="0"/>
          <a:ext cx="0" cy="0"/>
          <a:chOff x="0" y="0"/>
          <a:chExt cx="0" cy="0"/>
        </a:xfrm>
      </p:grpSpPr>
      <p:pic>
        <p:nvPicPr>
          <p:cNvPr id="8" name="Picture 8" descr="E:\New BEO Badge.png">
            <a:extLst>
              <a:ext uri="{FF2B5EF4-FFF2-40B4-BE49-F238E27FC236}">
                <a16:creationId xmlns:a16="http://schemas.microsoft.com/office/drawing/2014/main" id="{14CFE504-E72C-5E93-ADDF-C466443FB7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38" y="207587"/>
            <a:ext cx="1404579" cy="1725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9269D92-7B17-20A1-13CD-1F6241BA16E9}"/>
              </a:ext>
            </a:extLst>
          </p:cNvPr>
          <p:cNvSpPr txBox="1">
            <a:spLocks noChangeArrowheads="1"/>
          </p:cNvSpPr>
          <p:nvPr/>
        </p:nvSpPr>
        <p:spPr bwMode="auto">
          <a:xfrm>
            <a:off x="4025140" y="6394469"/>
            <a:ext cx="4141720" cy="338554"/>
          </a:xfrm>
          <a:prstGeom prst="rect">
            <a:avLst/>
          </a:prstGeom>
          <a:noFill/>
          <a:ln w="9525">
            <a:noFill/>
            <a:miter lim="800000"/>
            <a:headEnd/>
            <a:tailEnd/>
          </a:ln>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600" b="0" i="1" u="none" strike="noStrike" kern="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A.M.D.G. – For the Greater Glory of God</a:t>
            </a:r>
          </a:p>
        </p:txBody>
      </p:sp>
      <p:sp>
        <p:nvSpPr>
          <p:cNvPr id="2" name="Text Box 5">
            <a:extLst>
              <a:ext uri="{FF2B5EF4-FFF2-40B4-BE49-F238E27FC236}">
                <a16:creationId xmlns:a16="http://schemas.microsoft.com/office/drawing/2014/main" id="{FBDD9042-10D4-4164-A59D-9CEE7E1A4DF3}"/>
              </a:ext>
            </a:extLst>
          </p:cNvPr>
          <p:cNvSpPr txBox="1">
            <a:spLocks noChangeArrowheads="1"/>
          </p:cNvSpPr>
          <p:nvPr/>
        </p:nvSpPr>
        <p:spPr bwMode="auto">
          <a:xfrm>
            <a:off x="2748301" y="150660"/>
            <a:ext cx="6638476" cy="1446550"/>
          </a:xfrm>
          <a:prstGeom prst="rect">
            <a:avLst/>
          </a:prstGeom>
          <a:solidFill>
            <a:schemeClr val="tx1"/>
          </a:solidFill>
          <a:ln>
            <a:solidFill>
              <a:schemeClr val="bg2"/>
            </a:solidFill>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8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THE WORD  </a:t>
            </a:r>
            <a:endParaRPr kumimoji="0" lang="en-GB" altLang="en-US" sz="10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endParaRPr>
          </a:p>
        </p:txBody>
      </p:sp>
      <p:sp>
        <p:nvSpPr>
          <p:cNvPr id="5" name="Rectangle 1">
            <a:extLst>
              <a:ext uri="{FF2B5EF4-FFF2-40B4-BE49-F238E27FC236}">
                <a16:creationId xmlns:a16="http://schemas.microsoft.com/office/drawing/2014/main" id="{A1BA982F-09C5-4B16-9A1D-7EF35CFFC5D3}"/>
              </a:ext>
            </a:extLst>
          </p:cNvPr>
          <p:cNvSpPr>
            <a:spLocks noChangeArrowheads="1"/>
          </p:cNvSpPr>
          <p:nvPr/>
        </p:nvSpPr>
        <p:spPr bwMode="auto">
          <a:xfrm>
            <a:off x="2158069" y="2049153"/>
            <a:ext cx="8123740" cy="4093428"/>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4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6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Times New Roman" panose="02020603050405020304" pitchFamily="18" charset="0"/>
              </a:rPr>
              <a:t>During the Liturgy of the Word                                  we hear the proclamation of </a:t>
            </a:r>
            <a:r>
              <a:rPr kumimoji="0" lang="en-GB" altLang="en-US" sz="2600" b="0" i="1" u="sng" strike="noStrike" kern="1200" cap="none" spc="0" normalizeH="0" baseline="0" noProof="0" dirty="0">
                <a:ln>
                  <a:noFill/>
                </a:ln>
                <a:solidFill>
                  <a:srgbClr val="C00000"/>
                </a:solidFill>
                <a:effectLst/>
                <a:uLnTx/>
                <a:uFillTx/>
                <a:latin typeface="Comic Sans MS" panose="030F0702030302020204" pitchFamily="66" charset="0"/>
                <a:ea typeface="+mn-ea"/>
                <a:cs typeface="Times New Roman" panose="02020603050405020304" pitchFamily="18" charset="0"/>
              </a:rPr>
              <a:t>Sacred scripture</a:t>
            </a:r>
            <a:r>
              <a:rPr kumimoji="0" lang="en-GB" altLang="en-US" sz="26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Times New Roman" panose="02020603050405020304" pitchFamily="18" charset="0"/>
              </a:rPr>
              <a:t>.</a:t>
            </a:r>
            <a:endParaRPr kumimoji="0" lang="en-GB" altLang="en-US" sz="26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0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6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Times New Roman" panose="02020603050405020304" pitchFamily="18" charset="0"/>
              </a:rPr>
              <a:t>These are not presented as                                    recollections of past events,                                             but as moments in the continuing love story                  of God and his people.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26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26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Times New Roman" panose="02020603050405020304" pitchFamily="18" charset="0"/>
              </a:rPr>
              <a:t>Our Lord did not just speak then,                                    but also </a:t>
            </a:r>
            <a:r>
              <a:rPr kumimoji="0" lang="en-GB" sz="2600" b="0" i="1" u="sng" strike="noStrike" kern="1200" cap="none" spc="0" normalizeH="0" baseline="0" noProof="0" dirty="0">
                <a:ln>
                  <a:noFill/>
                </a:ln>
                <a:solidFill>
                  <a:srgbClr val="C00000"/>
                </a:solidFill>
                <a:effectLst/>
                <a:uLnTx/>
                <a:uFillTx/>
                <a:latin typeface="Comic Sans MS" panose="030F0702030302020204" pitchFamily="66" charset="0"/>
                <a:ea typeface="Times New Roman" panose="02020603050405020304" pitchFamily="18" charset="0"/>
                <a:cs typeface="Times New Roman" panose="02020603050405020304" pitchFamily="18" charset="0"/>
              </a:rPr>
              <a:t>speaks to us now</a:t>
            </a:r>
            <a:r>
              <a:rPr kumimoji="0" lang="en-GB" sz="26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Times New Roman" panose="02020603050405020304" pitchFamily="18" charset="0"/>
              </a:rPr>
              <a:t>.</a:t>
            </a:r>
            <a:endParaRPr kumimoji="0" lang="en-GB" sz="26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panose="020B0604020202020204" pitchFamily="34" charset="0"/>
            </a:endParaRPr>
          </a:p>
        </p:txBody>
      </p:sp>
      <p:sp>
        <p:nvSpPr>
          <p:cNvPr id="11" name="TextBox 10">
            <a:extLst>
              <a:ext uri="{FF2B5EF4-FFF2-40B4-BE49-F238E27FC236}">
                <a16:creationId xmlns:a16="http://schemas.microsoft.com/office/drawing/2014/main" id="{5EAE35A4-BBD4-C1E8-A624-80FF83A6CD21}"/>
              </a:ext>
            </a:extLst>
          </p:cNvPr>
          <p:cNvSpPr txBox="1"/>
          <p:nvPr/>
        </p:nvSpPr>
        <p:spPr>
          <a:xfrm>
            <a:off x="5179244" y="1397155"/>
            <a:ext cx="1776590" cy="400110"/>
          </a:xfrm>
          <a:prstGeom prst="rect">
            <a:avLst/>
          </a:prstGeom>
          <a:solidFill>
            <a:schemeClr val="tx1"/>
          </a:solidFill>
          <a:ln>
            <a:solidFill>
              <a:schemeClr val="bg2"/>
            </a:solidFill>
          </a:ln>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2000" b="0" i="0" u="none" strike="noStrike" kern="1200" cap="none" spc="0" normalizeH="0" baseline="0" noProof="0" dirty="0">
                <a:ln>
                  <a:noFill/>
                </a:ln>
                <a:solidFill>
                  <a:srgbClr val="C00000"/>
                </a:solidFill>
                <a:effectLst/>
                <a:uLnTx/>
                <a:uFillTx/>
                <a:latin typeface="Comic Sans MS" panose="030F0702030302020204" pitchFamily="66" charset="0"/>
                <a:ea typeface="+mn-ea"/>
                <a:cs typeface="Arial"/>
              </a:rPr>
              <a:t>WE LISTEN</a:t>
            </a:r>
            <a:endParaRPr kumimoji="0" lang="en-US" altLang="en-US" sz="2000" b="0" i="0" u="none" strike="noStrike" kern="1200" cap="none" spc="0" normalizeH="0" baseline="0" noProof="0" dirty="0">
              <a:ln>
                <a:noFill/>
              </a:ln>
              <a:solidFill>
                <a:srgbClr val="C00000"/>
              </a:solidFill>
              <a:effectLst/>
              <a:uLnTx/>
              <a:uFillTx/>
              <a:latin typeface="Comic Sans MS" panose="030F0702030302020204" pitchFamily="66" charset="0"/>
              <a:ea typeface="+mn-ea"/>
              <a:cs typeface="Arial"/>
            </a:endParaRPr>
          </a:p>
        </p:txBody>
      </p:sp>
      <p:pic>
        <p:nvPicPr>
          <p:cNvPr id="6" name="Picture 5">
            <a:extLst>
              <a:ext uri="{FF2B5EF4-FFF2-40B4-BE49-F238E27FC236}">
                <a16:creationId xmlns:a16="http://schemas.microsoft.com/office/drawing/2014/main" id="{A7A12A50-1DF7-95FB-40AF-B34308889F9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67762" y="207587"/>
            <a:ext cx="1515442" cy="144465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85506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51202" name="Picture 6" descr="Picture 1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1205" name="Picture 8" descr="E:\New BEO Badg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529" y="188641"/>
            <a:ext cx="1260475"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9"/>
          <p:cNvSpPr>
            <a:spLocks noChangeArrowheads="1"/>
          </p:cNvSpPr>
          <p:nvPr/>
        </p:nvSpPr>
        <p:spPr bwMode="auto">
          <a:xfrm>
            <a:off x="1883532" y="188641"/>
            <a:ext cx="8424936" cy="769441"/>
          </a:xfrm>
          <a:prstGeom prst="rect">
            <a:avLst/>
          </a:prstGeom>
          <a:noFill/>
          <a:ln w="9525">
            <a:noFill/>
            <a:miter lim="800000"/>
            <a:headEnd/>
            <a:tailEnd/>
          </a:ln>
          <a:effectLst/>
        </p:spPr>
        <p:txBody>
          <a:bodyPr wrap="square">
            <a:spAutoFit/>
          </a:bodyPr>
          <a:lstStyle/>
          <a:p>
            <a:pPr algn="ctr" fontAlgn="base">
              <a:spcBef>
                <a:spcPct val="0"/>
              </a:spcBef>
              <a:spcAft>
                <a:spcPct val="0"/>
              </a:spcAft>
            </a:pPr>
            <a:r>
              <a:rPr lang="en-GB" altLang="en-US" sz="4400" dirty="0">
                <a:solidFill>
                  <a:srgbClr val="000000"/>
                </a:solidFill>
                <a:latin typeface="Comic Sans MS" pitchFamily="66" charset="0"/>
                <a:cs typeface="Arial" charset="0"/>
              </a:rPr>
              <a:t>THE LITURGY OF THE WORD</a:t>
            </a:r>
          </a:p>
        </p:txBody>
      </p:sp>
      <p:sp>
        <p:nvSpPr>
          <p:cNvPr id="2" name="Rectangle 9"/>
          <p:cNvSpPr>
            <a:spLocks noChangeArrowheads="1"/>
          </p:cNvSpPr>
          <p:nvPr/>
        </p:nvSpPr>
        <p:spPr bwMode="auto">
          <a:xfrm>
            <a:off x="4984708" y="5227909"/>
            <a:ext cx="6985000" cy="1441450"/>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0"/>
              </a:spcBef>
              <a:spcAft>
                <a:spcPct val="0"/>
              </a:spcAft>
              <a:defRPr/>
            </a:pPr>
            <a:r>
              <a:rPr lang="en-GB" altLang="en-US" sz="3200" dirty="0">
                <a:solidFill>
                  <a:srgbClr val="000000"/>
                </a:solidFill>
                <a:latin typeface="Comic Sans MS" pitchFamily="66" charset="0"/>
                <a:cs typeface="Arial" charset="0"/>
              </a:rPr>
              <a:t>A reading from the Second Letter of St. Paul to the Corinthians.</a:t>
            </a:r>
          </a:p>
          <a:p>
            <a:pPr algn="ctr" fontAlgn="base">
              <a:spcBef>
                <a:spcPct val="0"/>
              </a:spcBef>
              <a:spcAft>
                <a:spcPct val="0"/>
              </a:spcAft>
              <a:defRPr/>
            </a:pPr>
            <a:r>
              <a:rPr lang="en-GB" altLang="en-US" sz="2400" dirty="0">
                <a:solidFill>
                  <a:srgbClr val="000000"/>
                </a:solidFill>
                <a:latin typeface="Comic Sans MS" pitchFamily="66" charset="0"/>
                <a:cs typeface="Arial" charset="0"/>
              </a:rPr>
              <a:t>(2 Corinthians 6: 4-10)</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2351089" y="3789363"/>
            <a:ext cx="74898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fontAlgn="base">
              <a:spcBef>
                <a:spcPct val="50000"/>
              </a:spcBef>
              <a:spcAft>
                <a:spcPct val="0"/>
              </a:spcAft>
              <a:defRPr/>
            </a:pPr>
            <a:endParaRPr lang="en-US" altLang="en-US" sz="1800">
              <a:solidFill>
                <a:srgbClr val="FFFFFF"/>
              </a:solidFill>
            </a:endParaRPr>
          </a:p>
        </p:txBody>
      </p:sp>
      <p:sp>
        <p:nvSpPr>
          <p:cNvPr id="53251" name="Rectangle 7"/>
          <p:cNvSpPr>
            <a:spLocks noChangeArrowheads="1"/>
          </p:cNvSpPr>
          <p:nvPr/>
        </p:nvSpPr>
        <p:spPr bwMode="auto">
          <a:xfrm>
            <a:off x="2208213" y="692150"/>
            <a:ext cx="7777162" cy="3716338"/>
          </a:xfrm>
          <a:prstGeom prst="rect">
            <a:avLst/>
          </a:prstGeom>
          <a:solidFill>
            <a:schemeClr val="tx1"/>
          </a:solidFill>
          <a:ln w="9525">
            <a:solidFill>
              <a:schemeClr val="bg2"/>
            </a:solidFill>
            <a:miter lim="800000"/>
            <a:headEnd/>
            <a:tailEnd/>
          </a:ln>
        </p:spPr>
        <p:txBody>
          <a:bodyPr lIns="457056" bIns="0" anchor="ctr">
            <a:spAutoFit/>
          </a:bodyPr>
          <a:lstStyle/>
          <a:p>
            <a:pPr fontAlgn="base">
              <a:spcBef>
                <a:spcPct val="0"/>
              </a:spcBef>
              <a:spcAft>
                <a:spcPct val="0"/>
              </a:spcAft>
              <a:defRPr/>
            </a:pPr>
            <a:endParaRPr lang="en-US" altLang="en-US" sz="800">
              <a:solidFill>
                <a:srgbClr val="000000"/>
              </a:solidFill>
              <a:latin typeface="Comic Sans MS" pitchFamily="66" charset="0"/>
              <a:cs typeface="Arial" charset="0"/>
            </a:endParaRPr>
          </a:p>
          <a:p>
            <a:pPr fontAlgn="base">
              <a:spcBef>
                <a:spcPct val="0"/>
              </a:spcBef>
              <a:spcAft>
                <a:spcPct val="0"/>
              </a:spcAft>
              <a:defRPr/>
            </a:pPr>
            <a:r>
              <a:rPr lang="en-US" altLang="en-US" sz="2800">
                <a:solidFill>
                  <a:srgbClr val="000000"/>
                </a:solidFill>
                <a:latin typeface="Comic Sans MS" pitchFamily="66" charset="0"/>
                <a:cs typeface="Arial" charset="0"/>
              </a:rPr>
              <a:t>In everything we prove ourselves authentic servants of God;                                           by resolute perseverance in times of hardships, difficulties and distress;          when we are flogged or sent to prison or mobbed; labouring sleepless, starving;           in purity, in knowledge, in patience,                in kindness; in the Holy Spirit; </a:t>
            </a:r>
            <a:endParaRPr lang="en-US" altLang="en-US" sz="800">
              <a:solidFill>
                <a:srgbClr val="000000"/>
              </a:solidFill>
              <a:latin typeface="Comic Sans MS" pitchFamily="66" charset="0"/>
              <a:cs typeface="Arial" charset="0"/>
            </a:endParaRPr>
          </a:p>
          <a:p>
            <a:pPr fontAlgn="base">
              <a:spcBef>
                <a:spcPct val="0"/>
              </a:spcBef>
              <a:spcAft>
                <a:spcPct val="0"/>
              </a:spcAft>
              <a:defRPr/>
            </a:pPr>
            <a:endParaRPr lang="en-GB" altLang="en-US" sz="800">
              <a:solidFill>
                <a:srgbClr val="000000"/>
              </a:solidFill>
              <a:latin typeface="Arial" charset="0"/>
              <a:cs typeface="Arial" charset="0"/>
            </a:endParaRPr>
          </a:p>
        </p:txBody>
      </p:sp>
      <p:pic>
        <p:nvPicPr>
          <p:cNvPr id="53252" name="Picture 8" descr="Picture 1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6139" y="4581525"/>
            <a:ext cx="2808287" cy="207168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53254" name="Picture 8" descr="E:\New BEO Badg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10651" y="4991101"/>
            <a:ext cx="1260475"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zoom/>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55298" name="Text Box 2"/>
          <p:cNvSpPr txBox="1">
            <a:spLocks noChangeArrowheads="1"/>
          </p:cNvSpPr>
          <p:nvPr/>
        </p:nvSpPr>
        <p:spPr bwMode="auto">
          <a:xfrm>
            <a:off x="2351089" y="3789363"/>
            <a:ext cx="74898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fontAlgn="base">
              <a:spcBef>
                <a:spcPct val="50000"/>
              </a:spcBef>
              <a:spcAft>
                <a:spcPct val="0"/>
              </a:spcAft>
              <a:defRPr/>
            </a:pPr>
            <a:endParaRPr lang="en-US" altLang="en-US" sz="1800">
              <a:solidFill>
                <a:srgbClr val="FFFFFF"/>
              </a:solidFill>
            </a:endParaRPr>
          </a:p>
        </p:txBody>
      </p:sp>
      <p:sp>
        <p:nvSpPr>
          <p:cNvPr id="55299" name="Rectangle 3"/>
          <p:cNvSpPr>
            <a:spLocks noChangeArrowheads="1"/>
          </p:cNvSpPr>
          <p:nvPr/>
        </p:nvSpPr>
        <p:spPr bwMode="auto">
          <a:xfrm>
            <a:off x="2135189" y="620713"/>
            <a:ext cx="7704137" cy="2862262"/>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457056" bIns="0" anchor="ctr">
            <a:spAutoFit/>
          </a:bodyPr>
          <a:lstStyle/>
          <a:p>
            <a:pPr fontAlgn="base">
              <a:spcBef>
                <a:spcPct val="0"/>
              </a:spcBef>
              <a:spcAft>
                <a:spcPct val="0"/>
              </a:spcAft>
              <a:defRPr/>
            </a:pPr>
            <a:endParaRPr lang="en-US" altLang="en-US" sz="800">
              <a:solidFill>
                <a:srgbClr val="000000"/>
              </a:solidFill>
              <a:latin typeface="Comic Sans MS" pitchFamily="66" charset="0"/>
              <a:cs typeface="Arial" charset="0"/>
            </a:endParaRPr>
          </a:p>
          <a:p>
            <a:pPr fontAlgn="base">
              <a:spcBef>
                <a:spcPct val="0"/>
              </a:spcBef>
              <a:spcAft>
                <a:spcPct val="0"/>
              </a:spcAft>
              <a:defRPr/>
            </a:pPr>
            <a:r>
              <a:rPr lang="en-US" altLang="en-US" sz="2800">
                <a:solidFill>
                  <a:srgbClr val="000000"/>
                </a:solidFill>
                <a:latin typeface="Comic Sans MS" pitchFamily="66" charset="0"/>
                <a:cs typeface="Arial" charset="0"/>
              </a:rPr>
              <a:t>In a love free of affectation;                           in the word of truth and in the power of God; by using the weapons of uprightness                    for attack and for defence;                                               in times of honour or disgrace;                       blame or praise; </a:t>
            </a:r>
          </a:p>
          <a:p>
            <a:pPr fontAlgn="base">
              <a:spcBef>
                <a:spcPct val="0"/>
              </a:spcBef>
              <a:spcAft>
                <a:spcPct val="0"/>
              </a:spcAft>
              <a:defRPr/>
            </a:pPr>
            <a:endParaRPr lang="en-GB" altLang="en-US" sz="800">
              <a:solidFill>
                <a:srgbClr val="000000"/>
              </a:solidFill>
              <a:latin typeface="Comic Sans MS" pitchFamily="66" charset="0"/>
              <a:cs typeface="Arial" charset="0"/>
            </a:endParaRPr>
          </a:p>
        </p:txBody>
      </p:sp>
      <p:pic>
        <p:nvPicPr>
          <p:cNvPr id="55300" name="Picture 4" descr="Picture 1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6139" y="4292600"/>
            <a:ext cx="2808287" cy="2071688"/>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55301" name="Picture 8" descr="E:\New BEO Badg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59826" y="4722813"/>
            <a:ext cx="1260475"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zoom/>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57346" name="Rectangle 4"/>
          <p:cNvSpPr>
            <a:spLocks noChangeArrowheads="1"/>
          </p:cNvSpPr>
          <p:nvPr/>
        </p:nvSpPr>
        <p:spPr bwMode="auto">
          <a:xfrm>
            <a:off x="2279651" y="692150"/>
            <a:ext cx="7650163" cy="5386388"/>
          </a:xfrm>
          <a:prstGeom prst="rect">
            <a:avLst/>
          </a:prstGeom>
          <a:solidFill>
            <a:schemeClr val="tx1"/>
          </a:solidFill>
          <a:ln w="9525">
            <a:solidFill>
              <a:schemeClr val="bg2"/>
            </a:solidFill>
            <a:miter lim="800000"/>
            <a:headEnd/>
            <a:tailEnd/>
          </a:ln>
        </p:spPr>
        <p:txBody>
          <a:bodyPr>
            <a:spAutoFit/>
          </a:bodyPr>
          <a:lstStyle/>
          <a:p>
            <a:pPr fontAlgn="base">
              <a:spcBef>
                <a:spcPct val="0"/>
              </a:spcBef>
              <a:spcAft>
                <a:spcPct val="0"/>
              </a:spcAft>
              <a:defRPr/>
            </a:pPr>
            <a:r>
              <a:rPr lang="en-US" altLang="en-US" sz="2800">
                <a:solidFill>
                  <a:srgbClr val="000000"/>
                </a:solidFill>
                <a:latin typeface="Comic Sans MS" pitchFamily="66" charset="0"/>
                <a:cs typeface="Arial" charset="0"/>
              </a:rPr>
              <a:t>Taken for imposters and yet we are genuine; unknown and yet we are acknowledged;  dying, and yet here we are, alive;       scourged but not executed;                         in pain yet always full of joy;                   poor and yet making many people rich;   having nothing, and yet owning everything.</a:t>
            </a:r>
          </a:p>
          <a:p>
            <a:pPr fontAlgn="base">
              <a:spcBef>
                <a:spcPct val="0"/>
              </a:spcBef>
              <a:spcAft>
                <a:spcPct val="0"/>
              </a:spcAft>
              <a:defRPr/>
            </a:pPr>
            <a:endParaRPr lang="en-US" altLang="en-US" sz="2800">
              <a:solidFill>
                <a:srgbClr val="000000"/>
              </a:solidFill>
              <a:latin typeface="Comic Sans MS" pitchFamily="66" charset="0"/>
              <a:cs typeface="Arial" charset="0"/>
            </a:endParaRPr>
          </a:p>
          <a:p>
            <a:pPr fontAlgn="base">
              <a:spcBef>
                <a:spcPct val="0"/>
              </a:spcBef>
              <a:spcAft>
                <a:spcPct val="0"/>
              </a:spcAft>
              <a:defRPr/>
            </a:pPr>
            <a:endParaRPr lang="en-US" altLang="en-US" sz="2800">
              <a:solidFill>
                <a:srgbClr val="000000"/>
              </a:solidFill>
              <a:latin typeface="Comic Sans MS" pitchFamily="66" charset="0"/>
              <a:cs typeface="Arial" charset="0"/>
            </a:endParaRPr>
          </a:p>
          <a:p>
            <a:pPr fontAlgn="base">
              <a:spcBef>
                <a:spcPct val="0"/>
              </a:spcBef>
              <a:spcAft>
                <a:spcPct val="0"/>
              </a:spcAft>
              <a:defRPr/>
            </a:pPr>
            <a:r>
              <a:rPr lang="en-GB" altLang="en-US" sz="2800">
                <a:solidFill>
                  <a:srgbClr val="000000"/>
                </a:solidFill>
                <a:latin typeface="Comic Sans MS" pitchFamily="66" charset="0"/>
                <a:cs typeface="Arial" charset="0"/>
              </a:rPr>
              <a:t>     The word of the Lord.</a:t>
            </a:r>
          </a:p>
          <a:p>
            <a:pPr fontAlgn="base">
              <a:spcBef>
                <a:spcPct val="0"/>
              </a:spcBef>
              <a:spcAft>
                <a:spcPct val="0"/>
              </a:spcAft>
              <a:defRPr/>
            </a:pPr>
            <a:endParaRPr lang="en-US" altLang="en-US" sz="2800">
              <a:solidFill>
                <a:srgbClr val="000000"/>
              </a:solidFill>
              <a:latin typeface="Comic Sans MS" pitchFamily="66" charset="0"/>
              <a:cs typeface="Arial" charset="0"/>
            </a:endParaRPr>
          </a:p>
          <a:p>
            <a:pPr fontAlgn="base">
              <a:spcBef>
                <a:spcPct val="0"/>
              </a:spcBef>
              <a:spcAft>
                <a:spcPct val="0"/>
              </a:spcAft>
              <a:defRPr/>
            </a:pPr>
            <a:r>
              <a:rPr lang="en-GB" altLang="en-US" sz="3600" i="1">
                <a:solidFill>
                  <a:srgbClr val="0000FF"/>
                </a:solidFill>
                <a:latin typeface="Comic Sans MS" pitchFamily="66" charset="0"/>
                <a:cs typeface="Arial" charset="0"/>
              </a:rPr>
              <a:t>    THANKS BE TO GOD.</a:t>
            </a:r>
          </a:p>
        </p:txBody>
      </p:sp>
      <p:pic>
        <p:nvPicPr>
          <p:cNvPr id="57347" name="Picture 5" descr="Picture 1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0826" y="4700589"/>
            <a:ext cx="2449513" cy="1806575"/>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57348" name="Picture 8" descr="E:\New BEO Badg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9414" y="5013326"/>
            <a:ext cx="1260475"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zoom/>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a:extLst>
            <a:ext uri="{FF2B5EF4-FFF2-40B4-BE49-F238E27FC236}">
              <a16:creationId xmlns:a16="http://schemas.microsoft.com/office/drawing/2014/main" id="{8DCFFEDB-8473-4526-613B-3CE24A138913}"/>
            </a:ext>
          </a:extLst>
        </p:cNvPr>
        <p:cNvGrpSpPr/>
        <p:nvPr/>
      </p:nvGrpSpPr>
      <p:grpSpPr>
        <a:xfrm>
          <a:off x="0" y="0"/>
          <a:ext cx="0" cy="0"/>
          <a:chOff x="0" y="0"/>
          <a:chExt cx="0" cy="0"/>
        </a:xfrm>
      </p:grpSpPr>
      <p:sp>
        <p:nvSpPr>
          <p:cNvPr id="2" name="Rectangle 6">
            <a:extLst>
              <a:ext uri="{FF2B5EF4-FFF2-40B4-BE49-F238E27FC236}">
                <a16:creationId xmlns:a16="http://schemas.microsoft.com/office/drawing/2014/main" id="{E51DF798-A180-FF15-EC52-3767EE54B47E}"/>
              </a:ext>
            </a:extLst>
          </p:cNvPr>
          <p:cNvSpPr>
            <a:spLocks noChangeArrowheads="1"/>
          </p:cNvSpPr>
          <p:nvPr/>
        </p:nvSpPr>
        <p:spPr bwMode="auto">
          <a:xfrm>
            <a:off x="2722625" y="2854323"/>
            <a:ext cx="6383323" cy="3272947"/>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7000"/>
              </a:lnSpc>
              <a:spcBef>
                <a:spcPct val="20000"/>
              </a:spcBef>
              <a:spcAft>
                <a:spcPts val="800"/>
              </a:spcAft>
              <a:buClr>
                <a:srgbClr val="33CCCC"/>
              </a:buClr>
              <a:buSzPct val="120000"/>
              <a:buFontTx/>
              <a:buNone/>
              <a:tabLst/>
              <a:defRPr/>
            </a:pPr>
            <a:r>
              <a:rPr kumimoji="0" lang="en-GB" sz="2800" b="0" i="1" u="none" strike="noStrike" kern="1200" cap="none" spc="0" normalizeH="0" baseline="0" noProof="0" dirty="0">
                <a:ln>
                  <a:noFill/>
                </a:ln>
                <a:solidFill>
                  <a:schemeClr val="bg2"/>
                </a:solidFill>
                <a:effectLst/>
                <a:uLnTx/>
                <a:uFillTx/>
                <a:latin typeface="Comic Sans MS" panose="030F0702030302020204" pitchFamily="66" charset="0"/>
                <a:ea typeface="Calibri" panose="020F0502020204030204" pitchFamily="34" charset="0"/>
                <a:cs typeface="Arial" panose="020B0604020202020204" pitchFamily="34" charset="0"/>
              </a:rPr>
              <a:t>God of creation,                                             </a:t>
            </a:r>
            <a:r>
              <a:rPr lang="en-GB" sz="2800" i="1" dirty="0">
                <a:solidFill>
                  <a:schemeClr val="bg2"/>
                </a:solidFill>
                <a:latin typeface="Comic Sans MS" panose="030F0702030302020204" pitchFamily="66" charset="0"/>
                <a:ea typeface="Times New Roman" panose="02020603050405020304" pitchFamily="18" charset="0"/>
              </a:rPr>
              <a:t>There at the start                                        Before the beginning of time</a:t>
            </a:r>
          </a:p>
          <a:p>
            <a:pPr marL="0" marR="0" lvl="0" indent="0" algn="l" defTabSz="914400" rtl="0" eaLnBrk="0" fontAlgn="base" latinLnBrk="0" hangingPunct="0">
              <a:lnSpc>
                <a:spcPct val="107000"/>
              </a:lnSpc>
              <a:spcBef>
                <a:spcPct val="20000"/>
              </a:spcBef>
              <a:spcAft>
                <a:spcPts val="800"/>
              </a:spcAft>
              <a:buClr>
                <a:srgbClr val="33CCCC"/>
              </a:buClr>
              <a:buSzPct val="120000"/>
              <a:buFontTx/>
              <a:buNone/>
              <a:tabLst/>
              <a:defRPr/>
            </a:pPr>
            <a:r>
              <a:rPr kumimoji="0" lang="en-GB" sz="2800" b="0" i="1" u="none" strike="noStrike" kern="1200" cap="none" spc="0" normalizeH="0" baseline="0" noProof="0" dirty="0">
                <a:ln>
                  <a:noFill/>
                </a:ln>
                <a:solidFill>
                  <a:schemeClr val="bg2"/>
                </a:solidFill>
                <a:effectLst/>
                <a:uLnTx/>
                <a:uFillTx/>
                <a:latin typeface="Comic Sans MS" panose="030F0702030302020204" pitchFamily="66" charset="0"/>
                <a:ea typeface="Times New Roman" panose="02020603050405020304" pitchFamily="18" charset="0"/>
                <a:cs typeface="Arial" panose="020B0604020202020204" pitchFamily="34" charset="0"/>
              </a:rPr>
              <a:t>With no point of reference,                           You spoke to the dark                                   And fleshed out the wonder of light.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endParaRPr>
          </a:p>
        </p:txBody>
      </p:sp>
      <p:pic>
        <p:nvPicPr>
          <p:cNvPr id="4" name="Picture 3">
            <a:extLst>
              <a:ext uri="{FF2B5EF4-FFF2-40B4-BE49-F238E27FC236}">
                <a16:creationId xmlns:a16="http://schemas.microsoft.com/office/drawing/2014/main" id="{217A6CF6-0535-C413-6D5B-9D6DE33036DC}"/>
              </a:ext>
            </a:extLst>
          </p:cNvPr>
          <p:cNvPicPr>
            <a:picLocks noChangeAspect="1"/>
          </p:cNvPicPr>
          <p:nvPr/>
        </p:nvPicPr>
        <p:blipFill>
          <a:blip r:embed="rId3"/>
          <a:srcRect l="63602" t="47991" r="6456" b="35621"/>
          <a:stretch>
            <a:fillRect/>
          </a:stretch>
        </p:blipFill>
        <p:spPr>
          <a:xfrm>
            <a:off x="2201095" y="222730"/>
            <a:ext cx="7426385" cy="2275993"/>
          </a:xfrm>
          <a:prstGeom prst="rect">
            <a:avLst/>
          </a:prstGeom>
        </p:spPr>
      </p:pic>
    </p:spTree>
    <p:extLst>
      <p:ext uri="{BB962C8B-B14F-4D97-AF65-F5344CB8AC3E}">
        <p14:creationId xmlns:p14="http://schemas.microsoft.com/office/powerpoint/2010/main" val="11033328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59394" name="WordArt 2"/>
          <p:cNvSpPr>
            <a:spLocks noChangeArrowheads="1" noChangeShapeType="1" noTextEdit="1"/>
          </p:cNvSpPr>
          <p:nvPr/>
        </p:nvSpPr>
        <p:spPr bwMode="auto">
          <a:xfrm>
            <a:off x="4583114" y="584201"/>
            <a:ext cx="2808287" cy="792163"/>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defRPr/>
            </a:pPr>
            <a:r>
              <a:rPr lang="en-GB" sz="3600" kern="10">
                <a:ln w="9525">
                  <a:solidFill>
                    <a:srgbClr val="000000"/>
                  </a:solidFill>
                  <a:round/>
                  <a:headEnd/>
                  <a:tailEnd/>
                </a:ln>
                <a:solidFill>
                  <a:srgbClr val="000000"/>
                </a:solidFill>
                <a:latin typeface="Comic Sans MS"/>
                <a:cs typeface="Arial" charset="0"/>
              </a:rPr>
              <a:t>PSALM</a:t>
            </a:r>
          </a:p>
        </p:txBody>
      </p:sp>
      <p:sp>
        <p:nvSpPr>
          <p:cNvPr id="59395" name="Text Box 3"/>
          <p:cNvSpPr txBox="1">
            <a:spLocks noChangeArrowheads="1"/>
          </p:cNvSpPr>
          <p:nvPr/>
        </p:nvSpPr>
        <p:spPr bwMode="auto">
          <a:xfrm>
            <a:off x="2711451" y="2492376"/>
            <a:ext cx="6767513"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fontAlgn="base">
              <a:spcBef>
                <a:spcPct val="50000"/>
              </a:spcBef>
              <a:spcAft>
                <a:spcPct val="0"/>
              </a:spcAft>
              <a:defRPr/>
            </a:pPr>
            <a:endParaRPr lang="en-GB" altLang="en-US" sz="3600">
              <a:solidFill>
                <a:srgbClr val="FFFFFF"/>
              </a:solidFill>
              <a:latin typeface="Comic Sans MS" pitchFamily="66" charset="0"/>
            </a:endParaRPr>
          </a:p>
          <a:p>
            <a:pPr fontAlgn="base">
              <a:spcBef>
                <a:spcPct val="50000"/>
              </a:spcBef>
              <a:spcAft>
                <a:spcPct val="0"/>
              </a:spcAft>
              <a:defRPr/>
            </a:pPr>
            <a:endParaRPr lang="en-GB" altLang="en-US" sz="3600">
              <a:solidFill>
                <a:srgbClr val="FFFFFF"/>
              </a:solidFill>
              <a:latin typeface="Comic Sans MS" pitchFamily="66" charset="0"/>
            </a:endParaRPr>
          </a:p>
        </p:txBody>
      </p:sp>
      <p:sp>
        <p:nvSpPr>
          <p:cNvPr id="59396" name="Rectangle 6"/>
          <p:cNvSpPr>
            <a:spLocks noChangeArrowheads="1"/>
          </p:cNvSpPr>
          <p:nvPr/>
        </p:nvSpPr>
        <p:spPr bwMode="auto">
          <a:xfrm>
            <a:off x="2416176" y="2139950"/>
            <a:ext cx="7516813" cy="1570038"/>
          </a:xfrm>
          <a:prstGeom prst="rect">
            <a:avLst/>
          </a:prstGeom>
          <a:solidFill>
            <a:schemeClr val="tx1"/>
          </a:solidFill>
          <a:ln w="9525">
            <a:solidFill>
              <a:schemeClr val="bg2"/>
            </a:solidFill>
            <a:miter lim="800000"/>
            <a:headEnd/>
            <a:tailEnd/>
          </a:ln>
        </p:spPr>
        <p:txBody>
          <a:bodyPr>
            <a:spAutoFit/>
          </a:bodyPr>
          <a:lstStyle/>
          <a:p>
            <a:pPr algn="ctr" fontAlgn="base">
              <a:spcBef>
                <a:spcPct val="0"/>
              </a:spcBef>
              <a:spcAft>
                <a:spcPct val="0"/>
              </a:spcAft>
              <a:defRPr/>
            </a:pPr>
            <a:endParaRPr lang="en-GB" altLang="en-US" sz="800">
              <a:solidFill>
                <a:srgbClr val="000000"/>
              </a:solidFill>
              <a:latin typeface="Comic Sans MS" pitchFamily="66" charset="0"/>
              <a:cs typeface="Arial" charset="0"/>
            </a:endParaRPr>
          </a:p>
          <a:p>
            <a:pPr algn="ctr" fontAlgn="base">
              <a:spcBef>
                <a:spcPct val="0"/>
              </a:spcBef>
              <a:spcAft>
                <a:spcPct val="0"/>
              </a:spcAft>
              <a:defRPr/>
            </a:pPr>
            <a:r>
              <a:rPr lang="en-GB" altLang="en-US" sz="4000" i="1">
                <a:solidFill>
                  <a:srgbClr val="0000FF"/>
                </a:solidFill>
                <a:latin typeface="Comic Sans MS" pitchFamily="66" charset="0"/>
                <a:cs typeface="Arial" charset="0"/>
              </a:rPr>
              <a:t>The Lord stooped down to me,  he heard my cry.</a:t>
            </a:r>
          </a:p>
          <a:p>
            <a:pPr fontAlgn="base">
              <a:spcBef>
                <a:spcPct val="0"/>
              </a:spcBef>
              <a:spcAft>
                <a:spcPct val="0"/>
              </a:spcAft>
              <a:defRPr/>
            </a:pPr>
            <a:endParaRPr lang="en-GB" altLang="en-US" sz="800">
              <a:solidFill>
                <a:srgbClr val="000099"/>
              </a:solidFill>
              <a:latin typeface="Comic Sans MS" pitchFamily="66" charset="0"/>
              <a:cs typeface="Arial" charset="0"/>
            </a:endParaRPr>
          </a:p>
        </p:txBody>
      </p:sp>
      <p:sp>
        <p:nvSpPr>
          <p:cNvPr id="59397" name="AutoShape 7" descr="data:image/jpeg;base64,/9j/4AAQSkZJRgABAQAAAQABAAD/2wCEAAkGBxQTEhUUExQVFRUXGBkYGBcXFRcXHBgXGBcXFhgXHBUYHCggHBwlHBcYITEjJiktLi4uGB8zODMsNygtLisBCgoKDg0OFA8PFCwcHBwsLCwsLCwsLCwsLCwsLCwsLCwsLCwsLCwsLCwsLCwsLCwsLCwsLCwsLCwsLCwsLCwsLP/AABEIALcBEwMBIgACEQEDEQH/xAAcAAABBQEBAQAAAAAAAAAAAAAAAQIEBQYDBwj/xAA9EAACAQIEBQIEBQIFAwQDAAABAgMAEQQSITEFE0FRYQYiMkJxgQcjUpGhFGIVM7HR8cHh8HKCkrIWQ1P/xAAXAQEBAQEAAAAAAAAAAAAAAAAAAQID/8QAGBEBAQEBAQAAAAAAAAAAAAAAAAERURL/2gAMAwEAAhEDEQA/ANlw2YqbGr2OPNXGHhdzm2q2iiAFqzi6hwcMUHMd6nqtBFArciFpDRei1AWptONBqBpooIooFovSU6gS1JTr0lqgSloNFqKKSnUlqBpNFLag0CGkNKTTSKBbUlKaQmoCvP8A11+GkOMvLBaHEan+yQ9AwGx8it8TQaLLj5Q47wWbCSmKdCjj7hh3VuoqDDEWNh9SToAOpJ6CvqnjvA4MZEYp0DKdjsynuG6V4n67/DufBIXh/Nww1Zh8YtsXFvhF9Labk1GpdYWaYWyJ8PU7Fz3PYdh/1qPSmkqqKSlpKApKWiiEtRS0UV9l2pshsNBeocWKYatt/NdcLjQxI2t3rbipsdLM7gH2LvXfB8SOu+RRbMdLnxV2yA1UcT4QWWyH/wBpPX60EnC8QRxodamgVR4DCiFBFGpaTcs17AnqSatsJEVHuYsTv2H08UV2oApaaxqBaKAaCKBDRagUt6AFRsbjY4lzyMEW4GZtACdBc9NaheofUMGDTmTvb9KjVmPYLXknEeMY7jUphgTLADqPlHUNI/U+KD29WuNDcb6dadXm84l4Jhon5/PXMFeJ7C9+sROot2OlbrgnFY8VCk8Ruri47gjQg+RQTb0XoNMZgNyBfubdKimTYlFZVZ1DN8ILAE/Qda6XrIcY4uMSzYfBxJPJs8zD8qL6vuzD9K1Kw08uCEaTyGePIS8xUKY8ttXOxU3sPm+u9BpL0E+aZBKrKHRgysLggggjwRT2oEIprUCloC1Ja9LQ3ioGEWobaxsR1HS3mhv+KCtB5n64/CuKfNNg7RSm5MZ0jc+P0E/tXinEMBJDI0UqFHU2ZT0/3HmvrSqP1L6Uw2OjKzIM9vZKos8Z6WPUeDpUal6+X7Ular1n6GxGAOZxzICbLMoNvGb9J1671larQpKKSiCii1FB9ejJLqDYiuEeBN7s11GxFRsVhnUEEgDfNYkeAafHjJEW5Fx2A18fb+a25OmH4iQxAUhF77/ud6shjUKg5rAm2tRMXgA4DFrNbY/Cb9CKqsUrhwrCy2tYC5Zj8KqdtgTag0wI3FKBVNheLWAV42BFhoNvLdAPO1WmGxKuLqbi9r9Dbseo81FPJoIpSKKBDSA04UWoC1UXqg40IWwZjLAfA66k91a9r+DV7Rag8Q9L+kp+JTyS46Rxy2yujaSE75QPlXXf9q3snpSbDA/4ZMIQdTDIvMRmta4Juyn+K1vLAJIABO5tqbbXNEjAC7EADUkmwHkk7UHjXE/Q3FsZKDiZIzbZi4yqP7UUV6FwyLD8IwaRyzAKCSWbd3bU2Ua/apPB/U8OKmkiw95FiAzSi2TMTbKD12vfavNvxxwcgxEMuphKZF7K4ZmP3II/+NBvMH+ImAkNhMV/uZGVf/kRYVf4rDxYiIq4WWNxtoQR3BH+orF/hHj4ZsCIgqh4iVkFh7rm4fzcH9wajYPiz4LiUuCw0LzwsFdY1awhdtX1Oip1t0vQayTl8PwoEcMkkcY+GNQzW8jQn6796ocZgZcRH/UcQmSCAWZcOLNGB8plbTmN/aNPrW4FUmP9NQzYiOeS7ZLnlsxKFtlflk2DDvUU30hxN58OHki5fuZV9pQMimyuEbVQR0NXa15zgsLNipJJp5iZY5XX+iZ2iURg5UtkINyACGNwb/tpfSDzFZubHJFHzLQpKczhAADdrm4zZranSg0NAFc5ZlQFnYKotck2A6ak7V0DD/v380CUXtQRSAVA21BvTjTKBVpo3p9MI7UDZ41ZSrBWUixUgEEeR1ryP1x+E1yZeHjy0BP8xs3/ANT9q9eAoFCV8izwsjFXUqymxVgQQexB2rnX0v6v9EYbHqc68uYDSZAM3gMPmXwa8G9V+ksTgHyzr7T8Eq3KP9+h8HWje6oKKKKD6zj4oFH5gJXQZgpt9W7VLEKgF4wGPyi/t+1Qpo7j8oh0GmUWNj4B0JPc7VD0JCqbgEgoraE3uQANS1920Arbikl5HaykiTsRew8rsq+dzVhiMQgKxyWZzrotwCBuT8v3ohxXM0VSLqbuLe1uwPzH6aaVUcUiaNCHGZO/ynUAF9czuSdBoKKkDBlh+WweJr/FoOt2brJ4GgrimOEMYGHUMoJN2JHMOt1jAHfrbKLV34FJKMsTRkKoPuY5v/Sc+zE66AaWrtjeGxze5ClywDH4gwQn2GxGl9x41oJuExySaKylrXIDA276jzpepIrMrw1maRppGiRfbmB5ZKLr7bGyR316k21PSpcfGEBjW6xoTlQyaGUBbkoNCoB+ZtD03qKuyKS9C60UATSGim0CmuGKwySqUkVXRhYqwuCOxB3ruBTT/FBhDg/8KxMk0UJbBTZeYIlJMDrf3ZB8hv02qF+IPqvh+IwEkazLI7WMYUG6uCCCdNPP1Nej/wA1TYr0pgpGzvhYGa+pMa6/W29B5R+C0M39YzoDyeWwkPS+mUfW/wDF69qgwqKWZVVWexYgAFrCwueu1UE/qfh+DBizpDyzYxLGwP1CBdvOxqo4t+IpSMyRYHEPHcDmyKYo9et8pNvtQbu9Gashh4+J4lA/9ThsMjC4MKc9rdCJHOX72NeR+pOMSnEsIsVPMqNZXaQ3ZhpmAWwFztYUH0LLhI3IZkRmB0JUEj6G1Q+M8aiwwzTMVFiQcrEG3S4Fr/Wl9PRzDDxDEMGmyAubW1Ouo7jQHzU3G4ZJEaORVdGFirC4P1qK8/4vJiMWBJiUkw/Dt2jX/NdejyjdY99BqNLjqJvCuPRJi4sLhXM0DoxsMzcggXH5h1yEX0J00+lTuK8CxZjaHD4tVjYFfzYuY6qRYhZMwvp+oE+areD4ydG/osHGrrhgI5cVOSAWtfKFXU/v/vQbkGhTVPg+KsJhh5wiylDIrISVdQQG9p1Ugkd796uFP80BSW1pxNNYVAA01jS7fSkIoEIpKVhSEUAwqPjcHHMhjmjWRG0KMLg13FJeg8zxn4M4ZnYpiJY1JuEyhsvi51Ior08Mf/BRUX1VRi8fIl2XUaKFQAqh8HQyN/aKsZuHI/uUqH2YgD3eHAOovra9cMbwUMVyfBsy52Wy2sFQj4RfUgWv3rlhGWItHh/zpLgOxICx2GgdlFrgdB7j/NdHNexrYWA/b/ahkBFiLjsRf+KjcPjZAVeXmOSTrZbX6BRrlHS9/rUuioPFIZDEViYITpcLcheuVQR7jsO171mcHM2HDFmWNhYmMklUivoHK+1GI1MjG+p0NbUVScY4OGdJY442cOC4YlQwAsGYAe5lsLX231tQLHNDi0CsBn+MISCwsxCSgHdSRcEjXqKg4rhQVZf6l15AUGSRjeScdQ5tZEG2RN79NqlQcK5aPJiJtSeZI6/lj26j3k3yKABa4FhrvXePisUuVSrZZLhC8dlksLmwbW1hfUWNBXYjjMiMjsOXCRZIcpaeSw0IQXyrtodhqSNqueDY0zQpIcl2HyNmGhItmsNdNfINUHFcAYhNJC+b2s0iqxaY2+GJZCSUj30AuNbUnA48QjJ742gHuLIQkaIFN4xGRmzBiDmLa2N7bVFay9IwqJhuJwyH2So1uzA+Old+br1A7kaUCqaUigikAoFtTRTgaKCk9Q+m4cVlZxllQhklUAspBB66MPB0q2ljBGVgGBFiCLgjrcGujCuGMwqyoyPqrCxsSD9iNQaDyv14G4WhTCTFIsRmU4c68v8AU8Z+Ua2t5qg/Cf05/U4sSuv5UFmNxoZPkX7b/YVI/Er0jioW57SSYmEC2diWeNdbK3jz+9eo+guCjCYKOMWLMOY7D5mYA79gLAfSg0NReJ4wQxvKykqiliFFzYbkD6XP2pvFuKRYaMyzuI0HU9T2A3J8CvE/W/4hS4y8UN4oDpa/vk8NbYH9I+9Qe18N4lFiI1lhdXRuqnt0I6HxULE8HcNJJhpRC0hBfNGJFLAWz5cykNYDrbTavPPw/wDSfEYR/UJIsIbXkSAnmDpmUfBfvuK9YhLZQWFiQLgG4v1F+tFeez4KfD4xEib+pxsyEtiJhljihUgWSJdtbaX/ANa0M2OnwgjOKlilWSRI7pGYirOcoIGZswva+3erjHcNWRlcM0cighZEtcBrXFiCCNBoe1ZDjWDiw0qz4uTE4uUMP6eMoAnMJsAoQBQ17atVG0xmOSIAyMqBjlGY2GY7C501rqGG9ebpK2IxA/xFJTIoMkWCVM0YA2ZmUkOdt9u1bvg/EVmQEI8bAANG6lSnix3Gm4qCWNadaktSj7VAhFIDSk/xTSaBDSGlvSGiEvRS8vzRQThVdjuGA53j9kpUi4YqC3yllBsxHQkGrBTcdr9KVq2jIcSxSwWUR5SlpX9weVgp+J3HwoTuxJJ1ABq34bxe9xMUHuCK4uqSMwzZVDi9xt20+wsMfgVlTK3dT91bOt+63G3Ws9jMPIikzCN5pPyxPK6iNc5yqscW4vp7Rud2O9Bqs1FQMM7RqRKVCJlVXL6soUAs1wApvfS571MjcEAggg7Ea0EfiWCWZDG5IBIOlt1YMNDoRcDQ6GqE8ElknfO75cuXnMyszI180cSABYRpZja50161p7011uCNddN7fyNqKo8PFhsG2SNDnyEkgZisYYk53OwBJ8nzapPGeG/1AjjZ1y5g5ivpKov7W/tuQdrGwqF/Rf065ibqiupke1o0+IlhvI2m5+/muXiksORkj/KkNkRyf6iZnYEug+RACTlIGn6agssRiYo3MjMkOS8SgDPI50JCIdgSBYAXNhU7h/FecpXL7lAz9FDEXK3/AFDqOlc+JYRZ4ZBHIEY+0yrYspB9y5r3GxB1B1rOQLKCICqlluY4YgY4EUGwmklOrHrlBJueu9BsRIQF1GvU/SlElwLkLfUbn/iqD0/xRmJSVo3VPaJ19qSPY5lVT+mw1BI1q6jcFRfUW3B1H+9B1WU67WFr69za4pzTDYkVza6rIL7W7dTrSsbaDYW073te/wC9A92ArkzXuQdBbT6nrTtr2/Vlv2Fr2FLGt8wJvtroKBGZTcEgjY31B8Wqk9R4nFQx58EkUoRbGAgqbDYoQbabZbVdIddRqA3ttt4pGa4Nzf25r6aHtQeB+o1xmPxgju8jkKQnwrHca6bKB33r0r0Z+HsGDCyzZZZ9wSLqh/tHf+7/AEq74twhjKJ8OwjlXKD7QVlUgXV+v38VAf1nDAp/qg2HcOUN0LiwuRlKg6HeitOz3tbc/wDmtCSi24H/AJ2qDwPiyYlUmjDBWzC7IUzAGwazDapDTBVLsQupzMbCwA87UQ+bGKouxAGmpNhc9K6tErj3AMNCAQDqNQfqK889XcYfGYdlwwUYcpIZ8Q4IAVDuo6k9Kp/w09cTGVMJKGmVjlR73ZQP1X3W1RW7w/p+ReIHFNJzEaIoAQAU9wNtNxvV5iZ1jUu7BVUXLE2AArsTVF6w4ScTAEF2CyI7Je3MVSCyX8ig6YH1PhZf8uS4/VkcL2+MjKf3q3HfSsrxfjWWIwYbDSvIy5FTlFEXS3uZgFsPFNk40eH4XDxzXmnyBSiG7sQOg6gbXoNUd6BVDwj1A0rxpJFkMql1KEuFtb2u1gFbxV9agLWprUpNFqiEtRSiigi8JklRPziSircyyFVYm5JGRRZUA2ub96scNiFkGZGDL0I2Nux6jyKoOOhzJllQyRkgRRKbI7AXZp3IsALHTY22JtVZwrEhMSrM8TRBGVGVWVUe6/lQLmPMFr5mtpYC/QbRuL1xkhViCVUldiQCVPgnalhmV1DIbqdQQbgiuhoMl6hSZJGaWQLASCJDYrCFy2XkWPMkY3sf+CuAx0sJijWK8TkBUZvz7MxL4hwPaqC97G2/Q+2tU4BFjtWU4xwYxsrJG88RLNKme8kjlgIw7N8USgn23003orUmddDmWxNhqNT2Hc09jWah4PFDfFYkICtmEaC0UTKCBkTTNJbTMdT0tVxgcU0l2y5UIUrckMQRc5kIuhHY1BJAGRxvv/IrN8Q4QYy0kbOEYXlKhnmygCyQsT7VOugGnStJIt+tv9jSgdKDIcERYpC4jMYtlEIY5VzHNzJ2Jy8xv3Hc3q+xUEWKTKy+0g3sT0aw1G40Pgg+a447h7oJZIBd31aNmARzYLc3BtoB2vaqDGxrhwJjKzTiSKKQoQqKHbSPLYhU18ttrQLxXCywvBIwDCIyRKFsBKJ/bHGsdrJaw1OwU73qXwPicqssMsaJkQ5tHPKRLBCZmOVweh8HtV1EefGyyx7MRYjQ5To631t1FRTwbO55rZoVsY4hcLfe8lyc5B26eKCRw7GidWZc2TNbMy2zgahlPVT3qaqnwbbEjUV0yWH2pbUHJYz0IN976g+frRyjrtY2uALbV16UUHHMQdbaBrHr4HmmhLjWwB6AW/eu7DvSCg5FDubXuOnbauGJ4akljIiSEG9nUML+L1MFIW7UGc9Q+qYsFrMrqLDIVjujafCMvwn62qn4bhMTxD8zEgRYRrFcORcyD9TkHS9bLiGCjmjaORQ6HcHWuE8qYTDFvcyRIbD4jZRoPPag82/F3i6xRpgobKLAuq6BUHwoAO+/2rp+DXArK+Mcat7I/oPib7nT7Vh8Rw/F4/EPMsMjmRr7WAHQBm00GletcOwHEeUkaiDCRqAoH+a4A/Zb0GvLAanQd65QY6OQsqSIxX4gpBt9QK8v9ZYjD4W6zYibGYg//rMmWNT/AHKlhbxWG9NPimxQbCAiQm9l0UA/q6ZfrQfROOhZkIRzG3RgAbH6HcVS+mfT3IJlmPNxLk5pWObS+mX9It0FTuCYmdktiYwki2uVbMreVO/2qzNRTAgF7AC5voN/NKdKAaWgS9ODUw/zSUQ4GimZaKDjhsUuIEkMkZBCqJEfIwKuDb4SR0Ol7ioP/wCNKZJGYgAkGORCUkhVVChEOwUanzmNxVGnDmY8tMwnU5wqu2WB2BHOmmOsz22G3S3WtngmLIVcMSPYS6gcyw1YLf4TrWkVU3F0gCxYeF5ki9shj1EagHS5+N729o111q0wXEUlNkufbmzAHLvbLm2zXBuNxaqr+lUoohkRMEqNcQghyVOq5wdF3vYA3Fr1W4LHtCOcQYkcqkcLnloqA6AJYu0xFzoLa26UVsqGuNqj4PFrKMym4vY3BBBHQqdQfrXego+L8PfPzkIc6WEhLLAADmkjjG7W6X6abm8Hg2BLyrPC0nLJJllkPuxOhUAR2sqA7Gw20Fta1Rqv4xBIygRvkGufKBmK22RjoreaBX4knOEKgu9rvlsRGOhc9L9BvU6sbhwiukkceR1DcuFf82QkWzztfReup/2rQ8NxmcnNIrMfkXVUK6OFa3u161BYE1UcW4SJBmRVMmhGctkzL8LMgNmIq3BotQc0BsL6nqRprbtXRaS1OoEY0grP+pfVkWFVrBpZFF+XGLkDux+UfWmekPV8OOS6eyQfFGTqPI7iorRmkY2oNDVUF6AaS/SlAoFJvXM/xThSHxQNvanDaxpCKQGg4YyUxoWRM9vlFgSPF+teW+svxMezQ4ZHibZ2cWZfAHQ+a9ZzVmfVXoyHFgPYLKuobo1vlbuKDyX0p6LxGPfOxKxE+6VtS3e19z5r2ngPp+HBxCOJAP1Md2PcmpsRWCIZsqKi620UWGtQvT3qGPFiUxBsiNlzHZj4oOXqT1Th8CoMzG7fCqi5P2qm4Z+JOGmP+XMq/q5ZIH1K3tWP/GfhzrOk2pRly37EdPvetF+EPFI3wvJsA8ZNxb4gdmoN5gsWkqh42DKdbg12NYr1Hil4bMmIQWilbLMg2v0cDvWo4RxJMRGJI82U7ZgR97GoJppKRqCaBL0UulJQRcLNh8SY51Yuob8s3IVnAIuNsxsT/NVfEsW8xMUmZCbhcNEwMsljbO77LGf9LXPSueHid8VGfy5cjEyKq2ig9p1VvmmuQLkbX+GtDxPh6yixLKf1KcpI3KEjXKeorSK7g2NfIkICvJHlWRx7Yxcm6qyixdR0sPtTeOcNXmSYiQcyPlhMuVmdACWLR26nTz7RUOLhEkssYkTJEkEkbLZQudmXK0S66gA+496tZccbiLD/AJjKVDsxOVVG+Z+r26D70VTLzcMiyhxFGWUcqS8jyGRgMzuDfmHYAaC+prUYLGrIDa4KkqyndWHQ2NV+P4CsrNmY5HZGZbakxkFbMfhGld5OIHmGOGPNk+N2OVFJ1texJb7UFkwprCoWF4ojRiRmVAb7sLaEi4PUab1JjcNqDcEaEdaghYzAe/mRZVe4L/LzAoIAYgX0vXLgnBRCihrFlZ2UjZOYxYqt+nSrQinUAaQ0l6h4zHoEa0iKbaFiCAfIvQP4pxKPDxNLKcqJqT/0t3qg4J6jj4nFKsJmiykKXsAbHsdRTcZhTxDDTQsbrdckmUqGIs18v6b6VVY3HcQhjEOGwCKQMudWUpppmA0/mghS8Q/wvFx4UMJoZ9XzAcwMxtdmHxX81ZP+HUa4xcTBI0IBzMi9Se3YHqKqfSfoGc4gYvHuC4OYJe9z0JPjsK9NDjp+1AkkgUXZgB3JtSpKG2IPka1m8PygjYnE+98xsp1yAGwRU7/yakz4lISZwbRsotGB7mbwO/igvLa0E1wweLEigi4PY6EfUV2NAXoHWkv2oFBzxLlVJABt3NgPqe1VfBePR4jMqMMymzAai4/Seoqp9RQTszmZ8mFQZiI7lpf7Dfp4puEnychjCkUZIWOIfGubTMQNP+aDXEUpalamEa0EXi3DIsTHy5lzL2v1+1ZX09CvDZpMO+kUrZoWO2u6E9+1bQGuGPwMc6FJFDKehoK/1RwxMThZEe1ipIPYjUGvC/SXE2w2MQqdM+RrfMCbV6lxj0E7qUhxcqRn5GNxbtfeuHpv8MooJFklfmMpuotYX7+aDWcT4PDieU0ozBDmVel7dR1qyRbWAFh2pwFJagDSLtSXpb1AfailpKDnI0eGiUKmWMEKAo0GY2uT0AvvVNh+NPmklkcLEkzJa3taMKLFLC7Pm89xWoyXFjt2/wC1Z7H4QwMZVs25zyG4w6AXOWMb7fXXtWkScHKcXE1zkUsQpjf3BR+u3wk9qo8Vw8rmYkR8tyscT3EBQ6KfbqXO9973FSMHjuUyrCGJk/MKut3lLkAvmU2UAd6t+IGKZ+Sb5094YbRuNFJYbNrsaK58J4iBkhJzaWD5gS2UC5Zd1H1pOK8PVlfIDIxOYxc0qrHa5A+m3Wo2D4a4Lxi6kgc3ENYtLcfL20/btVnwzgkUFigNwCLkkmxN9T116mgi4bgCkq83vkAsLaKi2sUVe3+tW8EIQBVAAAsAOgFPoqBK54vELGhZzZQLk+KdNLYE6X8kAX+tUcspxSMgC5onQkXurEe7Leg7JxKSQErAeWR87ZSw8Jr/ADao3p/hiLdom/KYkiMge1vmF99+lJjcdMrqzLlTVRF8TyE9raACp2BxPuEZj5ZILBbg6X1vbrQWRGlqQUW0rhjcUkSl5GsB/wCWFBC4tiZC3LW0albtKenhfP1quwDJHmSFskX/APVzclr65c24812w2JOIV3lVBhiNFb4tPmPb6Uww2ZpVRZAQBGSwCotv4+tBZYjDK45iKjSAe1yLi/2qvCDDocTiTnltv0BOyoOlRsFj3iW4XOgLNK40UeE71fZI5kVmUMujAEbebUFNwlMgeUgyTyakLcgfpXtoKuMFjw/tNhIAMy3BIvVfjsVI0nIiHK0vzDtb+0dTTMBwgqlrBXB/zL3Zj3NBeMKKUDQdaGoOc8YZSrC4PSq1eFQwkzWJYA+5iWIHYXq1tSOLjXbtQY7FcTlmAxCyCHDL0I90lj26A9OutWvpvjZxJf25VHwhviI7lelN4jwazc2Nc7KPbGxsgJ62qlikaCd2VeZMwHOb5Yl6AD96DcUgqDwTiPPjz2tqR2vbS9TjtQKTSEUlF6BaGpKQ0Awpi0tIRQGelplqKCxzU1hca633BrkuJTNkDDNbNlvrY9bV1vVGcxvD/wCnztGeXE92kdQWkG3tXsv+ldMJwsyABlMcG4j+Zzvmkbf7fvV9lvTj0oEAtoKcaSuM2JVCoZgCxsoJ3PaoOjGokWOWQ2QZhqC42UjS31qNxqF2sbsYxfPGo1b/AN3aqrFySKV5bZWAskCgEWPV6Cc3CGYLGWUQhszaEs5BvqTtrVtDCqCygAeBaiImwvvbX610oImPwmcqwYqy3sRY776Gswq5MRKXmZALC5+OQ7+3TbwK1s0lhc6eTVHDjY8TK6qvui2kIuAT2oH8LaYuDK+VdcifMy9C3mpeK4eocz5WcgaLe4B7gHrXfEYpIlBdrm33P0FU5xc5a5dI1Oqg2zW/uFBW4uT3Z5lYK2ow6/8A2ft/pWi4dOkqFAoCjQroRttpS4nBXbmqdctiNww3tWejxDEhEjs9ycikjLf5moLqfh5zANdohYLGosB5PerZB+1V+E4mmblFgXAF+xP1qwEoNwCNN/FBxxWFV9GF6q+NO4yRRtywQbva+3SrymSgHcXoKDh2IeMnmXI0AAOYk/q8VdYfEB1DLqKzuP4WUPxWjJLO2uYeB4rrhXm9phS0I6HdvNBpAaRqjriVBCkgMel9a73oBah/4cnMMlrMdD5HY1My0tBQ8Wx0iyJDh1FzqSdlH061yHGzCrnEaZTYHbP9BV1iMIG91hmGxrJcV4eQxLqZpW0W/wAMY7/96DV4HFcxFexW4vY12tWS4Zj3RRh425jj4pD8KeL1qsMbqLsGNtSO9B0JoNIBS3oEAotSk0WqBtqKLUtBUemo25kpDZ49BzHAzs4Pu2+XawrRXooqhaQmiigCax/FpZhMC2QNIckW5yLa7N2zaUUUFxhuIZVytmbKNGNruepsNqkYOKMZpFWxfVu+1FFBWYmaTEKWjcxRqfiGrNbcW6CuvBeK85mCf5ae25vct1P0oooOfG+YqsT7+ka/CLnqxqtillhQRRBRK+rE669STS0URdcPwrMqmYrI66hsttfpVfyypf2BpGJu7EEAeB/0pKKDpw/i+UrHYlBpn01b6b2qyx2Az6o2RjuRuR2oooqg4xjUjXJFHqhGZjuPI7mrbgbW0y2za5iblr96KKC4YU0m9FFA2SMHQi9ReITGOO6C52AoooiiUKkwNjJORckmwA7VfYHF576WINiKKKKmA0NRRQMJpk8IcWP0ooojJcY4LleOOM8uI3LW3LdATvbemHiD4QNf3FjZEH/UmiiirrgXEJZL8xQv0N6tib0UUCA0B6KKAzUUUVB//9k="/>
          <p:cNvSpPr>
            <a:spLocks noChangeAspect="1" noChangeArrowheads="1"/>
          </p:cNvSpPr>
          <p:nvPr/>
        </p:nvSpPr>
        <p:spPr bwMode="auto">
          <a:xfrm>
            <a:off x="1524000" y="-365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defRPr/>
            </a:pPr>
            <a:endParaRPr lang="en-US" altLang="en-US" sz="4800">
              <a:solidFill>
                <a:srgbClr val="FFFFFF"/>
              </a:solidFill>
              <a:latin typeface="Comic Sans MS" pitchFamily="66" charset="0"/>
              <a:cs typeface="Arial" charset="0"/>
            </a:endParaRPr>
          </a:p>
        </p:txBody>
      </p:sp>
      <p:pic>
        <p:nvPicPr>
          <p:cNvPr id="5939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3364" y="3986214"/>
            <a:ext cx="3887787" cy="2587625"/>
          </a:xfrm>
          <a:prstGeom prst="rect">
            <a:avLst/>
          </a:prstGeom>
          <a:noFill/>
          <a:ln w="9525">
            <a:solidFill>
              <a:schemeClr val="bg2"/>
            </a:solidFill>
            <a:miter lim="800000"/>
            <a:headEnd/>
            <a:tailEnd/>
          </a:ln>
          <a:extLst>
            <a:ext uri="{909E8E84-426E-40DD-AFC4-6F175D3DCCD1}">
              <a14:hiddenFill xmlns:a14="http://schemas.microsoft.com/office/drawing/2010/main">
                <a:solidFill>
                  <a:schemeClr val="accent1"/>
                </a:solidFill>
              </a14:hiddenFill>
            </a:ext>
          </a:extLst>
        </p:spPr>
      </p:pic>
      <p:pic>
        <p:nvPicPr>
          <p:cNvPr id="59399" name="Picture 8" descr="E:\New BEO Badg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48726" y="230188"/>
            <a:ext cx="1260475"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5601569"/>
      </p:ext>
    </p:extLst>
  </p:cSld>
  <p:clrMapOvr>
    <a:masterClrMapping/>
  </p:clrMapOvr>
  <p:transition spd="slow">
    <p:plus/>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1442" name="Rectangle 9"/>
          <p:cNvSpPr>
            <a:spLocks noChangeArrowheads="1"/>
          </p:cNvSpPr>
          <p:nvPr/>
        </p:nvSpPr>
        <p:spPr bwMode="auto">
          <a:xfrm>
            <a:off x="1847851" y="620714"/>
            <a:ext cx="7212013" cy="2173287"/>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tabLst>
                <a:tab pos="269875" algn="l"/>
                <a:tab pos="539750" algn="l"/>
              </a:tabLst>
              <a:defRPr/>
            </a:pPr>
            <a:r>
              <a:rPr lang="en-GB" altLang="en-US" sz="3200">
                <a:solidFill>
                  <a:srgbClr val="000000"/>
                </a:solidFill>
                <a:latin typeface="Comic Sans MS" pitchFamily="66" charset="0"/>
                <a:cs typeface="Arial" charset="0"/>
              </a:rPr>
              <a:t>1.	O Lord, you will not withhold</a:t>
            </a:r>
            <a:endParaRPr lang="en-US" altLang="en-US" sz="3200">
              <a:solidFill>
                <a:srgbClr val="000000"/>
              </a:solidFill>
              <a:latin typeface="Comic Sans MS" pitchFamily="66" charset="0"/>
              <a:cs typeface="Arial" charset="0"/>
            </a:endParaRPr>
          </a:p>
          <a:p>
            <a:pPr fontAlgn="base">
              <a:spcBef>
                <a:spcPct val="0"/>
              </a:spcBef>
              <a:spcAft>
                <a:spcPct val="0"/>
              </a:spcAft>
              <a:tabLst>
                <a:tab pos="269875" algn="l"/>
                <a:tab pos="539750" algn="l"/>
              </a:tabLst>
              <a:defRPr/>
            </a:pPr>
            <a:r>
              <a:rPr lang="en-GB" altLang="en-US" sz="3200">
                <a:solidFill>
                  <a:srgbClr val="000000"/>
                </a:solidFill>
                <a:latin typeface="Comic Sans MS" pitchFamily="66" charset="0"/>
                <a:cs typeface="Arial" charset="0"/>
              </a:rPr>
              <a:t>		your compassion from me.</a:t>
            </a:r>
          </a:p>
          <a:p>
            <a:pPr fontAlgn="base">
              <a:spcBef>
                <a:spcPct val="0"/>
              </a:spcBef>
              <a:spcAft>
                <a:spcPct val="0"/>
              </a:spcAft>
              <a:tabLst>
                <a:tab pos="269875" algn="l"/>
                <a:tab pos="539750" algn="l"/>
              </a:tabLst>
              <a:defRPr/>
            </a:pPr>
            <a:endParaRPr lang="en-US" altLang="en-US" sz="800">
              <a:solidFill>
                <a:srgbClr val="000000"/>
              </a:solidFill>
              <a:latin typeface="Comic Sans MS" pitchFamily="66" charset="0"/>
              <a:cs typeface="Arial" charset="0"/>
            </a:endParaRPr>
          </a:p>
          <a:p>
            <a:pPr fontAlgn="base">
              <a:spcBef>
                <a:spcPct val="0"/>
              </a:spcBef>
              <a:spcAft>
                <a:spcPct val="0"/>
              </a:spcAft>
              <a:tabLst>
                <a:tab pos="269875" algn="l"/>
                <a:tab pos="539750" algn="l"/>
              </a:tabLst>
              <a:defRPr/>
            </a:pPr>
            <a:r>
              <a:rPr lang="en-GB" altLang="en-US" sz="3200">
                <a:solidFill>
                  <a:srgbClr val="000000"/>
                </a:solidFill>
                <a:latin typeface="Comic Sans MS" pitchFamily="66" charset="0"/>
                <a:cs typeface="Arial" charset="0"/>
              </a:rPr>
              <a:t>		Your merciful love and your truth</a:t>
            </a:r>
            <a:endParaRPr lang="en-US" altLang="en-US" sz="3200">
              <a:solidFill>
                <a:srgbClr val="000000"/>
              </a:solidFill>
              <a:latin typeface="Comic Sans MS" pitchFamily="66" charset="0"/>
              <a:cs typeface="Arial" charset="0"/>
            </a:endParaRPr>
          </a:p>
          <a:p>
            <a:pPr fontAlgn="base">
              <a:spcBef>
                <a:spcPct val="0"/>
              </a:spcBef>
              <a:spcAft>
                <a:spcPct val="0"/>
              </a:spcAft>
              <a:tabLst>
                <a:tab pos="269875" algn="l"/>
                <a:tab pos="539750" algn="l"/>
              </a:tabLst>
              <a:defRPr/>
            </a:pPr>
            <a:r>
              <a:rPr lang="en-GB" altLang="en-US" sz="3200">
                <a:solidFill>
                  <a:srgbClr val="000000"/>
                </a:solidFill>
                <a:latin typeface="Comic Sans MS" pitchFamily="66" charset="0"/>
                <a:cs typeface="Arial" charset="0"/>
              </a:rPr>
              <a:t>		will always guard me.</a:t>
            </a:r>
          </a:p>
        </p:txBody>
      </p:sp>
      <p:sp>
        <p:nvSpPr>
          <p:cNvPr id="61443" name="Rectangle 10"/>
          <p:cNvSpPr>
            <a:spLocks noChangeArrowheads="1"/>
          </p:cNvSpPr>
          <p:nvPr/>
        </p:nvSpPr>
        <p:spPr bwMode="auto">
          <a:xfrm>
            <a:off x="1847850" y="3446464"/>
            <a:ext cx="7488238"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defRPr/>
            </a:pPr>
            <a:r>
              <a:rPr lang="en-GB" altLang="en-US" sz="4000" i="1">
                <a:solidFill>
                  <a:srgbClr val="0000FF"/>
                </a:solidFill>
                <a:latin typeface="Comic Sans MS" pitchFamily="66" charset="0"/>
                <a:cs typeface="Arial" charset="0"/>
              </a:rPr>
              <a:t>The Lord stooped down to me,           he heard my cry.</a:t>
            </a:r>
            <a:endParaRPr lang="en-US" altLang="en-US" sz="4000" i="1">
              <a:solidFill>
                <a:srgbClr val="0000FF"/>
              </a:solidFill>
              <a:latin typeface="Comic Sans MS" pitchFamily="66" charset="0"/>
              <a:cs typeface="Arial" charset="0"/>
            </a:endParaRPr>
          </a:p>
        </p:txBody>
      </p:sp>
      <p:pic>
        <p:nvPicPr>
          <p:cNvPr id="6144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3250" y="4365626"/>
            <a:ext cx="3354388" cy="2232025"/>
          </a:xfrm>
          <a:prstGeom prst="rect">
            <a:avLst/>
          </a:prstGeom>
          <a:noFill/>
          <a:ln w="9525">
            <a:solidFill>
              <a:schemeClr val="bg2"/>
            </a:solidFill>
            <a:miter lim="800000"/>
            <a:headEnd/>
            <a:tailEnd/>
          </a:ln>
          <a:extLst>
            <a:ext uri="{909E8E84-426E-40DD-AFC4-6F175D3DCCD1}">
              <a14:hiddenFill xmlns:a14="http://schemas.microsoft.com/office/drawing/2010/main">
                <a:solidFill>
                  <a:schemeClr val="accent1"/>
                </a:solidFill>
              </a14:hiddenFill>
            </a:ext>
          </a:extLst>
        </p:spPr>
      </p:pic>
      <p:pic>
        <p:nvPicPr>
          <p:cNvPr id="61445" name="Picture 8" descr="E:\New BEO Badg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31326" y="776288"/>
            <a:ext cx="1260475"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4600853"/>
      </p:ext>
    </p:extLst>
  </p:cSld>
  <p:clrMapOvr>
    <a:masterClrMapping/>
  </p:clrMapOvr>
  <p:transition spd="slow">
    <p:plus/>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3490" name="Rectangle 8"/>
          <p:cNvSpPr>
            <a:spLocks noChangeArrowheads="1"/>
          </p:cNvSpPr>
          <p:nvPr/>
        </p:nvSpPr>
        <p:spPr bwMode="auto">
          <a:xfrm>
            <a:off x="1631951" y="760414"/>
            <a:ext cx="7478713" cy="2173287"/>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tabLst>
                <a:tab pos="269875" algn="l"/>
                <a:tab pos="539750" algn="l"/>
              </a:tabLst>
              <a:defRPr/>
            </a:pPr>
            <a:r>
              <a:rPr lang="en-GB" altLang="en-US" sz="3200">
                <a:solidFill>
                  <a:srgbClr val="000000"/>
                </a:solidFill>
                <a:latin typeface="Comic Sans MS" pitchFamily="66" charset="0"/>
                <a:cs typeface="Arial" charset="0"/>
              </a:rPr>
              <a:t>2.	O Lord, come to my rescue,</a:t>
            </a:r>
            <a:endParaRPr lang="en-US" altLang="en-US" sz="3200">
              <a:solidFill>
                <a:srgbClr val="000000"/>
              </a:solidFill>
              <a:latin typeface="Comic Sans MS" pitchFamily="66" charset="0"/>
              <a:cs typeface="Arial" charset="0"/>
            </a:endParaRPr>
          </a:p>
          <a:p>
            <a:pPr fontAlgn="base">
              <a:spcBef>
                <a:spcPct val="0"/>
              </a:spcBef>
              <a:spcAft>
                <a:spcPct val="0"/>
              </a:spcAft>
              <a:tabLst>
                <a:tab pos="269875" algn="l"/>
                <a:tab pos="539750" algn="l"/>
              </a:tabLst>
              <a:defRPr/>
            </a:pPr>
            <a:r>
              <a:rPr lang="en-GB" altLang="en-US" sz="3200">
                <a:solidFill>
                  <a:srgbClr val="000000"/>
                </a:solidFill>
                <a:latin typeface="Comic Sans MS" pitchFamily="66" charset="0"/>
                <a:cs typeface="Arial" charset="0"/>
              </a:rPr>
              <a:t>		Lord, come to my aid.</a:t>
            </a:r>
          </a:p>
          <a:p>
            <a:pPr fontAlgn="base">
              <a:spcBef>
                <a:spcPct val="0"/>
              </a:spcBef>
              <a:spcAft>
                <a:spcPct val="0"/>
              </a:spcAft>
              <a:tabLst>
                <a:tab pos="269875" algn="l"/>
                <a:tab pos="539750" algn="l"/>
              </a:tabLst>
              <a:defRPr/>
            </a:pPr>
            <a:endParaRPr lang="en-US" altLang="en-US" sz="800">
              <a:solidFill>
                <a:srgbClr val="000000"/>
              </a:solidFill>
              <a:latin typeface="Comic Sans MS" pitchFamily="66" charset="0"/>
              <a:cs typeface="Arial" charset="0"/>
            </a:endParaRPr>
          </a:p>
          <a:p>
            <a:pPr fontAlgn="base">
              <a:spcBef>
                <a:spcPct val="0"/>
              </a:spcBef>
              <a:spcAft>
                <a:spcPct val="0"/>
              </a:spcAft>
              <a:tabLst>
                <a:tab pos="269875" algn="l"/>
                <a:tab pos="539750" algn="l"/>
              </a:tabLst>
              <a:defRPr/>
            </a:pPr>
            <a:r>
              <a:rPr lang="en-GB" altLang="en-US" sz="3200">
                <a:solidFill>
                  <a:srgbClr val="000000"/>
                </a:solidFill>
                <a:latin typeface="Comic Sans MS" pitchFamily="66" charset="0"/>
                <a:cs typeface="Arial" charset="0"/>
              </a:rPr>
              <a:t>		O let there be shame and confusion</a:t>
            </a:r>
            <a:endParaRPr lang="en-US" altLang="en-US" sz="3200">
              <a:solidFill>
                <a:srgbClr val="000000"/>
              </a:solidFill>
              <a:latin typeface="Comic Sans MS" pitchFamily="66" charset="0"/>
              <a:cs typeface="Arial" charset="0"/>
            </a:endParaRPr>
          </a:p>
          <a:p>
            <a:pPr fontAlgn="base">
              <a:spcBef>
                <a:spcPct val="0"/>
              </a:spcBef>
              <a:spcAft>
                <a:spcPct val="0"/>
              </a:spcAft>
              <a:tabLst>
                <a:tab pos="269875" algn="l"/>
                <a:tab pos="539750" algn="l"/>
              </a:tabLst>
              <a:defRPr/>
            </a:pPr>
            <a:r>
              <a:rPr lang="en-GB" altLang="en-US" sz="3200">
                <a:solidFill>
                  <a:srgbClr val="000000"/>
                </a:solidFill>
                <a:latin typeface="Comic Sans MS" pitchFamily="66" charset="0"/>
                <a:cs typeface="Arial" charset="0"/>
              </a:rPr>
              <a:t>		on those who seek my life. </a:t>
            </a:r>
          </a:p>
        </p:txBody>
      </p:sp>
      <p:sp>
        <p:nvSpPr>
          <p:cNvPr id="63491" name="Rectangle 9"/>
          <p:cNvSpPr>
            <a:spLocks noChangeArrowheads="1"/>
          </p:cNvSpPr>
          <p:nvPr/>
        </p:nvSpPr>
        <p:spPr bwMode="auto">
          <a:xfrm>
            <a:off x="1822450" y="3500439"/>
            <a:ext cx="7488238"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defRPr/>
            </a:pPr>
            <a:r>
              <a:rPr lang="en-GB" altLang="en-US" sz="4000" i="1">
                <a:solidFill>
                  <a:srgbClr val="0000FF"/>
                </a:solidFill>
                <a:latin typeface="Comic Sans MS" pitchFamily="66" charset="0"/>
                <a:cs typeface="Arial" charset="0"/>
              </a:rPr>
              <a:t>The Lord stooped down to me,           he heard my cry</a:t>
            </a:r>
            <a:r>
              <a:rPr lang="en-GB" altLang="en-US" sz="4000">
                <a:solidFill>
                  <a:srgbClr val="000099"/>
                </a:solidFill>
                <a:latin typeface="Comic Sans MS" pitchFamily="66" charset="0"/>
                <a:cs typeface="Arial" charset="0"/>
              </a:rPr>
              <a:t>.</a:t>
            </a:r>
            <a:endParaRPr lang="en-US" altLang="en-US" sz="4000">
              <a:solidFill>
                <a:srgbClr val="000099"/>
              </a:solidFill>
              <a:latin typeface="Comic Sans MS" pitchFamily="66" charset="0"/>
              <a:cs typeface="Arial" charset="0"/>
            </a:endParaRPr>
          </a:p>
        </p:txBody>
      </p:sp>
      <p:pic>
        <p:nvPicPr>
          <p:cNvPr id="6349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3250" y="4365626"/>
            <a:ext cx="3354388" cy="2232025"/>
          </a:xfrm>
          <a:prstGeom prst="rect">
            <a:avLst/>
          </a:prstGeom>
          <a:noFill/>
          <a:ln w="9525">
            <a:solidFill>
              <a:schemeClr val="bg2"/>
            </a:solidFill>
            <a:miter lim="800000"/>
            <a:headEnd/>
            <a:tailEnd/>
          </a:ln>
          <a:extLst>
            <a:ext uri="{909E8E84-426E-40DD-AFC4-6F175D3DCCD1}">
              <a14:hiddenFill xmlns:a14="http://schemas.microsoft.com/office/drawing/2010/main">
                <a:solidFill>
                  <a:schemeClr val="accent1"/>
                </a:solidFill>
              </a14:hiddenFill>
            </a:ext>
          </a:extLst>
        </p:spPr>
      </p:pic>
      <p:pic>
        <p:nvPicPr>
          <p:cNvPr id="63493" name="Picture 8" descr="E:\New BEO Badg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02751" y="1016001"/>
            <a:ext cx="1260475"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3892839"/>
      </p:ext>
    </p:extLst>
  </p:cSld>
  <p:clrMapOvr>
    <a:masterClrMapping/>
  </p:clrMapOvr>
  <p:transition spd="slow">
    <p:plus/>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5538" name="Rectangle 5"/>
          <p:cNvSpPr>
            <a:spLocks noChangeArrowheads="1"/>
          </p:cNvSpPr>
          <p:nvPr/>
        </p:nvSpPr>
        <p:spPr bwMode="auto">
          <a:xfrm>
            <a:off x="1714059" y="3163698"/>
            <a:ext cx="755967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defRPr/>
            </a:pPr>
            <a:r>
              <a:rPr lang="en-GB" altLang="en-US" sz="4000" i="1" dirty="0">
                <a:solidFill>
                  <a:srgbClr val="0000FF"/>
                </a:solidFill>
                <a:latin typeface="Comic Sans MS" pitchFamily="66" charset="0"/>
                <a:cs typeface="Arial" charset="0"/>
              </a:rPr>
              <a:t>The Lord stooped down to me,           he heard my cry</a:t>
            </a:r>
            <a:r>
              <a:rPr lang="en-GB" altLang="en-US" sz="3200" i="1" dirty="0">
                <a:solidFill>
                  <a:srgbClr val="0000FF"/>
                </a:solidFill>
                <a:latin typeface="Comic Sans MS" pitchFamily="66" charset="0"/>
                <a:cs typeface="Arial" charset="0"/>
              </a:rPr>
              <a:t>.</a:t>
            </a:r>
            <a:endParaRPr lang="en-US" altLang="en-US" sz="3200" i="1" dirty="0">
              <a:solidFill>
                <a:srgbClr val="0000FF"/>
              </a:solidFill>
              <a:latin typeface="Comic Sans MS" pitchFamily="66" charset="0"/>
              <a:cs typeface="Arial" charset="0"/>
            </a:endParaRPr>
          </a:p>
        </p:txBody>
      </p:sp>
      <p:sp>
        <p:nvSpPr>
          <p:cNvPr id="65539" name="Rectangle 6"/>
          <p:cNvSpPr>
            <a:spLocks noChangeArrowheads="1"/>
          </p:cNvSpPr>
          <p:nvPr/>
        </p:nvSpPr>
        <p:spPr bwMode="auto">
          <a:xfrm>
            <a:off x="1731963" y="404814"/>
            <a:ext cx="8223250" cy="1685925"/>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tabLst>
                <a:tab pos="269875" algn="l"/>
                <a:tab pos="539750" algn="l"/>
              </a:tabLst>
              <a:defRPr/>
            </a:pPr>
            <a:r>
              <a:rPr lang="en-GB" altLang="en-US" sz="3200">
                <a:solidFill>
                  <a:srgbClr val="000000"/>
                </a:solidFill>
                <a:latin typeface="Comic Sans MS" pitchFamily="66" charset="0"/>
                <a:cs typeface="Arial" charset="0"/>
              </a:rPr>
              <a:t>3.	O let there be rejoicing and gladness</a:t>
            </a:r>
            <a:endParaRPr lang="en-US" altLang="en-US" sz="3200">
              <a:solidFill>
                <a:srgbClr val="000000"/>
              </a:solidFill>
              <a:latin typeface="Comic Sans MS" pitchFamily="66" charset="0"/>
              <a:cs typeface="Arial" charset="0"/>
            </a:endParaRPr>
          </a:p>
          <a:p>
            <a:pPr fontAlgn="base">
              <a:spcBef>
                <a:spcPct val="0"/>
              </a:spcBef>
              <a:spcAft>
                <a:spcPct val="0"/>
              </a:spcAft>
              <a:tabLst>
                <a:tab pos="269875" algn="l"/>
                <a:tab pos="539750" algn="l"/>
              </a:tabLst>
              <a:defRPr/>
            </a:pPr>
            <a:r>
              <a:rPr lang="en-GB" altLang="en-US" sz="3200">
                <a:solidFill>
                  <a:srgbClr val="000000"/>
                </a:solidFill>
                <a:latin typeface="Comic Sans MS" pitchFamily="66" charset="0"/>
                <a:cs typeface="Arial" charset="0"/>
              </a:rPr>
              <a:t>		for all who seek you.</a:t>
            </a:r>
          </a:p>
          <a:p>
            <a:pPr fontAlgn="base">
              <a:spcBef>
                <a:spcPct val="0"/>
              </a:spcBef>
              <a:spcAft>
                <a:spcPct val="0"/>
              </a:spcAft>
              <a:tabLst>
                <a:tab pos="269875" algn="l"/>
                <a:tab pos="539750" algn="l"/>
              </a:tabLst>
              <a:defRPr/>
            </a:pPr>
            <a:endParaRPr lang="en-US" altLang="en-US" sz="800">
              <a:solidFill>
                <a:srgbClr val="000000"/>
              </a:solidFill>
              <a:latin typeface="Comic Sans MS" pitchFamily="66" charset="0"/>
              <a:cs typeface="Arial" charset="0"/>
            </a:endParaRPr>
          </a:p>
          <a:p>
            <a:pPr fontAlgn="base">
              <a:spcBef>
                <a:spcPct val="0"/>
              </a:spcBef>
              <a:spcAft>
                <a:spcPct val="0"/>
              </a:spcAft>
              <a:tabLst>
                <a:tab pos="269875" algn="l"/>
                <a:tab pos="539750" algn="l"/>
              </a:tabLst>
              <a:defRPr/>
            </a:pPr>
            <a:r>
              <a:rPr lang="en-GB" altLang="en-US" sz="3200">
                <a:solidFill>
                  <a:srgbClr val="000000"/>
                </a:solidFill>
                <a:latin typeface="Comic Sans MS" pitchFamily="66" charset="0"/>
                <a:cs typeface="Arial" charset="0"/>
              </a:rPr>
              <a:t>		Let them always say ‘The Lord is great’.</a:t>
            </a:r>
          </a:p>
        </p:txBody>
      </p:sp>
      <p:pic>
        <p:nvPicPr>
          <p:cNvPr id="6554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1200" y="4391026"/>
            <a:ext cx="3354388" cy="2232025"/>
          </a:xfrm>
          <a:prstGeom prst="rect">
            <a:avLst/>
          </a:prstGeom>
          <a:noFill/>
          <a:ln w="9525">
            <a:solidFill>
              <a:schemeClr val="bg2"/>
            </a:solidFill>
            <a:miter lim="800000"/>
            <a:headEnd/>
            <a:tailEnd/>
          </a:ln>
          <a:extLst>
            <a:ext uri="{909E8E84-426E-40DD-AFC4-6F175D3DCCD1}">
              <a14:hiddenFill xmlns:a14="http://schemas.microsoft.com/office/drawing/2010/main">
                <a:solidFill>
                  <a:schemeClr val="accent1"/>
                </a:solidFill>
              </a14:hiddenFill>
            </a:ext>
          </a:extLst>
        </p:spPr>
      </p:pic>
      <p:pic>
        <p:nvPicPr>
          <p:cNvPr id="65541" name="Picture 8" descr="E:\New BEO Badg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12264" y="2355851"/>
            <a:ext cx="1260475"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5617475"/>
      </p:ext>
    </p:extLst>
  </p:cSld>
  <p:clrMapOvr>
    <a:masterClrMapping/>
  </p:clrMapOvr>
  <p:transition spd="slow">
    <p:plus/>
  </p:transition>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7586" name="Rectangle 4"/>
          <p:cNvSpPr>
            <a:spLocks noChangeArrowheads="1"/>
          </p:cNvSpPr>
          <p:nvPr/>
        </p:nvSpPr>
        <p:spPr bwMode="auto">
          <a:xfrm>
            <a:off x="1847851" y="3284539"/>
            <a:ext cx="7561263"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defRPr/>
            </a:pPr>
            <a:r>
              <a:rPr lang="en-GB" altLang="en-US" sz="4000" i="1">
                <a:solidFill>
                  <a:srgbClr val="0000FF"/>
                </a:solidFill>
                <a:latin typeface="Comic Sans MS" pitchFamily="66" charset="0"/>
                <a:cs typeface="Arial" charset="0"/>
              </a:rPr>
              <a:t>The Lord stooped down to me,           he heard my cry</a:t>
            </a:r>
            <a:r>
              <a:rPr lang="en-GB" altLang="en-US" sz="4000">
                <a:solidFill>
                  <a:srgbClr val="000099"/>
                </a:solidFill>
                <a:latin typeface="Comic Sans MS" pitchFamily="66" charset="0"/>
                <a:cs typeface="Arial" charset="0"/>
              </a:rPr>
              <a:t>.</a:t>
            </a:r>
            <a:endParaRPr lang="en-US" altLang="en-US" sz="4000">
              <a:solidFill>
                <a:srgbClr val="000099"/>
              </a:solidFill>
              <a:latin typeface="Comic Sans MS" pitchFamily="66" charset="0"/>
              <a:cs typeface="Arial" charset="0"/>
            </a:endParaRPr>
          </a:p>
        </p:txBody>
      </p:sp>
      <p:sp>
        <p:nvSpPr>
          <p:cNvPr id="67587" name="Rectangle 5"/>
          <p:cNvSpPr>
            <a:spLocks noChangeArrowheads="1"/>
          </p:cNvSpPr>
          <p:nvPr/>
        </p:nvSpPr>
        <p:spPr bwMode="auto">
          <a:xfrm>
            <a:off x="1847851" y="620714"/>
            <a:ext cx="6511925" cy="2173287"/>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tabLst>
                <a:tab pos="269875" algn="l"/>
                <a:tab pos="539750" algn="l"/>
              </a:tabLst>
              <a:defRPr/>
            </a:pPr>
            <a:r>
              <a:rPr lang="en-GB" altLang="en-US" sz="3200">
                <a:solidFill>
                  <a:srgbClr val="000000"/>
                </a:solidFill>
                <a:latin typeface="Comic Sans MS" pitchFamily="66" charset="0"/>
                <a:cs typeface="Arial" charset="0"/>
              </a:rPr>
              <a:t>4.	As for me, wretched and poor,</a:t>
            </a:r>
            <a:endParaRPr lang="en-US" altLang="en-US" sz="3200">
              <a:solidFill>
                <a:srgbClr val="000000"/>
              </a:solidFill>
              <a:latin typeface="Comic Sans MS" pitchFamily="66" charset="0"/>
              <a:cs typeface="Arial" charset="0"/>
            </a:endParaRPr>
          </a:p>
          <a:p>
            <a:pPr fontAlgn="base">
              <a:spcBef>
                <a:spcPct val="0"/>
              </a:spcBef>
              <a:spcAft>
                <a:spcPct val="0"/>
              </a:spcAft>
              <a:tabLst>
                <a:tab pos="269875" algn="l"/>
                <a:tab pos="539750" algn="l"/>
              </a:tabLst>
              <a:defRPr/>
            </a:pPr>
            <a:r>
              <a:rPr lang="en-GB" altLang="en-US" sz="3200">
                <a:solidFill>
                  <a:srgbClr val="000000"/>
                </a:solidFill>
                <a:latin typeface="Comic Sans MS" pitchFamily="66" charset="0"/>
                <a:cs typeface="Arial" charset="0"/>
              </a:rPr>
              <a:t>		the Lord thinks of me.</a:t>
            </a:r>
            <a:endParaRPr lang="en-US" altLang="en-US" sz="3200">
              <a:solidFill>
                <a:srgbClr val="000000"/>
              </a:solidFill>
              <a:latin typeface="Comic Sans MS" pitchFamily="66" charset="0"/>
              <a:cs typeface="Arial" charset="0"/>
            </a:endParaRPr>
          </a:p>
          <a:p>
            <a:pPr fontAlgn="base">
              <a:spcBef>
                <a:spcPct val="0"/>
              </a:spcBef>
              <a:spcAft>
                <a:spcPct val="0"/>
              </a:spcAft>
              <a:tabLst>
                <a:tab pos="269875" algn="l"/>
                <a:tab pos="539750" algn="l"/>
              </a:tabLst>
              <a:defRPr/>
            </a:pPr>
            <a:endParaRPr lang="en-GB" altLang="en-US" sz="800">
              <a:solidFill>
                <a:srgbClr val="000000"/>
              </a:solidFill>
              <a:latin typeface="Comic Sans MS" pitchFamily="66" charset="0"/>
              <a:cs typeface="Arial" charset="0"/>
            </a:endParaRPr>
          </a:p>
          <a:p>
            <a:pPr fontAlgn="base">
              <a:spcBef>
                <a:spcPct val="0"/>
              </a:spcBef>
              <a:spcAft>
                <a:spcPct val="0"/>
              </a:spcAft>
              <a:tabLst>
                <a:tab pos="269875" algn="l"/>
                <a:tab pos="539750" algn="l"/>
              </a:tabLst>
              <a:defRPr/>
            </a:pPr>
            <a:r>
              <a:rPr lang="en-GB" altLang="en-US" sz="800">
                <a:solidFill>
                  <a:srgbClr val="000000"/>
                </a:solidFill>
                <a:latin typeface="Comic Sans MS" pitchFamily="66" charset="0"/>
                <a:cs typeface="Arial" charset="0"/>
              </a:rPr>
              <a:t>                 </a:t>
            </a:r>
            <a:r>
              <a:rPr lang="en-GB" altLang="en-US" sz="3200">
                <a:solidFill>
                  <a:srgbClr val="000000"/>
                </a:solidFill>
                <a:latin typeface="Comic Sans MS" pitchFamily="66" charset="0"/>
                <a:cs typeface="Arial" charset="0"/>
              </a:rPr>
              <a:t>You are my rescuer, my help,</a:t>
            </a:r>
            <a:endParaRPr lang="en-US" altLang="en-US" sz="3200">
              <a:solidFill>
                <a:srgbClr val="000000"/>
              </a:solidFill>
              <a:latin typeface="Comic Sans MS" pitchFamily="66" charset="0"/>
              <a:cs typeface="Arial" charset="0"/>
            </a:endParaRPr>
          </a:p>
          <a:p>
            <a:pPr fontAlgn="base">
              <a:spcBef>
                <a:spcPct val="0"/>
              </a:spcBef>
              <a:spcAft>
                <a:spcPct val="0"/>
              </a:spcAft>
              <a:tabLst>
                <a:tab pos="269875" algn="l"/>
                <a:tab pos="539750" algn="l"/>
              </a:tabLst>
              <a:defRPr/>
            </a:pPr>
            <a:r>
              <a:rPr lang="en-US" altLang="en-US" sz="3200">
                <a:solidFill>
                  <a:srgbClr val="000000"/>
                </a:solidFill>
                <a:latin typeface="Comic Sans MS" pitchFamily="66" charset="0"/>
                <a:cs typeface="Arial" charset="0"/>
              </a:rPr>
              <a:t>		O God, do not delay.</a:t>
            </a:r>
          </a:p>
        </p:txBody>
      </p:sp>
      <p:pic>
        <p:nvPicPr>
          <p:cNvPr id="67588"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625" y="4365626"/>
            <a:ext cx="3354388" cy="2232025"/>
          </a:xfrm>
          <a:prstGeom prst="rect">
            <a:avLst/>
          </a:prstGeom>
          <a:noFill/>
          <a:ln w="9525">
            <a:solidFill>
              <a:schemeClr val="bg2"/>
            </a:solidFill>
            <a:miter lim="800000"/>
            <a:headEnd/>
            <a:tailEnd/>
          </a:ln>
          <a:extLst>
            <a:ext uri="{909E8E84-426E-40DD-AFC4-6F175D3DCCD1}">
              <a14:hiddenFill xmlns:a14="http://schemas.microsoft.com/office/drawing/2010/main">
                <a:solidFill>
                  <a:schemeClr val="accent1"/>
                </a:solidFill>
              </a14:hiddenFill>
            </a:ext>
          </a:extLst>
        </p:spPr>
      </p:pic>
      <p:pic>
        <p:nvPicPr>
          <p:cNvPr id="67590" name="Picture 8" descr="E:\New BEO Badg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78876" y="876301"/>
            <a:ext cx="1260475"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2560736"/>
      </p:ext>
    </p:extLst>
  </p:cSld>
  <p:clrMapOvr>
    <a:masterClrMapping/>
  </p:clrMapOvr>
  <p:transition spd="slow">
    <p:zoom/>
  </p:transition>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115715" name="Rectangle 6"/>
          <p:cNvSpPr>
            <a:spLocks noChangeArrowheads="1"/>
          </p:cNvSpPr>
          <p:nvPr/>
        </p:nvSpPr>
        <p:spPr bwMode="auto">
          <a:xfrm>
            <a:off x="2927649" y="980728"/>
            <a:ext cx="5965825" cy="2677656"/>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fontAlgn="base">
              <a:spcBef>
                <a:spcPct val="0"/>
              </a:spcBef>
              <a:spcAft>
                <a:spcPct val="0"/>
              </a:spcAft>
              <a:buClrTx/>
              <a:buSzTx/>
              <a:buNone/>
            </a:pPr>
            <a:endParaRPr lang="en-US" altLang="en-US" sz="800" dirty="0">
              <a:solidFill>
                <a:srgbClr val="0000FF"/>
              </a:solidFill>
              <a:latin typeface="Comic Sans MS" panose="030F0702030302020204" pitchFamily="66" charset="0"/>
            </a:endParaRPr>
          </a:p>
          <a:p>
            <a:pPr algn="ctr" fontAlgn="base">
              <a:spcBef>
                <a:spcPct val="0"/>
              </a:spcBef>
              <a:spcAft>
                <a:spcPct val="0"/>
              </a:spcAft>
              <a:buClrTx/>
              <a:buSzTx/>
              <a:buNone/>
            </a:pPr>
            <a:r>
              <a:rPr lang="en-US" altLang="en-US" i="1" dirty="0">
                <a:solidFill>
                  <a:srgbClr val="0000FF"/>
                </a:solidFill>
                <a:latin typeface="Comic Sans MS" panose="030F0702030302020204" pitchFamily="66" charset="0"/>
              </a:rPr>
              <a:t>Sing Alleluia to the Lord</a:t>
            </a:r>
          </a:p>
          <a:p>
            <a:pPr algn="ctr" fontAlgn="base">
              <a:spcBef>
                <a:spcPct val="0"/>
              </a:spcBef>
              <a:spcAft>
                <a:spcPct val="0"/>
              </a:spcAft>
              <a:buClrTx/>
              <a:buSzTx/>
              <a:buNone/>
            </a:pPr>
            <a:r>
              <a:rPr lang="en-US" altLang="en-US" i="1" dirty="0">
                <a:solidFill>
                  <a:srgbClr val="0000FF"/>
                </a:solidFill>
                <a:latin typeface="Comic Sans MS" panose="030F0702030302020204" pitchFamily="66" charset="0"/>
              </a:rPr>
              <a:t>Sing Alleluia to the Lord</a:t>
            </a:r>
          </a:p>
          <a:p>
            <a:pPr algn="ctr" fontAlgn="base">
              <a:spcBef>
                <a:spcPct val="0"/>
              </a:spcBef>
              <a:spcAft>
                <a:spcPct val="0"/>
              </a:spcAft>
              <a:buClrTx/>
              <a:buSzTx/>
              <a:buNone/>
            </a:pPr>
            <a:r>
              <a:rPr lang="en-US" altLang="en-US" i="1" dirty="0">
                <a:solidFill>
                  <a:srgbClr val="0000FF"/>
                </a:solidFill>
                <a:latin typeface="Comic Sans MS" panose="030F0702030302020204" pitchFamily="66" charset="0"/>
              </a:rPr>
              <a:t>Sing Alleluia </a:t>
            </a:r>
          </a:p>
          <a:p>
            <a:pPr algn="ctr" fontAlgn="base">
              <a:spcBef>
                <a:spcPct val="0"/>
              </a:spcBef>
              <a:spcAft>
                <a:spcPct val="0"/>
              </a:spcAft>
              <a:buClrTx/>
              <a:buSzTx/>
              <a:buNone/>
            </a:pPr>
            <a:r>
              <a:rPr lang="en-US" altLang="en-US" i="1" dirty="0">
                <a:solidFill>
                  <a:srgbClr val="0000FF"/>
                </a:solidFill>
                <a:latin typeface="Comic Sans MS" panose="030F0702030302020204" pitchFamily="66" charset="0"/>
              </a:rPr>
              <a:t>Sing Alleluia </a:t>
            </a:r>
          </a:p>
          <a:p>
            <a:pPr algn="ctr" fontAlgn="base">
              <a:spcBef>
                <a:spcPct val="0"/>
              </a:spcBef>
              <a:spcAft>
                <a:spcPct val="0"/>
              </a:spcAft>
              <a:buClrTx/>
              <a:buSzTx/>
              <a:buNone/>
            </a:pPr>
            <a:r>
              <a:rPr lang="en-US" altLang="en-US" i="1" dirty="0">
                <a:solidFill>
                  <a:srgbClr val="0000FF"/>
                </a:solidFill>
                <a:latin typeface="Comic Sans MS" panose="030F0702030302020204" pitchFamily="66" charset="0"/>
              </a:rPr>
              <a:t>Sing Alleluia to the Lord</a:t>
            </a:r>
            <a:r>
              <a:rPr lang="en-US" altLang="en-US" dirty="0">
                <a:solidFill>
                  <a:srgbClr val="0000FF"/>
                </a:solidFill>
                <a:latin typeface="Comic Sans MS" panose="030F0702030302020204" pitchFamily="66" charset="0"/>
              </a:rPr>
              <a:t>.</a:t>
            </a:r>
            <a:r>
              <a:rPr lang="en-US" altLang="en-US" sz="2400" dirty="0">
                <a:solidFill>
                  <a:srgbClr val="000000"/>
                </a:solidFill>
                <a:latin typeface="Comic Sans MS" panose="030F0702030302020204" pitchFamily="66" charset="0"/>
                <a:cs typeface="Arial" charset="0"/>
              </a:rPr>
              <a:t> x2</a:t>
            </a:r>
          </a:p>
        </p:txBody>
      </p:sp>
      <p:sp>
        <p:nvSpPr>
          <p:cNvPr id="115716" name="Rectangle 6"/>
          <p:cNvSpPr>
            <a:spLocks noChangeArrowheads="1"/>
          </p:cNvSpPr>
          <p:nvPr/>
        </p:nvSpPr>
        <p:spPr bwMode="auto">
          <a:xfrm>
            <a:off x="2896037" y="233702"/>
            <a:ext cx="6257609" cy="461665"/>
          </a:xfrm>
          <a:prstGeom prst="rect">
            <a:avLst/>
          </a:prstGeom>
          <a:solidFill>
            <a:schemeClr val="accent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pPr>
            <a:r>
              <a:rPr lang="en-US" altLang="en-US" sz="2400" i="1" dirty="0">
                <a:solidFill>
                  <a:srgbClr val="000000"/>
                </a:solidFill>
                <a:latin typeface="Comic Sans MS" panose="030F0702030302020204" pitchFamily="66" charset="0"/>
              </a:rPr>
              <a:t>PLEASE </a:t>
            </a:r>
            <a:r>
              <a:rPr lang="en-US" altLang="en-US" sz="2400" i="1" u="sng" dirty="0">
                <a:solidFill>
                  <a:srgbClr val="000000"/>
                </a:solidFill>
                <a:latin typeface="Comic Sans MS" panose="030F0702030302020204" pitchFamily="66" charset="0"/>
              </a:rPr>
              <a:t>STAND</a:t>
            </a:r>
            <a:r>
              <a:rPr lang="en-US" altLang="en-US" sz="2400" i="1" dirty="0">
                <a:solidFill>
                  <a:srgbClr val="000000"/>
                </a:solidFill>
                <a:latin typeface="Comic Sans MS" panose="030F0702030302020204" pitchFamily="66" charset="0"/>
              </a:rPr>
              <a:t> TO GREET THE GOSPEL</a:t>
            </a:r>
            <a:endParaRPr lang="en-US" altLang="en-US" sz="2400" dirty="0">
              <a:solidFill>
                <a:srgbClr val="000000"/>
              </a:solidFill>
              <a:latin typeface="Comic Sans MS" panose="030F0702030302020204" pitchFamily="66" charset="0"/>
            </a:endParaRPr>
          </a:p>
        </p:txBody>
      </p:sp>
      <p:pic>
        <p:nvPicPr>
          <p:cNvPr id="6" name="Picture 2" descr="trumphe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3562" y="4036757"/>
            <a:ext cx="2302558" cy="2587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68930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pic>
        <p:nvPicPr>
          <p:cNvPr id="6" name="Picture 2" descr="trumphe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5409" y="3445807"/>
            <a:ext cx="2601181" cy="292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p:cNvSpPr txBox="1">
            <a:spLocks noChangeArrowheads="1"/>
          </p:cNvSpPr>
          <p:nvPr/>
        </p:nvSpPr>
        <p:spPr bwMode="auto">
          <a:xfrm>
            <a:off x="2999655" y="782837"/>
            <a:ext cx="6192687" cy="2062103"/>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algn="ctr" fontAlgn="base">
              <a:spcBef>
                <a:spcPct val="50000"/>
              </a:spcBef>
              <a:spcAft>
                <a:spcPct val="0"/>
              </a:spcAft>
              <a:defRPr/>
            </a:pPr>
            <a:r>
              <a:rPr lang="en-US" altLang="en-US" i="1" dirty="0">
                <a:solidFill>
                  <a:srgbClr val="000000"/>
                </a:solidFill>
                <a:latin typeface="Comic Sans MS" pitchFamily="66" charset="0"/>
              </a:rPr>
              <a:t>Happy the one who stands firm                         when trials come.                                       He has proved himself                     and will win the crown of life.                                       </a:t>
            </a:r>
          </a:p>
        </p:txBody>
      </p:sp>
    </p:spTree>
    <p:extLst>
      <p:ext uri="{BB962C8B-B14F-4D97-AF65-F5344CB8AC3E}">
        <p14:creationId xmlns:p14="http://schemas.microsoft.com/office/powerpoint/2010/main" val="35465768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434" name="Text Box 4"/>
          <p:cNvSpPr txBox="1">
            <a:spLocks noChangeArrowheads="1"/>
          </p:cNvSpPr>
          <p:nvPr/>
        </p:nvSpPr>
        <p:spPr bwMode="auto">
          <a:xfrm>
            <a:off x="2351089" y="3789363"/>
            <a:ext cx="74898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cs typeface="Arial" charset="0"/>
              </a:defRPr>
            </a:lvl1pPr>
            <a:lvl2pPr marL="742950" indent="-285750" eaLnBrk="0" hangingPunct="0">
              <a:spcBef>
                <a:spcPct val="20000"/>
              </a:spcBef>
              <a:buFont typeface="Tahoma" pitchFamily="34" charset="0"/>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cs typeface="Arial" charset="0"/>
              </a:defRPr>
            </a:lvl3pPr>
            <a:lvl4pPr marL="1600200" indent="-228600" eaLnBrk="0" hangingPunct="0">
              <a:spcBef>
                <a:spcPct val="20000"/>
              </a:spcBef>
              <a:buFont typeface="Tahoma" pitchFamily="34" charset="0"/>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Tahoma" pitchFamily="34" charset="0"/>
              <a:ea typeface="+mn-ea"/>
              <a:cs typeface="Arial" charset="0"/>
            </a:endParaRPr>
          </a:p>
        </p:txBody>
      </p:sp>
      <p:pic>
        <p:nvPicPr>
          <p:cNvPr id="5" name="Picture 4" descr="A person with long hair and beard&#10;&#10;AI-generated content may be incorrect.">
            <a:extLst>
              <a:ext uri="{FF2B5EF4-FFF2-40B4-BE49-F238E27FC236}">
                <a16:creationId xmlns:a16="http://schemas.microsoft.com/office/drawing/2014/main" id="{5FC093C3-A301-9697-AD44-7431D376BAAC}"/>
              </a:ext>
            </a:extLst>
          </p:cNvPr>
          <p:cNvPicPr>
            <a:picLocks noChangeAspect="1"/>
          </p:cNvPicPr>
          <p:nvPr/>
        </p:nvPicPr>
        <p:blipFill>
          <a:blip r:embed="rId3">
            <a:extLst>
              <a:ext uri="{28A0092B-C50C-407E-A947-70E740481C1C}">
                <a14:useLocalDpi xmlns:a14="http://schemas.microsoft.com/office/drawing/2010/main" val="0"/>
              </a:ext>
            </a:extLst>
          </a:blip>
          <a:srcRect r="16250"/>
          <a:stretch>
            <a:fillRect/>
          </a:stretch>
        </p:blipFill>
        <p:spPr>
          <a:xfrm>
            <a:off x="0" y="-8021"/>
            <a:ext cx="10210800" cy="6866021"/>
          </a:xfrm>
          <a:prstGeom prst="rect">
            <a:avLst/>
          </a:prstGeom>
        </p:spPr>
      </p:pic>
      <p:sp>
        <p:nvSpPr>
          <p:cNvPr id="6" name="Text Box 4"/>
          <p:cNvSpPr txBox="1">
            <a:spLocks noChangeArrowheads="1"/>
          </p:cNvSpPr>
          <p:nvPr/>
        </p:nvSpPr>
        <p:spPr bwMode="auto">
          <a:xfrm>
            <a:off x="8284028" y="90178"/>
            <a:ext cx="3853543" cy="1384995"/>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GB" altLang="en-US" sz="2400" b="0" i="0" u="none" strike="noStrike" kern="0" cap="none" spc="0" normalizeH="0" baseline="0" noProof="0" dirty="0">
                <a:ln>
                  <a:noFill/>
                </a:ln>
                <a:solidFill>
                  <a:srgbClr val="000000"/>
                </a:solidFill>
                <a:effectLst/>
                <a:uLnTx/>
                <a:uFillTx/>
                <a:latin typeface="Comic Sans MS" pitchFamily="66" charset="0"/>
                <a:cs typeface="Arial" charset="0"/>
              </a:rPr>
              <a:t>The Lord be with you.  </a:t>
            </a:r>
            <a:endParaRPr kumimoji="0" lang="en-GB" altLang="en-US" sz="800" b="0" i="0" u="none" strike="noStrike" kern="0" cap="none" spc="0" normalizeH="0" baseline="0" noProof="0" dirty="0">
              <a:ln>
                <a:noFill/>
              </a:ln>
              <a:solidFill>
                <a:srgbClr val="000000"/>
              </a:solidFill>
              <a:effectLst/>
              <a:uLnTx/>
              <a:uFillTx/>
              <a:latin typeface="Comic Sans MS" pitchFamily="66" charset="0"/>
              <a:cs typeface="Arial" charset="0"/>
            </a:endParaRPr>
          </a:p>
          <a:p>
            <a:pPr marL="0" marR="0" lvl="0" indent="0" algn="ctr" defTabSz="914400" eaLnBrk="1" fontAlgn="base" latinLnBrk="0" hangingPunct="1">
              <a:lnSpc>
                <a:spcPct val="100000"/>
              </a:lnSpc>
              <a:spcBef>
                <a:spcPct val="50000"/>
              </a:spcBef>
              <a:spcAft>
                <a:spcPct val="0"/>
              </a:spcAft>
              <a:buClrTx/>
              <a:buSzTx/>
              <a:buFontTx/>
              <a:buNone/>
              <a:tabLst/>
              <a:defRPr/>
            </a:pPr>
            <a:r>
              <a:rPr kumimoji="0" lang="en-GB" altLang="en-US" sz="2400" b="0" i="1" u="none" strike="noStrike" kern="0" cap="none" spc="0" normalizeH="0" baseline="0" noProof="0" dirty="0">
                <a:ln>
                  <a:noFill/>
                </a:ln>
                <a:solidFill>
                  <a:srgbClr val="0000FF"/>
                </a:solidFill>
                <a:effectLst/>
                <a:uLnTx/>
                <a:uFillTx/>
                <a:latin typeface="Comic Sans MS" pitchFamily="66" charset="0"/>
                <a:cs typeface="Arial" charset="0"/>
              </a:rPr>
              <a:t>AND WITH YOUR SPIRIT.</a:t>
            </a:r>
            <a:endParaRPr kumimoji="0" lang="en-US" altLang="en-US" sz="2400" b="0" i="1" u="none" strike="noStrike" kern="0" cap="none" spc="0" normalizeH="0" baseline="0" noProof="0" dirty="0">
              <a:ln>
                <a:noFill/>
              </a:ln>
              <a:solidFill>
                <a:srgbClr val="0000FF"/>
              </a:solidFill>
              <a:effectLst/>
              <a:uLnTx/>
              <a:uFillTx/>
              <a:latin typeface="Comic Sans MS" pitchFamily="66" charset="0"/>
              <a:cs typeface="Arial" charset="0"/>
            </a:endParaRPr>
          </a:p>
        </p:txBody>
      </p:sp>
      <p:sp>
        <p:nvSpPr>
          <p:cNvPr id="7" name="Text Box 4"/>
          <p:cNvSpPr txBox="1">
            <a:spLocks noChangeArrowheads="1"/>
          </p:cNvSpPr>
          <p:nvPr/>
        </p:nvSpPr>
        <p:spPr bwMode="auto">
          <a:xfrm>
            <a:off x="119804" y="4592466"/>
            <a:ext cx="2906426" cy="2123658"/>
          </a:xfrm>
          <a:prstGeom prst="rect">
            <a:avLst/>
          </a:prstGeom>
          <a:solidFill>
            <a:schemeClr val="tx1"/>
          </a:solidFill>
          <a:ln w="9525">
            <a:solidFill>
              <a:srgbClr val="000000"/>
            </a:solidFill>
            <a:miter lim="800000"/>
            <a:headEnd/>
            <a:tailEnd/>
          </a:ln>
          <a:effectLst/>
        </p:spPr>
        <p:txBody>
          <a:bodyPr wrap="square">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en-GB" altLang="en-US" sz="2400" b="0" i="0" u="none" strike="noStrike" kern="0" cap="none" spc="0" normalizeH="0" baseline="0" noProof="0" dirty="0">
                <a:ln>
                  <a:noFill/>
                </a:ln>
                <a:solidFill>
                  <a:srgbClr val="000000"/>
                </a:solidFill>
                <a:effectLst/>
                <a:uLnTx/>
                <a:uFillTx/>
                <a:latin typeface="Comic Sans MS" pitchFamily="66" charset="0"/>
                <a:cs typeface="Arial" charset="0"/>
              </a:rPr>
              <a:t>A reading from                                               the Holy Gospel                                     according to </a:t>
            </a:r>
            <a:r>
              <a:rPr lang="en-GB" altLang="en-US" sz="2400" kern="0" dirty="0">
                <a:solidFill>
                  <a:srgbClr val="000000"/>
                </a:solidFill>
                <a:latin typeface="Comic Sans MS" pitchFamily="66" charset="0"/>
              </a:rPr>
              <a:t>John</a:t>
            </a:r>
            <a:r>
              <a:rPr kumimoji="0" lang="en-GB" altLang="en-US" sz="2400" b="0" i="0" u="none" strike="noStrike" kern="0" cap="none" spc="0" normalizeH="0" baseline="0" noProof="0" dirty="0">
                <a:ln>
                  <a:noFill/>
                </a:ln>
                <a:solidFill>
                  <a:srgbClr val="000000"/>
                </a:solidFill>
                <a:effectLst/>
                <a:uLnTx/>
                <a:uFillTx/>
                <a:latin typeface="Comic Sans MS" pitchFamily="66" charset="0"/>
                <a:cs typeface="Arial" charset="0"/>
              </a:rPr>
              <a:t>.</a:t>
            </a:r>
          </a:p>
          <a:p>
            <a:pPr marL="0" marR="0" lvl="0" indent="0" algn="ctr" defTabSz="914400" eaLnBrk="1" fontAlgn="base" latinLnBrk="0" hangingPunct="1">
              <a:lnSpc>
                <a:spcPct val="100000"/>
              </a:lnSpc>
              <a:spcBef>
                <a:spcPct val="50000"/>
              </a:spcBef>
              <a:spcAft>
                <a:spcPct val="0"/>
              </a:spcAft>
              <a:buClrTx/>
              <a:buSzTx/>
              <a:buFontTx/>
              <a:buNone/>
              <a:tabLst/>
              <a:defRPr/>
            </a:pPr>
            <a:r>
              <a:rPr kumimoji="0" lang="en-GB" altLang="en-US" sz="2400" b="0" i="1" u="none" strike="noStrike" kern="0" cap="none" spc="0" normalizeH="0" baseline="0" noProof="0" dirty="0">
                <a:ln>
                  <a:noFill/>
                </a:ln>
                <a:solidFill>
                  <a:srgbClr val="0000FF"/>
                </a:solidFill>
                <a:effectLst/>
                <a:uLnTx/>
                <a:uFillTx/>
                <a:latin typeface="Comic Sans MS" pitchFamily="66" charset="0"/>
                <a:cs typeface="Arial" charset="0"/>
              </a:rPr>
              <a:t>GLORY TO YOU,          O LORD.</a:t>
            </a:r>
            <a:endParaRPr kumimoji="0" lang="en-US" altLang="en-US" sz="2400" b="0" i="1" u="none" strike="noStrike" kern="0" cap="none" spc="0" normalizeH="0" baseline="0" noProof="0" dirty="0">
              <a:ln>
                <a:noFill/>
              </a:ln>
              <a:solidFill>
                <a:srgbClr val="0000FF"/>
              </a:solidFill>
              <a:effectLst/>
              <a:uLnTx/>
              <a:uFillTx/>
              <a:latin typeface="Comic Sans MS" pitchFamily="66" charset="0"/>
              <a:cs typeface="Arial" charset="0"/>
            </a:endParaRPr>
          </a:p>
        </p:txBody>
      </p:sp>
    </p:spTree>
    <p:extLst>
      <p:ext uri="{BB962C8B-B14F-4D97-AF65-F5344CB8AC3E}">
        <p14:creationId xmlns:p14="http://schemas.microsoft.com/office/powerpoint/2010/main" val="1594277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3730" name="Rectangle 4"/>
          <p:cNvSpPr>
            <a:spLocks noChangeArrowheads="1"/>
          </p:cNvSpPr>
          <p:nvPr/>
        </p:nvSpPr>
        <p:spPr bwMode="auto">
          <a:xfrm>
            <a:off x="1889002" y="301133"/>
            <a:ext cx="8599486" cy="5278438"/>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457056" bIns="0" anchor="ctr">
            <a:spAutoFit/>
          </a:bodyPr>
          <a:lstStyle/>
          <a:p>
            <a:pPr algn="ctr" fontAlgn="base">
              <a:spcBef>
                <a:spcPct val="0"/>
              </a:spcBef>
              <a:spcAft>
                <a:spcPct val="0"/>
              </a:spcAft>
              <a:defRPr/>
            </a:pPr>
            <a:endParaRPr lang="en-US" altLang="en-US" sz="800" dirty="0">
              <a:solidFill>
                <a:srgbClr val="000000"/>
              </a:solidFill>
              <a:latin typeface="Comic Sans MS" pitchFamily="66" charset="0"/>
              <a:cs typeface="Arial" charset="0"/>
            </a:endParaRPr>
          </a:p>
          <a:p>
            <a:pPr fontAlgn="base">
              <a:spcBef>
                <a:spcPct val="0"/>
              </a:spcBef>
              <a:spcAft>
                <a:spcPct val="0"/>
              </a:spcAft>
              <a:defRPr/>
            </a:pPr>
            <a:r>
              <a:rPr lang="en-US" altLang="en-US" sz="2800" i="1" dirty="0">
                <a:solidFill>
                  <a:srgbClr val="000000"/>
                </a:solidFill>
                <a:latin typeface="Comic Sans MS" pitchFamily="66" charset="0"/>
                <a:cs typeface="Arial" charset="0"/>
              </a:rPr>
              <a:t>Jesus said, ‘The hour has come for the Son of Man to be glorified.  I tell you the truth,             unless  a grain of wheat falls to the ground and dies,  it remains only a single seed.                             But if it dies, it produces many seeds.  </a:t>
            </a:r>
          </a:p>
          <a:p>
            <a:pPr fontAlgn="base">
              <a:spcBef>
                <a:spcPct val="0"/>
              </a:spcBef>
              <a:spcAft>
                <a:spcPct val="0"/>
              </a:spcAft>
              <a:defRPr/>
            </a:pPr>
            <a:endParaRPr lang="en-US" altLang="en-US" sz="800" i="1" dirty="0">
              <a:solidFill>
                <a:srgbClr val="000000"/>
              </a:solidFill>
              <a:latin typeface="Comic Sans MS" pitchFamily="66" charset="0"/>
              <a:cs typeface="Arial" charset="0"/>
            </a:endParaRPr>
          </a:p>
          <a:p>
            <a:pPr fontAlgn="base">
              <a:spcBef>
                <a:spcPct val="0"/>
              </a:spcBef>
              <a:spcAft>
                <a:spcPct val="0"/>
              </a:spcAft>
              <a:defRPr/>
            </a:pPr>
            <a:r>
              <a:rPr lang="en-US" altLang="en-US" sz="2800" i="1" dirty="0">
                <a:solidFill>
                  <a:srgbClr val="000000"/>
                </a:solidFill>
                <a:latin typeface="Comic Sans MS" pitchFamily="66" charset="0"/>
                <a:cs typeface="Arial" charset="0"/>
              </a:rPr>
              <a:t>The man who loves his life will lose it,                     while the man who hates his life in this world will keep it for eternal life. </a:t>
            </a:r>
          </a:p>
          <a:p>
            <a:pPr fontAlgn="base">
              <a:spcBef>
                <a:spcPct val="0"/>
              </a:spcBef>
              <a:spcAft>
                <a:spcPct val="0"/>
              </a:spcAft>
              <a:defRPr/>
            </a:pPr>
            <a:endParaRPr lang="en-US" altLang="en-US" sz="800" i="1" dirty="0">
              <a:solidFill>
                <a:srgbClr val="000000"/>
              </a:solidFill>
              <a:latin typeface="Comic Sans MS" pitchFamily="66" charset="0"/>
              <a:cs typeface="Arial" charset="0"/>
            </a:endParaRPr>
          </a:p>
          <a:p>
            <a:pPr fontAlgn="base">
              <a:spcBef>
                <a:spcPct val="0"/>
              </a:spcBef>
              <a:spcAft>
                <a:spcPct val="0"/>
              </a:spcAft>
              <a:defRPr/>
            </a:pPr>
            <a:r>
              <a:rPr lang="en-US" altLang="en-US" sz="2800" i="1" dirty="0">
                <a:solidFill>
                  <a:srgbClr val="000000"/>
                </a:solidFill>
                <a:latin typeface="Comic Sans MS" pitchFamily="66" charset="0"/>
                <a:cs typeface="Arial" charset="0"/>
              </a:rPr>
              <a:t>Whoever serves me must follow me;                           and where  I am, my servant also will be.                     My Father will </a:t>
            </a:r>
            <a:r>
              <a:rPr lang="en-US" altLang="en-US" sz="2800" i="1" dirty="0" err="1">
                <a:solidFill>
                  <a:srgbClr val="000000"/>
                </a:solidFill>
                <a:latin typeface="Comic Sans MS" pitchFamily="66" charset="0"/>
                <a:cs typeface="Arial" charset="0"/>
              </a:rPr>
              <a:t>honour</a:t>
            </a:r>
            <a:r>
              <a:rPr lang="en-US" altLang="en-US" sz="2800" i="1" dirty="0">
                <a:solidFill>
                  <a:srgbClr val="000000"/>
                </a:solidFill>
                <a:latin typeface="Comic Sans MS" pitchFamily="66" charset="0"/>
                <a:cs typeface="Arial" charset="0"/>
              </a:rPr>
              <a:t> the one who serves me.</a:t>
            </a:r>
          </a:p>
          <a:p>
            <a:pPr fontAlgn="base">
              <a:spcBef>
                <a:spcPct val="0"/>
              </a:spcBef>
              <a:spcAft>
                <a:spcPct val="0"/>
              </a:spcAft>
              <a:defRPr/>
            </a:pPr>
            <a:endParaRPr lang="en-US" altLang="en-US" sz="800" dirty="0">
              <a:solidFill>
                <a:srgbClr val="000000"/>
              </a:solidFill>
              <a:latin typeface="Comic Sans MS" pitchFamily="66" charset="0"/>
              <a:cs typeface="Arial" charset="0"/>
            </a:endParaRPr>
          </a:p>
        </p:txBody>
      </p:sp>
      <p:pic>
        <p:nvPicPr>
          <p:cNvPr id="73731" name="Picture 8" descr="E:\New BEO Badg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35961" y="5805264"/>
            <a:ext cx="720080" cy="949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4754" name="Rectangle 4"/>
          <p:cNvSpPr>
            <a:spLocks noChangeArrowheads="1"/>
          </p:cNvSpPr>
          <p:nvPr/>
        </p:nvSpPr>
        <p:spPr bwMode="auto">
          <a:xfrm>
            <a:off x="1991544" y="476672"/>
            <a:ext cx="8281988" cy="2922588"/>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defRPr/>
            </a:pPr>
            <a:r>
              <a:rPr lang="en-US" altLang="en-US" sz="2800" i="1" dirty="0">
                <a:solidFill>
                  <a:srgbClr val="000000"/>
                </a:solidFill>
                <a:latin typeface="Comic Sans MS" pitchFamily="66" charset="0"/>
                <a:cs typeface="Arial" charset="0"/>
              </a:rPr>
              <a:t>Now my heart is troubled, and what shall I say?  ‘Father, save me from this hour?’                    </a:t>
            </a:r>
          </a:p>
          <a:p>
            <a:pPr fontAlgn="base">
              <a:spcBef>
                <a:spcPct val="0"/>
              </a:spcBef>
              <a:spcAft>
                <a:spcPct val="0"/>
              </a:spcAft>
              <a:defRPr/>
            </a:pPr>
            <a:endParaRPr lang="en-US" altLang="en-US" sz="800" i="1" dirty="0">
              <a:solidFill>
                <a:srgbClr val="000000"/>
              </a:solidFill>
              <a:latin typeface="Comic Sans MS" pitchFamily="66" charset="0"/>
              <a:cs typeface="Arial" charset="0"/>
            </a:endParaRPr>
          </a:p>
          <a:p>
            <a:pPr fontAlgn="base">
              <a:spcBef>
                <a:spcPct val="0"/>
              </a:spcBef>
              <a:spcAft>
                <a:spcPct val="0"/>
              </a:spcAft>
              <a:defRPr/>
            </a:pPr>
            <a:r>
              <a:rPr lang="en-US" altLang="en-US" sz="2800" i="1" dirty="0">
                <a:solidFill>
                  <a:srgbClr val="000000"/>
                </a:solidFill>
                <a:latin typeface="Comic Sans MS" pitchFamily="66" charset="0"/>
                <a:cs typeface="Arial" charset="0"/>
              </a:rPr>
              <a:t>No, it was for this very reason I came to this hour.  Father, glorify your name!’</a:t>
            </a:r>
          </a:p>
          <a:p>
            <a:pPr fontAlgn="base">
              <a:spcBef>
                <a:spcPct val="0"/>
              </a:spcBef>
              <a:spcAft>
                <a:spcPct val="0"/>
              </a:spcAft>
              <a:defRPr/>
            </a:pPr>
            <a:endParaRPr lang="en-US" altLang="en-US" sz="800" i="1" dirty="0">
              <a:solidFill>
                <a:srgbClr val="000000"/>
              </a:solidFill>
              <a:latin typeface="Comic Sans MS" pitchFamily="66" charset="0"/>
              <a:cs typeface="Arial" charset="0"/>
            </a:endParaRPr>
          </a:p>
          <a:p>
            <a:pPr fontAlgn="base">
              <a:spcBef>
                <a:spcPct val="0"/>
              </a:spcBef>
              <a:spcAft>
                <a:spcPct val="0"/>
              </a:spcAft>
              <a:defRPr/>
            </a:pPr>
            <a:r>
              <a:rPr lang="en-US" altLang="en-US" sz="2800" i="1" dirty="0">
                <a:solidFill>
                  <a:srgbClr val="000000"/>
                </a:solidFill>
                <a:latin typeface="Comic Sans MS" pitchFamily="66" charset="0"/>
                <a:cs typeface="Arial" charset="0"/>
              </a:rPr>
              <a:t>Then a voice came from heaven,                            ‘I have glorified it, and will glorify it again.’  </a:t>
            </a:r>
          </a:p>
        </p:txBody>
      </p:sp>
      <p:sp>
        <p:nvSpPr>
          <p:cNvPr id="74755" name="Rectangle 4"/>
          <p:cNvSpPr>
            <a:spLocks noChangeArrowheads="1"/>
          </p:cNvSpPr>
          <p:nvPr/>
        </p:nvSpPr>
        <p:spPr bwMode="auto">
          <a:xfrm>
            <a:off x="3791744" y="3861048"/>
            <a:ext cx="4248472" cy="1569660"/>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defRPr/>
            </a:pPr>
            <a:r>
              <a:rPr lang="en-GB" altLang="en-US" sz="2000" dirty="0">
                <a:solidFill>
                  <a:srgbClr val="000000"/>
                </a:solidFill>
                <a:latin typeface="Comic Sans MS" pitchFamily="66" charset="0"/>
                <a:cs typeface="Arial" charset="0"/>
              </a:rPr>
              <a:t>The Gospel of the Lord.</a:t>
            </a:r>
          </a:p>
          <a:p>
            <a:pPr algn="ctr" fontAlgn="base">
              <a:spcBef>
                <a:spcPct val="0"/>
              </a:spcBef>
              <a:spcAft>
                <a:spcPct val="0"/>
              </a:spcAft>
              <a:defRPr/>
            </a:pPr>
            <a:endParaRPr lang="en-GB" altLang="en-US" sz="2000" dirty="0">
              <a:solidFill>
                <a:srgbClr val="000099"/>
              </a:solidFill>
              <a:latin typeface="Comic Sans MS" pitchFamily="66" charset="0"/>
              <a:cs typeface="Arial" charset="0"/>
            </a:endParaRPr>
          </a:p>
          <a:p>
            <a:pPr algn="ctr" fontAlgn="base">
              <a:spcBef>
                <a:spcPct val="0"/>
              </a:spcBef>
              <a:spcAft>
                <a:spcPct val="0"/>
              </a:spcAft>
              <a:defRPr/>
            </a:pPr>
            <a:r>
              <a:rPr lang="en-GB" altLang="en-US" sz="2800" i="1" dirty="0">
                <a:solidFill>
                  <a:srgbClr val="0000FF"/>
                </a:solidFill>
                <a:latin typeface="Comic Sans MS" pitchFamily="66" charset="0"/>
                <a:cs typeface="Arial" charset="0"/>
              </a:rPr>
              <a:t>PRAISE TO YOU,                       LORD JESUS CHRIST</a:t>
            </a:r>
            <a:r>
              <a:rPr lang="en-GB" altLang="en-US" sz="2000" i="1" dirty="0">
                <a:solidFill>
                  <a:srgbClr val="0000FF"/>
                </a:solidFill>
                <a:latin typeface="Comic Sans MS" pitchFamily="66" charset="0"/>
                <a:cs typeface="Arial" charset="0"/>
              </a:rPr>
              <a:t>.</a:t>
            </a:r>
            <a:endParaRPr lang="en-US" altLang="en-US" sz="2000" i="1" dirty="0">
              <a:solidFill>
                <a:srgbClr val="0000FF"/>
              </a:solidFill>
              <a:latin typeface="Comic Sans MS" pitchFamily="66" charset="0"/>
              <a:cs typeface="Arial" charset="0"/>
            </a:endParaRPr>
          </a:p>
        </p:txBody>
      </p:sp>
    </p:spTree>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a:extLst>
            <a:ext uri="{FF2B5EF4-FFF2-40B4-BE49-F238E27FC236}">
              <a16:creationId xmlns:a16="http://schemas.microsoft.com/office/drawing/2014/main" id="{F02E3373-90C0-5683-14CB-C1E1D9073650}"/>
            </a:ext>
          </a:extLst>
        </p:cNvPr>
        <p:cNvGrpSpPr/>
        <p:nvPr/>
      </p:nvGrpSpPr>
      <p:grpSpPr>
        <a:xfrm>
          <a:off x="0" y="0"/>
          <a:ext cx="0" cy="0"/>
          <a:chOff x="0" y="0"/>
          <a:chExt cx="0" cy="0"/>
        </a:xfrm>
      </p:grpSpPr>
      <p:sp>
        <p:nvSpPr>
          <p:cNvPr id="3" name="Rectangle 6">
            <a:extLst>
              <a:ext uri="{FF2B5EF4-FFF2-40B4-BE49-F238E27FC236}">
                <a16:creationId xmlns:a16="http://schemas.microsoft.com/office/drawing/2014/main" id="{1DC4BE7C-0396-39EA-11F9-8951F5F2AA2E}"/>
              </a:ext>
            </a:extLst>
          </p:cNvPr>
          <p:cNvSpPr>
            <a:spLocks noChangeArrowheads="1"/>
          </p:cNvSpPr>
          <p:nvPr/>
        </p:nvSpPr>
        <p:spPr bwMode="auto">
          <a:xfrm>
            <a:off x="2171701" y="427762"/>
            <a:ext cx="8051799" cy="4111510"/>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7000"/>
              </a:lnSpc>
              <a:spcBef>
                <a:spcPct val="20000"/>
              </a:spcBef>
              <a:spcAft>
                <a:spcPts val="800"/>
              </a:spcAft>
              <a:buClr>
                <a:srgbClr val="33CCCC"/>
              </a:buClr>
              <a:buSzPct val="120000"/>
              <a:buFontTx/>
              <a:buNone/>
              <a:tabLst/>
              <a:defRPr/>
            </a:pPr>
            <a:r>
              <a:rPr kumimoji="0" lang="en-GB" sz="2800" b="0" i="1" u="none" strike="noStrike" kern="1200" cap="none" spc="0" normalizeH="0" baseline="0" noProof="0" dirty="0">
                <a:ln>
                  <a:noFill/>
                </a:ln>
                <a:solidFill>
                  <a:srgbClr val="000000"/>
                </a:solidFill>
                <a:effectLst/>
                <a:uLnTx/>
                <a:uFillTx/>
                <a:latin typeface="Comic Sans MS" panose="030F0702030302020204" pitchFamily="66" charset="0"/>
                <a:ea typeface="Calibri" panose="020F0502020204030204" pitchFamily="34" charset="0"/>
                <a:cs typeface="Arial" panose="020B0604020202020204" pitchFamily="34" charset="0"/>
              </a:rPr>
              <a:t>And as you speak,                                                  </a:t>
            </a:r>
            <a:r>
              <a:rPr kumimoji="0" lang="en-GB" sz="28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panose="020B0604020202020204" pitchFamily="34" charset="0"/>
              </a:rPr>
              <a:t>A hundred billion galaxies are born,                                 In the vapour of your breath the planets form,</a:t>
            </a:r>
          </a:p>
          <a:p>
            <a:pPr marL="0" marR="0" lvl="0" indent="0" algn="l" defTabSz="914400" rtl="0" eaLnBrk="0" fontAlgn="base" latinLnBrk="0" hangingPunct="0">
              <a:lnSpc>
                <a:spcPct val="107000"/>
              </a:lnSpc>
              <a:spcBef>
                <a:spcPct val="20000"/>
              </a:spcBef>
              <a:spcAft>
                <a:spcPts val="800"/>
              </a:spcAft>
              <a:buClr>
                <a:srgbClr val="33CCCC"/>
              </a:buClr>
              <a:buSzPct val="120000"/>
              <a:buFontTx/>
              <a:buNone/>
              <a:tabLst/>
              <a:defRPr/>
            </a:pPr>
            <a:r>
              <a:rPr kumimoji="0" lang="en-GB" sz="28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panose="020B0604020202020204" pitchFamily="34" charset="0"/>
              </a:rPr>
              <a:t>If the stars were made to worship so will I,                                                 </a:t>
            </a:r>
            <a:endParaRPr kumimoji="0" lang="en-GB" sz="2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7000"/>
              </a:lnSpc>
              <a:spcBef>
                <a:spcPct val="20000"/>
              </a:spcBef>
              <a:spcAft>
                <a:spcPts val="800"/>
              </a:spcAft>
              <a:buClr>
                <a:srgbClr val="33CCCC"/>
              </a:buClr>
              <a:buSzPct val="120000"/>
              <a:buFontTx/>
              <a:buNone/>
              <a:tabLst/>
              <a:defRPr/>
            </a:pPr>
            <a:r>
              <a:rPr kumimoji="0" lang="en-GB" sz="28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panose="020B0604020202020204" pitchFamily="34" charset="0"/>
              </a:rPr>
              <a:t>I can see your heart in everything you’ve made,                                            Every burning star, </a:t>
            </a:r>
            <a:r>
              <a:rPr kumimoji="0" lang="en-GB" sz="2800" b="0" i="1" u="none" strike="noStrike" kern="1200" cap="none" spc="0" normalizeH="0" baseline="0" noProof="0">
                <a:ln>
                  <a:noFill/>
                </a:ln>
                <a:solidFill>
                  <a:srgbClr val="000000"/>
                </a:solidFill>
                <a:effectLst/>
                <a:uLnTx/>
                <a:uFillTx/>
                <a:latin typeface="Comic Sans MS" panose="030F0702030302020204" pitchFamily="66" charset="0"/>
                <a:ea typeface="Times New Roman" panose="02020603050405020304" pitchFamily="18" charset="0"/>
                <a:cs typeface="Arial" panose="020B0604020202020204" pitchFamily="34" charset="0"/>
              </a:rPr>
              <a:t>a signal </a:t>
            </a:r>
            <a:r>
              <a:rPr kumimoji="0" lang="en-GB" sz="28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panose="020B0604020202020204" pitchFamily="34" charset="0"/>
              </a:rPr>
              <a:t>fire of grace,                  </a:t>
            </a:r>
            <a:endParaRPr kumimoji="0" lang="en-GB" sz="2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07000"/>
              </a:lnSpc>
              <a:spcBef>
                <a:spcPct val="20000"/>
              </a:spcBef>
              <a:spcAft>
                <a:spcPts val="800"/>
              </a:spcAft>
              <a:buClr>
                <a:srgbClr val="33CCCC"/>
              </a:buClr>
              <a:buSzPct val="120000"/>
              <a:buFontTx/>
              <a:buNone/>
              <a:tabLst/>
              <a:defRPr/>
            </a:pPr>
            <a:r>
              <a:rPr kumimoji="0" lang="en-GB" sz="28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panose="020B0604020202020204" pitchFamily="34" charset="0"/>
              </a:rPr>
              <a:t>If creation sings your praises so will I.</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endParaRPr>
          </a:p>
        </p:txBody>
      </p:sp>
      <p:pic>
        <p:nvPicPr>
          <p:cNvPr id="5" name="Picture 4">
            <a:extLst>
              <a:ext uri="{FF2B5EF4-FFF2-40B4-BE49-F238E27FC236}">
                <a16:creationId xmlns:a16="http://schemas.microsoft.com/office/drawing/2014/main" id="{64BBA20E-3F39-6BE6-3A8F-3E6A35AFC2D1}"/>
              </a:ext>
            </a:extLst>
          </p:cNvPr>
          <p:cNvPicPr>
            <a:picLocks noChangeAspect="1"/>
          </p:cNvPicPr>
          <p:nvPr/>
        </p:nvPicPr>
        <p:blipFill>
          <a:blip r:embed="rId3"/>
          <a:srcRect l="63602" t="47991" r="6456" b="35621"/>
          <a:stretch>
            <a:fillRect/>
          </a:stretch>
        </p:blipFill>
        <p:spPr>
          <a:xfrm>
            <a:off x="3271807" y="4915668"/>
            <a:ext cx="5249893" cy="1608955"/>
          </a:xfrm>
          <a:prstGeom prst="rect">
            <a:avLst/>
          </a:prstGeom>
        </p:spPr>
      </p:pic>
    </p:spTree>
    <p:extLst>
      <p:ext uri="{BB962C8B-B14F-4D97-AF65-F5344CB8AC3E}">
        <p14:creationId xmlns:p14="http://schemas.microsoft.com/office/powerpoint/2010/main" val="197205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115715" name="Rectangle 6"/>
          <p:cNvSpPr>
            <a:spLocks noChangeArrowheads="1"/>
          </p:cNvSpPr>
          <p:nvPr/>
        </p:nvSpPr>
        <p:spPr bwMode="auto">
          <a:xfrm>
            <a:off x="2927649" y="404665"/>
            <a:ext cx="5965825" cy="2740025"/>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fontAlgn="base">
              <a:spcBef>
                <a:spcPct val="0"/>
              </a:spcBef>
              <a:spcAft>
                <a:spcPct val="0"/>
              </a:spcAft>
              <a:buClrTx/>
              <a:buSzTx/>
              <a:buNone/>
            </a:pPr>
            <a:endParaRPr lang="en-US" altLang="en-US" sz="800" dirty="0">
              <a:solidFill>
                <a:srgbClr val="0000FF"/>
              </a:solidFill>
              <a:latin typeface="Comic Sans MS" panose="030F0702030302020204" pitchFamily="66" charset="0"/>
            </a:endParaRPr>
          </a:p>
          <a:p>
            <a:pPr algn="ctr" fontAlgn="base">
              <a:spcBef>
                <a:spcPct val="0"/>
              </a:spcBef>
              <a:spcAft>
                <a:spcPct val="0"/>
              </a:spcAft>
              <a:buClrTx/>
              <a:buSzTx/>
              <a:buNone/>
            </a:pPr>
            <a:r>
              <a:rPr lang="en-US" altLang="en-US" i="1" dirty="0">
                <a:solidFill>
                  <a:srgbClr val="0000FF"/>
                </a:solidFill>
                <a:latin typeface="Comic Sans MS" panose="030F0702030302020204" pitchFamily="66" charset="0"/>
              </a:rPr>
              <a:t>Sing Alleluia to the Lord</a:t>
            </a:r>
          </a:p>
          <a:p>
            <a:pPr algn="ctr" fontAlgn="base">
              <a:spcBef>
                <a:spcPct val="0"/>
              </a:spcBef>
              <a:spcAft>
                <a:spcPct val="0"/>
              </a:spcAft>
              <a:buClrTx/>
              <a:buSzTx/>
              <a:buNone/>
            </a:pPr>
            <a:r>
              <a:rPr lang="en-US" altLang="en-US" i="1" dirty="0">
                <a:solidFill>
                  <a:srgbClr val="0000FF"/>
                </a:solidFill>
                <a:latin typeface="Comic Sans MS" panose="030F0702030302020204" pitchFamily="66" charset="0"/>
              </a:rPr>
              <a:t>Sing Alleluia to the Lord</a:t>
            </a:r>
          </a:p>
          <a:p>
            <a:pPr algn="ctr" fontAlgn="base">
              <a:spcBef>
                <a:spcPct val="0"/>
              </a:spcBef>
              <a:spcAft>
                <a:spcPct val="0"/>
              </a:spcAft>
              <a:buClrTx/>
              <a:buSzTx/>
              <a:buNone/>
            </a:pPr>
            <a:r>
              <a:rPr lang="en-US" altLang="en-US" i="1" dirty="0">
                <a:solidFill>
                  <a:srgbClr val="0000FF"/>
                </a:solidFill>
                <a:latin typeface="Comic Sans MS" panose="030F0702030302020204" pitchFamily="66" charset="0"/>
              </a:rPr>
              <a:t>Sing Alleluia </a:t>
            </a:r>
          </a:p>
          <a:p>
            <a:pPr algn="ctr" fontAlgn="base">
              <a:spcBef>
                <a:spcPct val="0"/>
              </a:spcBef>
              <a:spcAft>
                <a:spcPct val="0"/>
              </a:spcAft>
              <a:buClrTx/>
              <a:buSzTx/>
              <a:buNone/>
            </a:pPr>
            <a:r>
              <a:rPr lang="en-US" altLang="en-US" i="1" dirty="0">
                <a:solidFill>
                  <a:srgbClr val="0000FF"/>
                </a:solidFill>
                <a:latin typeface="Comic Sans MS" panose="030F0702030302020204" pitchFamily="66" charset="0"/>
              </a:rPr>
              <a:t>Sing Alleluia </a:t>
            </a:r>
          </a:p>
          <a:p>
            <a:pPr algn="ctr" fontAlgn="base">
              <a:spcBef>
                <a:spcPct val="0"/>
              </a:spcBef>
              <a:spcAft>
                <a:spcPct val="0"/>
              </a:spcAft>
              <a:buClrTx/>
              <a:buSzTx/>
              <a:buNone/>
            </a:pPr>
            <a:r>
              <a:rPr lang="en-US" altLang="en-US" i="1" dirty="0">
                <a:solidFill>
                  <a:srgbClr val="0000FF"/>
                </a:solidFill>
                <a:latin typeface="Comic Sans MS" panose="030F0702030302020204" pitchFamily="66" charset="0"/>
              </a:rPr>
              <a:t>Sing Alleluia to the Lord. </a:t>
            </a:r>
            <a:r>
              <a:rPr lang="en-US" altLang="en-US" sz="2400" dirty="0">
                <a:solidFill>
                  <a:srgbClr val="000000"/>
                </a:solidFill>
                <a:latin typeface="Comic Sans MS" panose="030F0702030302020204" pitchFamily="66" charset="0"/>
              </a:rPr>
              <a:t>x1</a:t>
            </a:r>
          </a:p>
          <a:p>
            <a:pPr algn="ctr" fontAlgn="base">
              <a:spcBef>
                <a:spcPct val="0"/>
              </a:spcBef>
              <a:spcAft>
                <a:spcPct val="0"/>
              </a:spcAft>
              <a:buClrTx/>
              <a:buSzTx/>
              <a:buNone/>
            </a:pPr>
            <a:endParaRPr lang="en-US" altLang="en-US" sz="400" dirty="0">
              <a:solidFill>
                <a:srgbClr val="000000"/>
              </a:solidFill>
              <a:latin typeface="Comic Sans MS" panose="030F0702030302020204" pitchFamily="66" charset="0"/>
            </a:endParaRPr>
          </a:p>
        </p:txBody>
      </p:sp>
      <p:pic>
        <p:nvPicPr>
          <p:cNvPr id="6" name="Picture 2" descr="trumphe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9281" y="3645024"/>
            <a:ext cx="2302558" cy="2587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74520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A07ED-A05D-A259-A3FB-B2CF257786F2}"/>
            </a:ext>
          </a:extLst>
        </p:cNvPr>
        <p:cNvGrpSpPr/>
        <p:nvPr/>
      </p:nvGrpSpPr>
      <p:grpSpPr>
        <a:xfrm>
          <a:off x="0" y="0"/>
          <a:ext cx="0" cy="0"/>
          <a:chOff x="0" y="0"/>
          <a:chExt cx="0" cy="0"/>
        </a:xfrm>
      </p:grpSpPr>
      <p:pic>
        <p:nvPicPr>
          <p:cNvPr id="2" name="Picture 1" descr="A person standing in a room&#10;&#10;Description automatically generated with medium confidence">
            <a:extLst>
              <a:ext uri="{FF2B5EF4-FFF2-40B4-BE49-F238E27FC236}">
                <a16:creationId xmlns:a16="http://schemas.microsoft.com/office/drawing/2014/main" id="{A3D088FB-4226-5011-BDD2-C3C89DC8B09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70" t="10714" r="11608" b="25000"/>
          <a:stretch>
            <a:fillRect/>
          </a:stretch>
        </p:blipFill>
        <p:spPr>
          <a:xfrm rot="21600000">
            <a:off x="0" y="0"/>
            <a:ext cx="12192000" cy="6921998"/>
          </a:xfrm>
          <a:prstGeom prst="rect">
            <a:avLst/>
          </a:prstGeom>
          <a:noFill/>
          <a:ln>
            <a:solidFill>
              <a:schemeClr val="tx1"/>
            </a:solidFill>
          </a:ln>
        </p:spPr>
      </p:pic>
      <p:sp>
        <p:nvSpPr>
          <p:cNvPr id="4" name="Text Box 6"/>
          <p:cNvSpPr txBox="1">
            <a:spLocks noChangeArrowheads="1"/>
          </p:cNvSpPr>
          <p:nvPr/>
        </p:nvSpPr>
        <p:spPr bwMode="auto">
          <a:xfrm>
            <a:off x="9469218" y="192882"/>
            <a:ext cx="2448272" cy="1077218"/>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3200" b="0" i="0" u="none" strike="noStrike" kern="1200" cap="none" spc="0" normalizeH="0" baseline="0" noProof="0" dirty="0">
                <a:ln>
                  <a:noFill/>
                </a:ln>
                <a:solidFill>
                  <a:srgbClr val="000000"/>
                </a:solidFill>
                <a:effectLst/>
                <a:uLnTx/>
                <a:uFillTx/>
                <a:latin typeface="Comic Sans MS" pitchFamily="66" charset="0"/>
                <a:ea typeface="+mn-ea"/>
                <a:cs typeface="Arial" charset="0"/>
              </a:rPr>
              <a:t>HOMILY     </a:t>
            </a:r>
            <a:r>
              <a:rPr kumimoji="0" lang="en-GB" altLang="en-US" sz="3200" b="0" i="0" u="none" strike="noStrike" kern="1200" cap="none" spc="0" normalizeH="0" baseline="0" noProof="0" dirty="0">
                <a:ln>
                  <a:noFill/>
                </a:ln>
                <a:solidFill>
                  <a:srgbClr val="0000FF"/>
                </a:solidFill>
                <a:effectLst/>
                <a:uLnTx/>
                <a:uFillTx/>
                <a:latin typeface="Comic Sans MS" pitchFamily="66" charset="0"/>
                <a:ea typeface="+mn-ea"/>
                <a:cs typeface="Arial" charset="0"/>
              </a:rPr>
              <a:t>Fr. Stephen</a:t>
            </a:r>
            <a:endParaRPr kumimoji="0" lang="en-US" altLang="en-US" sz="3200" b="0" i="0" u="none" strike="noStrike" kern="1200" cap="none" spc="0" normalizeH="0" baseline="0" noProof="0" dirty="0">
              <a:ln>
                <a:noFill/>
              </a:ln>
              <a:solidFill>
                <a:srgbClr val="0000FF"/>
              </a:solidFill>
              <a:effectLst/>
              <a:uLnTx/>
              <a:uFillTx/>
              <a:latin typeface="Comic Sans MS" pitchFamily="66" charset="0"/>
              <a:ea typeface="+mn-ea"/>
              <a:cs typeface="Arial" charset="0"/>
            </a:endParaRPr>
          </a:p>
        </p:txBody>
      </p:sp>
      <p:sp>
        <p:nvSpPr>
          <p:cNvPr id="3" name="Text Box 6">
            <a:extLst>
              <a:ext uri="{FF2B5EF4-FFF2-40B4-BE49-F238E27FC236}">
                <a16:creationId xmlns:a16="http://schemas.microsoft.com/office/drawing/2014/main" id="{F7B1ABB6-2FE5-A162-4C2C-FEB58C64A201}"/>
              </a:ext>
            </a:extLst>
          </p:cNvPr>
          <p:cNvSpPr txBox="1">
            <a:spLocks noChangeArrowheads="1"/>
          </p:cNvSpPr>
          <p:nvPr/>
        </p:nvSpPr>
        <p:spPr bwMode="auto">
          <a:xfrm>
            <a:off x="172818" y="149290"/>
            <a:ext cx="1394725" cy="1200329"/>
          </a:xfrm>
          <a:prstGeom prst="rect">
            <a:avLst/>
          </a:prstGeom>
          <a:solidFill>
            <a:schemeClr val="accent1">
              <a:lumMod val="60000"/>
              <a:lumOff val="40000"/>
            </a:schemeClr>
          </a:solidFill>
          <a:ln w="9525">
            <a:solidFill>
              <a:schemeClr val="bg2"/>
            </a:solidFill>
            <a:miter lim="800000"/>
            <a:headEnd/>
            <a:tailEnd/>
          </a:ln>
          <a:effec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fontAlgn="base">
              <a:spcBef>
                <a:spcPct val="50000"/>
              </a:spcBef>
              <a:spcAft>
                <a:spcPct val="0"/>
              </a:spcAft>
              <a:buClrTx/>
              <a:buSzTx/>
              <a:buNone/>
              <a:defRPr/>
            </a:pPr>
            <a:r>
              <a:rPr lang="en-GB" altLang="en-US" sz="2400" dirty="0">
                <a:solidFill>
                  <a:srgbClr val="000000"/>
                </a:solidFill>
                <a:latin typeface="Comic Sans MS" panose="030F0702030302020204" pitchFamily="66" charset="0"/>
              </a:rPr>
              <a:t>PLEASE           SIT                   DOWN       </a:t>
            </a:r>
            <a:endParaRPr lang="en-US" altLang="en-US" sz="2400" dirty="0">
              <a:solidFill>
                <a:srgbClr val="0000FF"/>
              </a:solidFill>
              <a:latin typeface="Comic Sans MS" panose="030F0702030302020204" pitchFamily="66" charset="0"/>
            </a:endParaRPr>
          </a:p>
        </p:txBody>
      </p:sp>
    </p:spTree>
    <p:extLst>
      <p:ext uri="{BB962C8B-B14F-4D97-AF65-F5344CB8AC3E}">
        <p14:creationId xmlns:p14="http://schemas.microsoft.com/office/powerpoint/2010/main" val="23149081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655ACAF9-9EE9-0D42-FF1A-2C3DA3BC96F3}"/>
            </a:ext>
          </a:extLst>
        </p:cNvPr>
        <p:cNvGrpSpPr/>
        <p:nvPr/>
      </p:nvGrpSpPr>
      <p:grpSpPr>
        <a:xfrm>
          <a:off x="0" y="0"/>
          <a:ext cx="0" cy="0"/>
          <a:chOff x="0" y="0"/>
          <a:chExt cx="0" cy="0"/>
        </a:xfrm>
      </p:grpSpPr>
      <p:sp>
        <p:nvSpPr>
          <p:cNvPr id="73730" name="Rectangle 4">
            <a:extLst>
              <a:ext uri="{FF2B5EF4-FFF2-40B4-BE49-F238E27FC236}">
                <a16:creationId xmlns:a16="http://schemas.microsoft.com/office/drawing/2014/main" id="{ACD9287A-5E36-F9DE-22A1-16B041610DB7}"/>
              </a:ext>
            </a:extLst>
          </p:cNvPr>
          <p:cNvSpPr>
            <a:spLocks noChangeArrowheads="1"/>
          </p:cNvSpPr>
          <p:nvPr/>
        </p:nvSpPr>
        <p:spPr bwMode="auto">
          <a:xfrm>
            <a:off x="1889002" y="301133"/>
            <a:ext cx="8599486" cy="5278438"/>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457056" bIns="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800" b="0" i="0" u="none" strike="noStrike" kern="1200" cap="none" spc="0" normalizeH="0" baseline="0" noProof="0" dirty="0">
              <a:ln>
                <a:noFill/>
              </a:ln>
              <a:solidFill>
                <a:srgbClr val="000000"/>
              </a:solidFill>
              <a:effectLst/>
              <a:uLnTx/>
              <a:uFillTx/>
              <a:latin typeface="Comic Sans MS" pitchFamily="66"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1" u="none" strike="noStrike" kern="1200" cap="none" spc="0" normalizeH="0" baseline="0" noProof="0" dirty="0">
                <a:ln>
                  <a:noFill/>
                </a:ln>
                <a:solidFill>
                  <a:srgbClr val="000000"/>
                </a:solidFill>
                <a:effectLst/>
                <a:uLnTx/>
                <a:uFillTx/>
                <a:latin typeface="Comic Sans MS" pitchFamily="66" charset="0"/>
                <a:ea typeface="+mn-ea"/>
                <a:cs typeface="Arial" charset="0"/>
              </a:rPr>
              <a:t>Jesus said, ‘The hour has come for the Son of Man to be glorified.  I tell you the truth,             unless  a grain of wheat falls to the ground and dies,  it remains only a single seed.                             But if it dies, it produces many seeds.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800" b="0" i="1" u="none" strike="noStrike" kern="1200" cap="none" spc="0" normalizeH="0" baseline="0" noProof="0" dirty="0">
              <a:ln>
                <a:noFill/>
              </a:ln>
              <a:solidFill>
                <a:srgbClr val="000000"/>
              </a:solidFill>
              <a:effectLst/>
              <a:uLnTx/>
              <a:uFillTx/>
              <a:latin typeface="Comic Sans MS" pitchFamily="66"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1" u="none" strike="noStrike" kern="1200" cap="none" spc="0" normalizeH="0" baseline="0" noProof="0" dirty="0">
                <a:ln>
                  <a:noFill/>
                </a:ln>
                <a:solidFill>
                  <a:srgbClr val="000000"/>
                </a:solidFill>
                <a:effectLst/>
                <a:uLnTx/>
                <a:uFillTx/>
                <a:latin typeface="Comic Sans MS" pitchFamily="66" charset="0"/>
                <a:ea typeface="+mn-ea"/>
                <a:cs typeface="Arial" charset="0"/>
              </a:rPr>
              <a:t>The man who loves his life will lose it,                     while the man who hates his life in this world will keep it for eternal life.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800" b="0" i="1" u="none" strike="noStrike" kern="1200" cap="none" spc="0" normalizeH="0" baseline="0" noProof="0" dirty="0">
              <a:ln>
                <a:noFill/>
              </a:ln>
              <a:solidFill>
                <a:srgbClr val="000000"/>
              </a:solidFill>
              <a:effectLst/>
              <a:uLnTx/>
              <a:uFillTx/>
              <a:latin typeface="Comic Sans MS" pitchFamily="66" charset="0"/>
              <a:ea typeface="+mn-ea"/>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1" u="none" strike="noStrike" kern="1200" cap="none" spc="0" normalizeH="0" baseline="0" noProof="0" dirty="0">
                <a:ln>
                  <a:noFill/>
                </a:ln>
                <a:solidFill>
                  <a:srgbClr val="000000"/>
                </a:solidFill>
                <a:effectLst/>
                <a:uLnTx/>
                <a:uFillTx/>
                <a:latin typeface="Comic Sans MS" pitchFamily="66" charset="0"/>
                <a:ea typeface="+mn-ea"/>
                <a:cs typeface="Arial" charset="0"/>
              </a:rPr>
              <a:t>Whoever serves me must follow me;                           and where  I am, my servant also will be.                     My Father will </a:t>
            </a:r>
            <a:r>
              <a:rPr kumimoji="0" lang="en-US" altLang="en-US" sz="2800" b="0" i="1" u="none" strike="noStrike" kern="1200" cap="none" spc="0" normalizeH="0" baseline="0" noProof="0" dirty="0" err="1">
                <a:ln>
                  <a:noFill/>
                </a:ln>
                <a:solidFill>
                  <a:srgbClr val="000000"/>
                </a:solidFill>
                <a:effectLst/>
                <a:uLnTx/>
                <a:uFillTx/>
                <a:latin typeface="Comic Sans MS" pitchFamily="66" charset="0"/>
                <a:ea typeface="+mn-ea"/>
                <a:cs typeface="Arial" charset="0"/>
              </a:rPr>
              <a:t>honour</a:t>
            </a:r>
            <a:r>
              <a:rPr kumimoji="0" lang="en-US" altLang="en-US" sz="2800" b="0" i="1" u="none" strike="noStrike" kern="1200" cap="none" spc="0" normalizeH="0" baseline="0" noProof="0" dirty="0">
                <a:ln>
                  <a:noFill/>
                </a:ln>
                <a:solidFill>
                  <a:srgbClr val="000000"/>
                </a:solidFill>
                <a:effectLst/>
                <a:uLnTx/>
                <a:uFillTx/>
                <a:latin typeface="Comic Sans MS" pitchFamily="66" charset="0"/>
                <a:ea typeface="+mn-ea"/>
                <a:cs typeface="Arial" charset="0"/>
              </a:rPr>
              <a:t> the one who serves me.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800" b="0" i="0" u="none" strike="noStrike" kern="1200" cap="none" spc="0" normalizeH="0" baseline="0" noProof="0" dirty="0">
              <a:ln>
                <a:noFill/>
              </a:ln>
              <a:solidFill>
                <a:srgbClr val="000000"/>
              </a:solidFill>
              <a:effectLst/>
              <a:uLnTx/>
              <a:uFillTx/>
              <a:latin typeface="Comic Sans MS" pitchFamily="66" charset="0"/>
              <a:ea typeface="+mn-ea"/>
              <a:cs typeface="Arial" charset="0"/>
            </a:endParaRPr>
          </a:p>
        </p:txBody>
      </p:sp>
      <p:pic>
        <p:nvPicPr>
          <p:cNvPr id="73731" name="Picture 8" descr="E:\New BEO Badge.png">
            <a:extLst>
              <a:ext uri="{FF2B5EF4-FFF2-40B4-BE49-F238E27FC236}">
                <a16:creationId xmlns:a16="http://schemas.microsoft.com/office/drawing/2014/main" id="{733B8DAE-4D44-D790-4210-B1A740F1335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35961" y="5805264"/>
            <a:ext cx="720080" cy="949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4213665"/>
      </p:ext>
    </p:extLst>
  </p:cSld>
  <p:clrMapOvr>
    <a:masterClrMapping/>
  </p:clrMapOvr>
  <p:transition spd="slow">
    <p:split orient="vert"/>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a:extLst>
            <a:ext uri="{FF2B5EF4-FFF2-40B4-BE49-F238E27FC236}">
              <a16:creationId xmlns:a16="http://schemas.microsoft.com/office/drawing/2014/main" id="{A04FB4AB-FC19-C3E7-5DBA-C09362926F55}"/>
            </a:ext>
          </a:extLst>
        </p:cNvPr>
        <p:cNvGrpSpPr/>
        <p:nvPr/>
      </p:nvGrpSpPr>
      <p:grpSpPr>
        <a:xfrm>
          <a:off x="0" y="0"/>
          <a:ext cx="0" cy="0"/>
          <a:chOff x="0" y="0"/>
          <a:chExt cx="0" cy="0"/>
        </a:xfrm>
      </p:grpSpPr>
      <p:pic>
        <p:nvPicPr>
          <p:cNvPr id="120836" name="Picture 8" descr="E:\New BEO Bad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2010" y="207151"/>
            <a:ext cx="1252502" cy="1538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
          <p:cNvSpPr>
            <a:spLocks noChangeArrowheads="1"/>
          </p:cNvSpPr>
          <p:nvPr/>
        </p:nvSpPr>
        <p:spPr bwMode="auto">
          <a:xfrm>
            <a:off x="5879626" y="1856674"/>
            <a:ext cx="4877271" cy="4124206"/>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eaLnBrk="0" fontAlgn="base" hangingPunct="0">
              <a:spcBef>
                <a:spcPct val="0"/>
              </a:spcBef>
              <a:spcAft>
                <a:spcPct val="0"/>
              </a:spcAft>
              <a:buClrTx/>
              <a:buSzTx/>
              <a:buNone/>
              <a:defRPr/>
            </a:pPr>
            <a:endParaRPr lang="en-GB" altLang="en-US" sz="200" i="1" dirty="0">
              <a:solidFill>
                <a:srgbClr val="0000FF"/>
              </a:solidFill>
              <a:latin typeface="Comic Sans MS" pitchFamily="66" charset="0"/>
              <a:cs typeface="Times New Roman" pitchFamily="18" charset="0"/>
            </a:endParaRPr>
          </a:p>
          <a:p>
            <a:pPr algn="ctr" eaLnBrk="0" fontAlgn="base" hangingPunct="0">
              <a:spcBef>
                <a:spcPct val="0"/>
              </a:spcBef>
              <a:spcAft>
                <a:spcPct val="0"/>
              </a:spcAft>
              <a:buClrTx/>
              <a:buSzTx/>
              <a:buNone/>
              <a:defRPr/>
            </a:pPr>
            <a:endParaRPr lang="en-GB" altLang="en-US" sz="400" i="1" dirty="0">
              <a:solidFill>
                <a:srgbClr val="000000"/>
              </a:solidFill>
              <a:latin typeface="Comic Sans MS" pitchFamily="66" charset="0"/>
              <a:cs typeface="Times New Roman" pitchFamily="18" charset="0"/>
            </a:endParaRPr>
          </a:p>
          <a:p>
            <a:pPr algn="ctr" eaLnBrk="0" fontAlgn="base" hangingPunct="0">
              <a:spcBef>
                <a:spcPct val="0"/>
              </a:spcBef>
              <a:spcAft>
                <a:spcPct val="0"/>
              </a:spcAft>
              <a:buClrTx/>
              <a:buSzTx/>
              <a:buNone/>
              <a:defRPr/>
            </a:pPr>
            <a:r>
              <a:rPr lang="en-GB" altLang="en-US" sz="2800" i="1" u="sng" dirty="0">
                <a:solidFill>
                  <a:srgbClr val="C00000"/>
                </a:solidFill>
                <a:latin typeface="Comic Sans MS" pitchFamily="66" charset="0"/>
                <a:cs typeface="Times New Roman" pitchFamily="18" charset="0"/>
              </a:rPr>
              <a:t>Father Edward</a:t>
            </a:r>
            <a:r>
              <a:rPr lang="en-GB" altLang="en-US" sz="2800" i="1" dirty="0">
                <a:solidFill>
                  <a:srgbClr val="C00000"/>
                </a:solidFill>
                <a:latin typeface="Comic Sans MS" pitchFamily="66" charset="0"/>
                <a:cs typeface="Times New Roman" pitchFamily="18" charset="0"/>
              </a:rPr>
              <a:t>                                </a:t>
            </a:r>
            <a:r>
              <a:rPr lang="en-GB" altLang="en-US" sz="2800" i="1" dirty="0">
                <a:solidFill>
                  <a:srgbClr val="000000"/>
                </a:solidFill>
                <a:latin typeface="Comic Sans MS" pitchFamily="66" charset="0"/>
                <a:cs typeface="Times New Roman" pitchFamily="18" charset="0"/>
              </a:rPr>
              <a:t>was filled with the strength and courage                                      to be a witness to Christ and in doing so                              he became a </a:t>
            </a:r>
            <a:r>
              <a:rPr lang="en-GB" altLang="en-US" sz="2800" i="1" u="sng" dirty="0">
                <a:solidFill>
                  <a:srgbClr val="C00000"/>
                </a:solidFill>
                <a:latin typeface="Comic Sans MS" pitchFamily="66" charset="0"/>
                <a:cs typeface="Times New Roman" pitchFamily="18" charset="0"/>
              </a:rPr>
              <a:t>martyr </a:t>
            </a:r>
            <a:r>
              <a:rPr lang="en-GB" altLang="en-US" sz="2800" i="1" dirty="0">
                <a:solidFill>
                  <a:srgbClr val="000000"/>
                </a:solidFill>
                <a:latin typeface="Comic Sans MS" pitchFamily="66" charset="0"/>
                <a:cs typeface="Times New Roman" pitchFamily="18" charset="0"/>
              </a:rPr>
              <a:t>.</a:t>
            </a:r>
          </a:p>
          <a:p>
            <a:pPr algn="ctr" eaLnBrk="0" fontAlgn="base" hangingPunct="0">
              <a:spcBef>
                <a:spcPct val="0"/>
              </a:spcBef>
              <a:spcAft>
                <a:spcPct val="0"/>
              </a:spcAft>
              <a:buClrTx/>
              <a:buSzTx/>
              <a:buNone/>
              <a:defRPr/>
            </a:pPr>
            <a:endParaRPr lang="en-GB" altLang="en-US" sz="2800" i="1" dirty="0">
              <a:solidFill>
                <a:srgbClr val="000000"/>
              </a:solidFill>
              <a:latin typeface="Comic Sans MS" pitchFamily="66" charset="0"/>
              <a:cs typeface="Times New Roman" pitchFamily="18" charset="0"/>
            </a:endParaRPr>
          </a:p>
          <a:p>
            <a:pPr algn="ctr" eaLnBrk="0" fontAlgn="base" hangingPunct="0">
              <a:spcBef>
                <a:spcPct val="0"/>
              </a:spcBef>
              <a:spcAft>
                <a:spcPct val="0"/>
              </a:spcAft>
              <a:buClrTx/>
              <a:buSzTx/>
              <a:buNone/>
              <a:defRPr/>
            </a:pPr>
            <a:r>
              <a:rPr lang="en-GB" altLang="en-US" sz="2800" i="1" dirty="0">
                <a:solidFill>
                  <a:srgbClr val="000000"/>
                </a:solidFill>
                <a:latin typeface="Comic Sans MS" pitchFamily="66" charset="0"/>
                <a:cs typeface="Times New Roman" pitchFamily="18" charset="0"/>
              </a:rPr>
              <a:t>The liturgical colour for martyrdom is </a:t>
            </a:r>
            <a:r>
              <a:rPr lang="en-GB" altLang="en-US" sz="2800" i="1" u="sng" dirty="0">
                <a:solidFill>
                  <a:srgbClr val="C00000"/>
                </a:solidFill>
                <a:latin typeface="Comic Sans MS" pitchFamily="66" charset="0"/>
                <a:cs typeface="Times New Roman" pitchFamily="18" charset="0"/>
              </a:rPr>
              <a:t>red.</a:t>
            </a:r>
          </a:p>
          <a:p>
            <a:pPr algn="ctr" eaLnBrk="0" fontAlgn="base" hangingPunct="0">
              <a:spcBef>
                <a:spcPct val="0"/>
              </a:spcBef>
              <a:spcAft>
                <a:spcPct val="0"/>
              </a:spcAft>
              <a:buClrTx/>
              <a:buSzTx/>
              <a:buNone/>
              <a:defRPr/>
            </a:pPr>
            <a:endParaRPr lang="en-GB" altLang="en-US" sz="400" i="1" dirty="0">
              <a:solidFill>
                <a:srgbClr val="000000"/>
              </a:solidFill>
              <a:latin typeface="Comic Sans MS" pitchFamily="66" charset="0"/>
              <a:cs typeface="Times New Roman" pitchFamily="18" charset="0"/>
            </a:endParaRPr>
          </a:p>
        </p:txBody>
      </p:sp>
      <p:pic>
        <p:nvPicPr>
          <p:cNvPr id="4" name="Picture 7" descr="BEO">
            <a:extLst>
              <a:ext uri="{FF2B5EF4-FFF2-40B4-BE49-F238E27FC236}">
                <a16:creationId xmlns:a16="http://schemas.microsoft.com/office/drawing/2014/main" id="{EC9A0666-37AD-E724-1FB6-0A6F5B48943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6056" y="173838"/>
            <a:ext cx="4214263" cy="6510323"/>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6" name="Text Box 12">
            <a:extLst>
              <a:ext uri="{FF2B5EF4-FFF2-40B4-BE49-F238E27FC236}">
                <a16:creationId xmlns:a16="http://schemas.microsoft.com/office/drawing/2014/main" id="{65EBC4D5-886A-B5E0-68ED-146687ABFE06}"/>
              </a:ext>
            </a:extLst>
          </p:cNvPr>
          <p:cNvSpPr txBox="1">
            <a:spLocks noChangeArrowheads="1"/>
          </p:cNvSpPr>
          <p:nvPr/>
        </p:nvSpPr>
        <p:spPr bwMode="auto">
          <a:xfrm>
            <a:off x="6222649" y="6305081"/>
            <a:ext cx="4191227" cy="338554"/>
          </a:xfrm>
          <a:prstGeom prst="rect">
            <a:avLst/>
          </a:prstGeom>
          <a:noFill/>
          <a:ln w="9525">
            <a:noFill/>
            <a:miter lim="800000"/>
            <a:headEnd/>
            <a:tailEnd/>
          </a:ln>
          <a:effectLst/>
        </p:spPr>
        <p:txBody>
          <a:bodyPr wrap="square">
            <a:spAutoFit/>
          </a:bodyPr>
          <a:lstStyle>
            <a:lvl1pPr eaLnBrk="0" hangingPunct="0">
              <a:defRPr sz="4800">
                <a:solidFill>
                  <a:schemeClr val="tx1"/>
                </a:solidFill>
                <a:latin typeface="Comic Sans MS" panose="030F0702030302020204" pitchFamily="66" charset="0"/>
                <a:cs typeface="Arial" panose="020B0604020202020204" pitchFamily="34" charset="0"/>
              </a:defRPr>
            </a:lvl1pPr>
            <a:lvl2pPr marL="742950" indent="-285750" eaLnBrk="0" hangingPunct="0">
              <a:defRPr sz="4800">
                <a:solidFill>
                  <a:schemeClr val="tx1"/>
                </a:solidFill>
                <a:latin typeface="Comic Sans MS" panose="030F0702030302020204" pitchFamily="66" charset="0"/>
                <a:cs typeface="Arial" panose="020B0604020202020204" pitchFamily="34" charset="0"/>
              </a:defRPr>
            </a:lvl2pPr>
            <a:lvl3pPr marL="1143000" indent="-228600" eaLnBrk="0" hangingPunct="0">
              <a:defRPr sz="4800">
                <a:solidFill>
                  <a:schemeClr val="tx1"/>
                </a:solidFill>
                <a:latin typeface="Comic Sans MS" panose="030F0702030302020204" pitchFamily="66" charset="0"/>
                <a:cs typeface="Arial" panose="020B0604020202020204" pitchFamily="34" charset="0"/>
              </a:defRPr>
            </a:lvl3pPr>
            <a:lvl4pPr marL="1600200" indent="-228600" eaLnBrk="0" hangingPunct="0">
              <a:defRPr sz="4800">
                <a:solidFill>
                  <a:schemeClr val="tx1"/>
                </a:solidFill>
                <a:latin typeface="Comic Sans MS" panose="030F0702030302020204" pitchFamily="66" charset="0"/>
                <a:cs typeface="Arial" panose="020B0604020202020204" pitchFamily="34" charset="0"/>
              </a:defRPr>
            </a:lvl4pPr>
            <a:lvl5pPr marL="2057400" indent="-228600" eaLnBrk="0" hangingPunct="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sz="1600" b="0" i="1" u="none" strike="noStrike" kern="1200" cap="none" spc="0" normalizeH="0" baseline="0" noProof="0" dirty="0">
                <a:ln>
                  <a:noFill/>
                </a:ln>
                <a:solidFill>
                  <a:srgbClr val="FFFFFF"/>
                </a:solidFill>
                <a:effectLst/>
                <a:uLnTx/>
                <a:uFillTx/>
                <a:latin typeface="Comic Sans MS" panose="030F0702030302020204" pitchFamily="66" charset="0"/>
                <a:ea typeface="+mn-ea"/>
                <a:cs typeface="Arial" panose="020B0604020202020204" pitchFamily="34" charset="0"/>
              </a:rPr>
              <a:t>A.M.D.G. – For the Greater Glory of God</a:t>
            </a:r>
            <a:endParaRPr kumimoji="0" lang="en-US" altLang="en-US" sz="1600" b="0" i="1" u="none" strike="noStrike" kern="1200" cap="none" spc="0" normalizeH="0" baseline="0" noProof="0" dirty="0">
              <a:ln>
                <a:noFill/>
              </a:ln>
              <a:solidFill>
                <a:srgbClr val="FFFFFF"/>
              </a:solidFill>
              <a:effectLst/>
              <a:uLnTx/>
              <a:uFillTx/>
              <a:latin typeface="Comic Sans MS" panose="030F0702030302020204" pitchFamily="66" charset="0"/>
              <a:ea typeface="+mn-ea"/>
              <a:cs typeface="Arial" panose="020B0604020202020204" pitchFamily="34" charset="0"/>
            </a:endParaRPr>
          </a:p>
        </p:txBody>
      </p:sp>
    </p:spTree>
    <p:extLst>
      <p:ext uri="{BB962C8B-B14F-4D97-AF65-F5344CB8AC3E}">
        <p14:creationId xmlns:p14="http://schemas.microsoft.com/office/powerpoint/2010/main" val="17800110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9267" name="Text Box 2">
            <a:extLst>
              <a:ext uri="{FF2B5EF4-FFF2-40B4-BE49-F238E27FC236}">
                <a16:creationId xmlns:a16="http://schemas.microsoft.com/office/drawing/2014/main" id="{7F8E8887-F888-4F5F-9F57-34B2C423ACAC}"/>
              </a:ext>
            </a:extLst>
          </p:cNvPr>
          <p:cNvSpPr txBox="1">
            <a:spLocks noChangeArrowheads="1"/>
          </p:cNvSpPr>
          <p:nvPr/>
        </p:nvSpPr>
        <p:spPr bwMode="auto">
          <a:xfrm>
            <a:off x="5681664" y="2342285"/>
            <a:ext cx="5735637" cy="255454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fontAlgn="base">
              <a:spcBef>
                <a:spcPct val="50000"/>
              </a:spcBef>
              <a:spcAft>
                <a:spcPct val="0"/>
              </a:spcAft>
              <a:buClrTx/>
              <a:buSzTx/>
              <a:buNone/>
              <a:defRPr/>
            </a:pPr>
            <a:r>
              <a:rPr lang="en-GB" altLang="en-US" dirty="0">
                <a:solidFill>
                  <a:srgbClr val="FFFF00"/>
                </a:solidFill>
                <a:latin typeface="Comic Sans MS" panose="030F0702030302020204" pitchFamily="66" charset="0"/>
              </a:rPr>
              <a:t>THE MARTYRS SHRINE                               AT THE TOP OF REDHILL MARKING THE SPOT WHERE FR. EDWARD          WAS EXECUTED</a:t>
            </a:r>
          </a:p>
        </p:txBody>
      </p:sp>
      <p:sp>
        <p:nvSpPr>
          <p:cNvPr id="8" name="Rectangle 7">
            <a:extLst>
              <a:ext uri="{FF2B5EF4-FFF2-40B4-BE49-F238E27FC236}">
                <a16:creationId xmlns:a16="http://schemas.microsoft.com/office/drawing/2014/main" id="{3CA365D9-5DF2-4BF5-AEC0-3F9CE91B6726}"/>
              </a:ext>
            </a:extLst>
          </p:cNvPr>
          <p:cNvSpPr/>
          <p:nvPr/>
        </p:nvSpPr>
        <p:spPr>
          <a:xfrm>
            <a:off x="6030913" y="5434011"/>
            <a:ext cx="5037138" cy="307975"/>
          </a:xfrm>
          <a:prstGeom prst="rect">
            <a:avLst/>
          </a:prstGeom>
          <a:noFill/>
        </p:spPr>
        <p:txBody>
          <a:bodyPr>
            <a:spAutoFit/>
          </a:bodyPr>
          <a:lstStyle/>
          <a:p>
            <a:pPr algn="ctr">
              <a:spcBef>
                <a:spcPct val="0"/>
              </a:spcBef>
              <a:defRPr/>
            </a:pPr>
            <a:r>
              <a:rPr lang="en-GB" altLang="en-US" sz="1400" i="1" kern="0" dirty="0">
                <a:solidFill>
                  <a:srgbClr val="FFFFFF"/>
                </a:solidFill>
                <a:latin typeface="Comic Sans MS" panose="030F0702030302020204" pitchFamily="66" charset="0"/>
                <a:cs typeface="Arial" panose="020B0604020202020204" pitchFamily="34" charset="0"/>
              </a:rPr>
              <a:t>A.M.D.G. For the Greater Glory of God</a:t>
            </a:r>
          </a:p>
        </p:txBody>
      </p:sp>
      <p:pic>
        <p:nvPicPr>
          <p:cNvPr id="139269" name="Picture 5" descr="DSCN0299">
            <a:extLst>
              <a:ext uri="{FF2B5EF4-FFF2-40B4-BE49-F238E27FC236}">
                <a16:creationId xmlns:a16="http://schemas.microsoft.com/office/drawing/2014/main" id="{F3AD4E62-2864-491F-A888-C8446A94253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26199" t="2222" r="29156" b="11678"/>
          <a:stretch>
            <a:fillRect/>
          </a:stretch>
        </p:blipFill>
        <p:spPr bwMode="auto">
          <a:xfrm>
            <a:off x="473075" y="363908"/>
            <a:ext cx="4238625" cy="6130183"/>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Picture 8" descr="E:\New BEO Badge.png">
            <a:extLst>
              <a:ext uri="{FF2B5EF4-FFF2-40B4-BE49-F238E27FC236}">
                <a16:creationId xmlns:a16="http://schemas.microsoft.com/office/drawing/2014/main" id="{2F8B6366-87E2-0C29-7D5E-3A9A85A0CB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3231" y="363908"/>
            <a:ext cx="1252502" cy="1538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plit orient="vert"/>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27C1DA-DA00-4CB9-87D6-6FBDD61C7A35}"/>
              </a:ext>
            </a:extLst>
          </p:cNvPr>
          <p:cNvPicPr>
            <a:picLocks noChangeAspect="1"/>
          </p:cNvPicPr>
          <p:nvPr/>
        </p:nvPicPr>
        <p:blipFill>
          <a:blip r:embed="rId2"/>
          <a:stretch>
            <a:fillRect/>
          </a:stretch>
        </p:blipFill>
        <p:spPr>
          <a:xfrm>
            <a:off x="1522672" y="-1"/>
            <a:ext cx="7506270" cy="6858001"/>
          </a:xfrm>
          <a:prstGeom prst="rect">
            <a:avLst/>
          </a:prstGeom>
        </p:spPr>
      </p:pic>
      <p:pic>
        <p:nvPicPr>
          <p:cNvPr id="10" name="Picture 8" descr="E:\New BEO Badge.png">
            <a:extLst>
              <a:ext uri="{FF2B5EF4-FFF2-40B4-BE49-F238E27FC236}">
                <a16:creationId xmlns:a16="http://schemas.microsoft.com/office/drawing/2014/main" id="{28B4E20C-A289-4347-B48C-07605FC2C1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9001" y="116632"/>
            <a:ext cx="1365195" cy="18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Google Shape;152;p27">
            <a:extLst>
              <a:ext uri="{FF2B5EF4-FFF2-40B4-BE49-F238E27FC236}">
                <a16:creationId xmlns:a16="http://schemas.microsoft.com/office/drawing/2014/main" id="{FAB9389B-9E08-72E2-8405-8A5C3C813110}"/>
              </a:ext>
            </a:extLst>
          </p:cNvPr>
          <p:cNvSpPr/>
          <p:nvPr/>
        </p:nvSpPr>
        <p:spPr>
          <a:xfrm>
            <a:off x="0" y="6046665"/>
            <a:ext cx="3528392" cy="576064"/>
          </a:xfrm>
          <a:prstGeom prst="rect">
            <a:avLst/>
          </a:prstGeom>
          <a:noFill/>
          <a:ln w="9525" cap="flat" cmpd="sng">
            <a:noFill/>
            <a:prstDash val="solid"/>
            <a:miter lim="800000"/>
            <a:headEnd type="none" w="sm" len="sm"/>
            <a:tailEnd type="none" w="sm" len="sm"/>
          </a:ln>
        </p:spPr>
        <p:txBody>
          <a:bodyPr spcFirstLastPara="1" wrap="square" lIns="51425" tIns="25700" rIns="51425" bIns="25700" anchor="ctr" anchorCtr="0">
            <a:noAutofit/>
          </a:bodyPr>
          <a:lstStyle/>
          <a:p>
            <a:pPr algn="ctr">
              <a:buClr>
                <a:srgbClr val="000000"/>
              </a:buClr>
              <a:defRPr/>
            </a:pPr>
            <a:r>
              <a:rPr lang="en-GB" sz="1300" i="1" kern="0" dirty="0">
                <a:solidFill>
                  <a:prstClr val="white"/>
                </a:solidFill>
                <a:latin typeface="Comic Sans MS"/>
                <a:ea typeface="Comic Sans MS"/>
                <a:cs typeface="Comic Sans MS"/>
                <a:sym typeface="Comic Sans MS"/>
              </a:rPr>
              <a:t>A.M.D.G.                                                               For the Greater Glory of God</a:t>
            </a:r>
            <a:endParaRPr sz="1300" kern="0" dirty="0">
              <a:solidFill>
                <a:prstClr val="white"/>
              </a:solidFill>
              <a:latin typeface="Arial"/>
              <a:cs typeface="Arial"/>
              <a:sym typeface="Arial"/>
            </a:endParaRPr>
          </a:p>
        </p:txBody>
      </p:sp>
      <p:sp>
        <p:nvSpPr>
          <p:cNvPr id="3" name="Google Shape;152;p27">
            <a:extLst>
              <a:ext uri="{FF2B5EF4-FFF2-40B4-BE49-F238E27FC236}">
                <a16:creationId xmlns:a16="http://schemas.microsoft.com/office/drawing/2014/main" id="{BE519A18-543B-DE8B-E923-0B3AF9D7CAD2}"/>
              </a:ext>
            </a:extLst>
          </p:cNvPr>
          <p:cNvSpPr/>
          <p:nvPr/>
        </p:nvSpPr>
        <p:spPr>
          <a:xfrm>
            <a:off x="8163007" y="612664"/>
            <a:ext cx="3528392" cy="1316000"/>
          </a:xfrm>
          <a:prstGeom prst="rect">
            <a:avLst/>
          </a:prstGeom>
          <a:noFill/>
          <a:ln w="9525" cap="flat" cmpd="sng">
            <a:noFill/>
            <a:prstDash val="solid"/>
            <a:miter lim="800000"/>
            <a:headEnd type="none" w="sm" len="sm"/>
            <a:tailEnd type="none" w="sm" len="sm"/>
          </a:ln>
        </p:spPr>
        <p:txBody>
          <a:bodyPr spcFirstLastPara="1" wrap="square" lIns="51425" tIns="25700" rIns="51425" bIns="25700" anchor="ctr" anchorCtr="0">
            <a:noAutofit/>
          </a:bodyPr>
          <a:lstStyle/>
          <a:p>
            <a:pPr algn="ctr">
              <a:buClr>
                <a:srgbClr val="000000"/>
              </a:buClr>
              <a:defRPr/>
            </a:pPr>
            <a:r>
              <a:rPr lang="en-GB" sz="2400" i="1" kern="0" dirty="0">
                <a:solidFill>
                  <a:prstClr val="white"/>
                </a:solidFill>
                <a:latin typeface="Comic Sans MS"/>
                <a:ea typeface="Comic Sans MS"/>
                <a:cs typeface="Comic Sans MS"/>
                <a:sym typeface="Comic Sans MS"/>
              </a:rPr>
              <a:t>The personal crucifix of                                        Fr. Edward </a:t>
            </a:r>
            <a:r>
              <a:rPr lang="en-GB" sz="2400" i="1" kern="0" dirty="0" err="1">
                <a:solidFill>
                  <a:prstClr val="white"/>
                </a:solidFill>
                <a:latin typeface="Comic Sans MS"/>
                <a:ea typeface="Comic Sans MS"/>
                <a:cs typeface="Comic Sans MS"/>
                <a:sym typeface="Comic Sans MS"/>
              </a:rPr>
              <a:t>Oldcorne</a:t>
            </a:r>
            <a:endParaRPr sz="2400" kern="0" dirty="0">
              <a:solidFill>
                <a:prstClr val="white"/>
              </a:solidFill>
              <a:latin typeface="Arial"/>
              <a:cs typeface="Arial"/>
              <a:sym typeface="Arial"/>
            </a:endParaRPr>
          </a:p>
        </p:txBody>
      </p:sp>
    </p:spTree>
    <p:extLst>
      <p:ext uri="{BB962C8B-B14F-4D97-AF65-F5344CB8AC3E}">
        <p14:creationId xmlns:p14="http://schemas.microsoft.com/office/powerpoint/2010/main" val="7546525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a:extLst>
            <a:ext uri="{FF2B5EF4-FFF2-40B4-BE49-F238E27FC236}">
              <a16:creationId xmlns:a16="http://schemas.microsoft.com/office/drawing/2014/main" id="{0DB52F18-F3DF-449C-3876-11E25144CDCB}"/>
            </a:ext>
          </a:extLst>
        </p:cNvPr>
        <p:cNvGrpSpPr/>
        <p:nvPr/>
      </p:nvGrpSpPr>
      <p:grpSpPr>
        <a:xfrm>
          <a:off x="0" y="0"/>
          <a:ext cx="0" cy="0"/>
          <a:chOff x="0" y="0"/>
          <a:chExt cx="0" cy="0"/>
        </a:xfrm>
      </p:grpSpPr>
      <p:pic>
        <p:nvPicPr>
          <p:cNvPr id="8" name="Picture 8" descr="E:\New BEO Badge.png">
            <a:extLst>
              <a:ext uri="{FF2B5EF4-FFF2-40B4-BE49-F238E27FC236}">
                <a16:creationId xmlns:a16="http://schemas.microsoft.com/office/drawing/2014/main" id="{744758A6-C60A-6C30-8565-420F66B738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38" y="207587"/>
            <a:ext cx="1404579" cy="1725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A530B4B3-BBF9-CFF1-AFF5-F1A91B5C3AB9}"/>
              </a:ext>
            </a:extLst>
          </p:cNvPr>
          <p:cNvSpPr txBox="1">
            <a:spLocks noChangeArrowheads="1"/>
          </p:cNvSpPr>
          <p:nvPr/>
        </p:nvSpPr>
        <p:spPr bwMode="auto">
          <a:xfrm>
            <a:off x="3841777" y="6397301"/>
            <a:ext cx="4033021" cy="338554"/>
          </a:xfrm>
          <a:prstGeom prst="rect">
            <a:avLst/>
          </a:prstGeom>
          <a:noFill/>
          <a:ln w="9525">
            <a:noFill/>
            <a:miter lim="800000"/>
            <a:headEnd/>
            <a:tailEnd/>
          </a:ln>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600" b="0" i="1" u="none" strike="noStrike" kern="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A.M.D.G. – For the Greater Glory of God</a:t>
            </a:r>
          </a:p>
        </p:txBody>
      </p:sp>
      <p:sp>
        <p:nvSpPr>
          <p:cNvPr id="2" name="Text Box 5">
            <a:extLst>
              <a:ext uri="{FF2B5EF4-FFF2-40B4-BE49-F238E27FC236}">
                <a16:creationId xmlns:a16="http://schemas.microsoft.com/office/drawing/2014/main" id="{47781CC1-6BBC-F649-B81E-4819632DDA94}"/>
              </a:ext>
            </a:extLst>
          </p:cNvPr>
          <p:cNvSpPr txBox="1">
            <a:spLocks noChangeArrowheads="1"/>
          </p:cNvSpPr>
          <p:nvPr/>
        </p:nvSpPr>
        <p:spPr bwMode="auto">
          <a:xfrm>
            <a:off x="2192453" y="291422"/>
            <a:ext cx="7807093" cy="1446550"/>
          </a:xfrm>
          <a:prstGeom prst="rect">
            <a:avLst/>
          </a:prstGeom>
          <a:solidFill>
            <a:schemeClr val="tx1"/>
          </a:solidFill>
          <a:ln>
            <a:solidFill>
              <a:schemeClr val="bg2"/>
            </a:solidFill>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8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WE RESPOND</a:t>
            </a:r>
            <a:endParaRPr kumimoji="0" lang="en-GB" altLang="en-US" sz="10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endParaRPr>
          </a:p>
        </p:txBody>
      </p:sp>
      <p:sp>
        <p:nvSpPr>
          <p:cNvPr id="6" name="Rectangle 1">
            <a:extLst>
              <a:ext uri="{FF2B5EF4-FFF2-40B4-BE49-F238E27FC236}">
                <a16:creationId xmlns:a16="http://schemas.microsoft.com/office/drawing/2014/main" id="{3C44BE96-6A27-4F94-B0F9-ACA8202AD87E}"/>
              </a:ext>
            </a:extLst>
          </p:cNvPr>
          <p:cNvSpPr>
            <a:spLocks noChangeArrowheads="1"/>
          </p:cNvSpPr>
          <p:nvPr/>
        </p:nvSpPr>
        <p:spPr bwMode="auto">
          <a:xfrm>
            <a:off x="1469571" y="2005013"/>
            <a:ext cx="8726942" cy="4124206"/>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00" b="0" i="1" u="none" strike="noStrike" kern="1200" cap="none" spc="0" normalizeH="0" baseline="0" noProof="0" dirty="0">
              <a:ln>
                <a:noFill/>
              </a:ln>
              <a:solidFill>
                <a:srgbClr val="0000FF"/>
              </a:solidFill>
              <a:effectLst/>
              <a:uLnTx/>
              <a:uFillTx/>
              <a:latin typeface="Comic Sans MS" panose="030F0702030302020204" pitchFamily="66" charset="0"/>
              <a:ea typeface="+mn-ea"/>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4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8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Times New Roman" panose="02020603050405020304" pitchFamily="18" charset="0"/>
              </a:rPr>
              <a:t>We respond by having a few moments of stillness,  </a:t>
            </a:r>
            <a:r>
              <a:rPr kumimoji="0" lang="en-GB" altLang="en-US" sz="2800" b="0" i="1" u="sng" strike="noStrike" kern="1200" cap="none" spc="0" normalizeH="0" baseline="0" noProof="0" dirty="0">
                <a:ln>
                  <a:noFill/>
                </a:ln>
                <a:solidFill>
                  <a:srgbClr val="C00000"/>
                </a:solidFill>
                <a:effectLst/>
                <a:uLnTx/>
                <a:uFillTx/>
                <a:latin typeface="Comic Sans MS" panose="030F0702030302020204" pitchFamily="66" charset="0"/>
                <a:ea typeface="+mn-ea"/>
                <a:cs typeface="Times New Roman" panose="02020603050405020304" pitchFamily="18" charset="0"/>
              </a:rPr>
              <a:t>reflecting</a:t>
            </a:r>
            <a:r>
              <a:rPr kumimoji="0" lang="en-GB" altLang="en-US" sz="28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Times New Roman" panose="02020603050405020304" pitchFamily="18" charset="0"/>
              </a:rPr>
              <a:t> on what we have just heard                               and how it relates to us.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800" b="0" i="1" u="sng" strike="noStrike" kern="1200" cap="none" spc="0" normalizeH="0" baseline="0" noProof="0" dirty="0">
              <a:ln>
                <a:noFill/>
              </a:ln>
              <a:solidFill>
                <a:srgbClr val="0000FF"/>
              </a:solidFill>
              <a:effectLst/>
              <a:uLnTx/>
              <a:uFillTx/>
              <a:latin typeface="Comic Sans MS" panose="030F0702030302020204" pitchFamily="66"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8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Times New Roman" panose="02020603050405020304" pitchFamily="18" charset="0"/>
              </a:rPr>
              <a:t>We </a:t>
            </a:r>
            <a:r>
              <a:rPr kumimoji="0" lang="en-GB" altLang="en-US" sz="2800" b="0" i="1" u="sng" strike="noStrike" kern="1200" cap="none" spc="0" normalizeH="0" baseline="0" noProof="0" dirty="0">
                <a:ln>
                  <a:noFill/>
                </a:ln>
                <a:solidFill>
                  <a:srgbClr val="C00000"/>
                </a:solidFill>
                <a:effectLst/>
                <a:uLnTx/>
                <a:uFillTx/>
                <a:latin typeface="Comic Sans MS" panose="030F0702030302020204" pitchFamily="66" charset="0"/>
                <a:ea typeface="+mn-ea"/>
                <a:cs typeface="Times New Roman" panose="02020603050405020304" pitchFamily="18" charset="0"/>
              </a:rPr>
              <a:t>sit silently</a:t>
            </a:r>
            <a:r>
              <a:rPr kumimoji="0" lang="en-GB" altLang="en-US" sz="2800" b="0" i="1" u="none" strike="noStrike" kern="1200" cap="none" spc="0" normalizeH="0" baseline="0" noProof="0" dirty="0">
                <a:ln>
                  <a:noFill/>
                </a:ln>
                <a:solidFill>
                  <a:srgbClr val="C00000"/>
                </a:solidFill>
                <a:effectLst/>
                <a:uLnTx/>
                <a:uFillTx/>
                <a:latin typeface="Comic Sans MS" panose="030F0702030302020204" pitchFamily="66" charset="0"/>
                <a:ea typeface="+mn-ea"/>
                <a:cs typeface="Times New Roman" panose="02020603050405020304" pitchFamily="18" charset="0"/>
              </a:rPr>
              <a:t> </a:t>
            </a:r>
            <a:r>
              <a:rPr kumimoji="0" lang="en-GB" altLang="en-US" sz="28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Times New Roman" panose="02020603050405020304" pitchFamily="18" charset="0"/>
              </a:rPr>
              <a:t>as we prepare to listen                        to our Prayers of Intention.</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8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8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Times New Roman" panose="02020603050405020304" pitchFamily="18" charset="0"/>
              </a:rPr>
              <a:t>We focus on the words of each prayer                           and </a:t>
            </a:r>
            <a:r>
              <a:rPr kumimoji="0" lang="en-GB" altLang="en-US" sz="2800" b="0" i="1" u="sng" strike="noStrike" kern="1200" cap="none" spc="0" normalizeH="0" baseline="0" noProof="0" dirty="0">
                <a:ln>
                  <a:noFill/>
                </a:ln>
                <a:solidFill>
                  <a:srgbClr val="C00000"/>
                </a:solidFill>
                <a:effectLst/>
                <a:uLnTx/>
                <a:uFillTx/>
                <a:latin typeface="Comic Sans MS" panose="030F0702030302020204" pitchFamily="66" charset="0"/>
                <a:ea typeface="+mn-ea"/>
                <a:cs typeface="Times New Roman" panose="02020603050405020304" pitchFamily="18" charset="0"/>
              </a:rPr>
              <a:t>ask God to come into our lives</a:t>
            </a:r>
            <a:r>
              <a:rPr kumimoji="0" lang="en-GB" altLang="en-US" sz="2800" b="0" i="1" u="none" strike="noStrike" kern="1200" cap="none" spc="0" normalizeH="0" baseline="0" noProof="0" dirty="0">
                <a:ln>
                  <a:noFill/>
                </a:ln>
                <a:solidFill>
                  <a:srgbClr val="000000"/>
                </a:solidFill>
                <a:effectLst/>
                <a:uLnTx/>
                <a:uFillTx/>
                <a:latin typeface="Comic Sans MS" panose="030F0702030302020204" pitchFamily="66" charset="0"/>
                <a:ea typeface="+mn-ea"/>
                <a:cs typeface="Times New Roman" panose="02020603050405020304" pitchFamily="18"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DE650151-D393-C2A7-A556-66494600ACB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67762" y="207587"/>
            <a:ext cx="1515442" cy="144465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31854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71185" y="2959503"/>
            <a:ext cx="4082128" cy="3062651"/>
          </a:xfrm>
          <a:prstGeom prst="rect">
            <a:avLst/>
          </a:prstGeom>
          <a:noFill/>
          <a:ln w="1270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 Box 3">
            <a:extLst>
              <a:ext uri="{FF2B5EF4-FFF2-40B4-BE49-F238E27FC236}">
                <a16:creationId xmlns:a16="http://schemas.microsoft.com/office/drawing/2014/main" id="{C6CDBD38-359B-4508-8723-BD4DE612582E}"/>
              </a:ext>
            </a:extLst>
          </p:cNvPr>
          <p:cNvSpPr txBox="1">
            <a:spLocks noChangeArrowheads="1"/>
          </p:cNvSpPr>
          <p:nvPr/>
        </p:nvSpPr>
        <p:spPr bwMode="auto">
          <a:xfrm>
            <a:off x="6353508" y="154309"/>
            <a:ext cx="4912036"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fontAlgn="base">
              <a:spcBef>
                <a:spcPct val="50000"/>
              </a:spcBef>
              <a:spcAft>
                <a:spcPct val="0"/>
              </a:spcAft>
              <a:buClrTx/>
              <a:buSzTx/>
              <a:buNone/>
              <a:defRPr/>
            </a:pPr>
            <a:r>
              <a:rPr lang="en-GB" altLang="en-US" sz="5400" b="1" dirty="0">
                <a:solidFill>
                  <a:schemeClr val="bg2"/>
                </a:solidFill>
                <a:latin typeface="Comic Sans MS" panose="030F0702030302020204" pitchFamily="66" charset="0"/>
              </a:rPr>
              <a:t>PRAYERS                OF INTENTION</a:t>
            </a:r>
            <a:endParaRPr lang="en-US" altLang="en-US" sz="5400" b="1" dirty="0">
              <a:solidFill>
                <a:schemeClr val="bg2"/>
              </a:solidFill>
              <a:latin typeface="Comic Sans MS" panose="030F0702030302020204" pitchFamily="66" charset="0"/>
            </a:endParaRPr>
          </a:p>
        </p:txBody>
      </p:sp>
      <p:pic>
        <p:nvPicPr>
          <p:cNvPr id="2" name="Picture 1" descr="A couple of students holding a box&#10;&#10;AI-generated content may be incorrect.">
            <a:extLst>
              <a:ext uri="{FF2B5EF4-FFF2-40B4-BE49-F238E27FC236}">
                <a16:creationId xmlns:a16="http://schemas.microsoft.com/office/drawing/2014/main" id="{72122C1C-C36A-FE36-8E65-A5E1CA1E29BB}"/>
              </a:ext>
            </a:extLst>
          </p:cNvPr>
          <p:cNvPicPr>
            <a:picLocks noChangeAspect="1"/>
          </p:cNvPicPr>
          <p:nvPr/>
        </p:nvPicPr>
        <p:blipFill>
          <a:blip r:embed="rId5"/>
          <a:stretch>
            <a:fillRect/>
          </a:stretch>
        </p:blipFill>
        <p:spPr>
          <a:xfrm rot="5400000">
            <a:off x="-565323" y="972982"/>
            <a:ext cx="6549382" cy="4912036"/>
          </a:xfrm>
          <a:prstGeom prst="rect">
            <a:avLst/>
          </a:prstGeom>
          <a:ln w="28575">
            <a:solidFill>
              <a:srgbClr val="000000"/>
            </a:solidFill>
          </a:ln>
        </p:spPr>
      </p:pic>
      <p:sp>
        <p:nvSpPr>
          <p:cNvPr id="7" name="Text Box 3">
            <a:extLst>
              <a:ext uri="{FF2B5EF4-FFF2-40B4-BE49-F238E27FC236}">
                <a16:creationId xmlns:a16="http://schemas.microsoft.com/office/drawing/2014/main" id="{327768B5-96AA-217F-A44B-94AFD986D412}"/>
              </a:ext>
            </a:extLst>
          </p:cNvPr>
          <p:cNvSpPr txBox="1">
            <a:spLocks noChangeArrowheads="1"/>
          </p:cNvSpPr>
          <p:nvPr/>
        </p:nvSpPr>
        <p:spPr bwMode="auto">
          <a:xfrm>
            <a:off x="6353508" y="6242026"/>
            <a:ext cx="49120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fontAlgn="base">
              <a:spcBef>
                <a:spcPct val="50000"/>
              </a:spcBef>
              <a:spcAft>
                <a:spcPct val="0"/>
              </a:spcAft>
              <a:buClrTx/>
              <a:buSzTx/>
              <a:buNone/>
              <a:defRPr/>
            </a:pPr>
            <a:r>
              <a:rPr lang="en-GB" altLang="en-US" sz="2400" b="1" dirty="0">
                <a:solidFill>
                  <a:schemeClr val="bg2"/>
                </a:solidFill>
                <a:latin typeface="Comic Sans MS" panose="030F0702030302020204" pitchFamily="66" charset="0"/>
              </a:rPr>
              <a:t>BIDDING PRAYERS</a:t>
            </a:r>
            <a:endParaRPr lang="en-US" altLang="en-US" sz="2400" b="1" dirty="0">
              <a:solidFill>
                <a:schemeClr val="bg2"/>
              </a:solidFill>
              <a:latin typeface="Comic Sans MS" panose="030F0702030302020204" pitchFamily="66" charset="0"/>
            </a:endParaRPr>
          </a:p>
        </p:txBody>
      </p:sp>
    </p:spTree>
    <p:extLst>
      <p:ext uri="{BB962C8B-B14F-4D97-AF65-F5344CB8AC3E}">
        <p14:creationId xmlns:p14="http://schemas.microsoft.com/office/powerpoint/2010/main" val="28163253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81922" name="Rectangle 2"/>
          <p:cNvSpPr>
            <a:spLocks noChangeArrowheads="1"/>
          </p:cNvSpPr>
          <p:nvPr/>
        </p:nvSpPr>
        <p:spPr bwMode="auto">
          <a:xfrm>
            <a:off x="492070" y="5216752"/>
            <a:ext cx="6827510" cy="646331"/>
          </a:xfrm>
          <a:prstGeom prst="rect">
            <a:avLst/>
          </a:prstGeom>
          <a:noFill/>
          <a:ln>
            <a:noFill/>
          </a:ln>
          <a:effectLst/>
          <a:extLst>
            <a:ext uri="{909E8E84-426E-40DD-AFC4-6F175D3DCCD1}">
              <a14:hiddenFill xmlns:a14="http://schemas.microsoft.com/office/drawing/2010/main">
                <a:solidFill>
                  <a:srgbClr val="F2FFE5"/>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en-US" sz="3600" i="1" dirty="0">
                <a:solidFill>
                  <a:srgbClr val="0000FF"/>
                </a:solidFill>
                <a:latin typeface="Comic Sans MS" pitchFamily="66" charset="0"/>
                <a:cs typeface="Arial" charset="0"/>
              </a:rPr>
              <a:t>LORD GRACIOUSLY HEAR US</a:t>
            </a:r>
            <a:endParaRPr lang="en-US" altLang="en-US" sz="3600" i="1" dirty="0">
              <a:solidFill>
                <a:srgbClr val="0000FF"/>
              </a:solidFill>
              <a:latin typeface="Comic Sans MS" pitchFamily="66" charset="0"/>
              <a:cs typeface="Arial" charset="0"/>
            </a:endParaRPr>
          </a:p>
        </p:txBody>
      </p:sp>
      <p:sp>
        <p:nvSpPr>
          <p:cNvPr id="81923" name="Rectangle 3"/>
          <p:cNvSpPr>
            <a:spLocks noChangeArrowheads="1"/>
          </p:cNvSpPr>
          <p:nvPr/>
        </p:nvSpPr>
        <p:spPr bwMode="auto">
          <a:xfrm>
            <a:off x="824557" y="4243345"/>
            <a:ext cx="289053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en-US" sz="3600" dirty="0">
                <a:solidFill>
                  <a:srgbClr val="000000"/>
                </a:solidFill>
                <a:latin typeface="Comic Sans MS" pitchFamily="66" charset="0"/>
                <a:cs typeface="Arial" charset="0"/>
              </a:rPr>
              <a:t>Lord hear us</a:t>
            </a:r>
            <a:endParaRPr lang="en-US" altLang="en-US" sz="3600" dirty="0">
              <a:solidFill>
                <a:srgbClr val="000000"/>
              </a:solidFill>
              <a:latin typeface="Comic Sans MS" pitchFamily="66" charset="0"/>
              <a:cs typeface="Arial" charset="0"/>
            </a:endParaRPr>
          </a:p>
        </p:txBody>
      </p:sp>
      <p:sp>
        <p:nvSpPr>
          <p:cNvPr id="65540" name="Rectangle 6"/>
          <p:cNvSpPr>
            <a:spLocks noChangeArrowheads="1"/>
          </p:cNvSpPr>
          <p:nvPr/>
        </p:nvSpPr>
        <p:spPr bwMode="auto">
          <a:xfrm>
            <a:off x="644471" y="535764"/>
            <a:ext cx="7889930" cy="3077766"/>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marL="342900" indent="-342900" eaLnBrk="0" hangingPunct="0">
              <a:tabLst>
                <a:tab pos="457200" algn="l"/>
              </a:tabLst>
              <a:defRPr sz="4800">
                <a:solidFill>
                  <a:schemeClr val="tx1"/>
                </a:solidFill>
                <a:latin typeface="Comic Sans MS" pitchFamily="66" charset="0"/>
                <a:cs typeface="Arial" charset="0"/>
              </a:defRPr>
            </a:lvl1pPr>
            <a:lvl2pPr marL="742950" indent="-285750" eaLnBrk="0" hangingPunct="0">
              <a:tabLst>
                <a:tab pos="457200" algn="l"/>
              </a:tabLst>
              <a:defRPr sz="4800">
                <a:solidFill>
                  <a:schemeClr val="tx1"/>
                </a:solidFill>
                <a:latin typeface="Comic Sans MS" pitchFamily="66" charset="0"/>
                <a:cs typeface="Arial" charset="0"/>
              </a:defRPr>
            </a:lvl2pPr>
            <a:lvl3pPr marL="1143000" indent="-228600" eaLnBrk="0" hangingPunct="0">
              <a:tabLst>
                <a:tab pos="457200" algn="l"/>
              </a:tabLst>
              <a:defRPr sz="4800">
                <a:solidFill>
                  <a:schemeClr val="tx1"/>
                </a:solidFill>
                <a:latin typeface="Comic Sans MS" pitchFamily="66" charset="0"/>
                <a:cs typeface="Arial" charset="0"/>
              </a:defRPr>
            </a:lvl3pPr>
            <a:lvl4pPr marL="1600200" indent="-228600" eaLnBrk="0" hangingPunct="0">
              <a:tabLst>
                <a:tab pos="457200" algn="l"/>
              </a:tabLst>
              <a:defRPr sz="4800">
                <a:solidFill>
                  <a:schemeClr val="tx1"/>
                </a:solidFill>
                <a:latin typeface="Comic Sans MS" pitchFamily="66" charset="0"/>
                <a:cs typeface="Arial" charset="0"/>
              </a:defRPr>
            </a:lvl4pPr>
            <a:lvl5pPr marL="2057400" indent="-228600" eaLnBrk="0" hangingPunct="0">
              <a:tabLst>
                <a:tab pos="457200" algn="l"/>
              </a:tabLst>
              <a:defRPr sz="4800">
                <a:solidFill>
                  <a:schemeClr val="tx1"/>
                </a:solidFill>
                <a:latin typeface="Comic Sans MS" pitchFamily="66" charset="0"/>
                <a:cs typeface="Arial" charset="0"/>
              </a:defRPr>
            </a:lvl5pPr>
            <a:lvl6pPr marL="2514600" indent="-228600" eaLnBrk="0" fontAlgn="base" hangingPunct="0">
              <a:spcBef>
                <a:spcPct val="0"/>
              </a:spcBef>
              <a:spcAft>
                <a:spcPct val="0"/>
              </a:spcAft>
              <a:tabLst>
                <a:tab pos="457200" algn="l"/>
              </a:tabLst>
              <a:defRPr sz="4800">
                <a:solidFill>
                  <a:schemeClr val="tx1"/>
                </a:solidFill>
                <a:latin typeface="Comic Sans MS" pitchFamily="66" charset="0"/>
                <a:cs typeface="Arial" charset="0"/>
              </a:defRPr>
            </a:lvl6pPr>
            <a:lvl7pPr marL="2971800" indent="-228600" eaLnBrk="0" fontAlgn="base" hangingPunct="0">
              <a:spcBef>
                <a:spcPct val="0"/>
              </a:spcBef>
              <a:spcAft>
                <a:spcPct val="0"/>
              </a:spcAft>
              <a:tabLst>
                <a:tab pos="457200" algn="l"/>
              </a:tabLst>
              <a:defRPr sz="4800">
                <a:solidFill>
                  <a:schemeClr val="tx1"/>
                </a:solidFill>
                <a:latin typeface="Comic Sans MS" pitchFamily="66" charset="0"/>
                <a:cs typeface="Arial" charset="0"/>
              </a:defRPr>
            </a:lvl7pPr>
            <a:lvl8pPr marL="3429000" indent="-228600" eaLnBrk="0" fontAlgn="base" hangingPunct="0">
              <a:spcBef>
                <a:spcPct val="0"/>
              </a:spcBef>
              <a:spcAft>
                <a:spcPct val="0"/>
              </a:spcAft>
              <a:tabLst>
                <a:tab pos="457200" algn="l"/>
              </a:tabLst>
              <a:defRPr sz="4800">
                <a:solidFill>
                  <a:schemeClr val="tx1"/>
                </a:solidFill>
                <a:latin typeface="Comic Sans MS" pitchFamily="66" charset="0"/>
                <a:cs typeface="Arial" charset="0"/>
              </a:defRPr>
            </a:lvl8pPr>
            <a:lvl9pPr marL="3886200" indent="-228600" eaLnBrk="0" fontAlgn="base" hangingPunct="0">
              <a:spcBef>
                <a:spcPct val="0"/>
              </a:spcBef>
              <a:spcAft>
                <a:spcPct val="0"/>
              </a:spcAft>
              <a:tabLst>
                <a:tab pos="457200" algn="l"/>
              </a:tabLst>
              <a:defRPr sz="4800">
                <a:solidFill>
                  <a:schemeClr val="tx1"/>
                </a:solidFill>
                <a:latin typeface="Comic Sans MS" pitchFamily="66" charset="0"/>
                <a:cs typeface="Arial" charset="0"/>
              </a:defRPr>
            </a:lvl9pPr>
          </a:lstStyle>
          <a:p>
            <a:pPr fontAlgn="base">
              <a:spcBef>
                <a:spcPct val="0"/>
              </a:spcBef>
              <a:spcAft>
                <a:spcPct val="0"/>
              </a:spcAft>
              <a:buFont typeface="+mj-lt"/>
              <a:buAutoNum type="arabicPeriod"/>
            </a:pPr>
            <a:endParaRPr lang="en-GB" sz="800" i="1" dirty="0">
              <a:solidFill>
                <a:srgbClr val="000000"/>
              </a:solidFill>
              <a:ea typeface="Times New Roman" panose="02020603050405020304" pitchFamily="18" charset="0"/>
            </a:endParaRPr>
          </a:p>
          <a:p>
            <a:pPr fontAlgn="base">
              <a:spcBef>
                <a:spcPct val="0"/>
              </a:spcBef>
              <a:spcAft>
                <a:spcPct val="0"/>
              </a:spcAft>
              <a:buFont typeface="+mj-lt"/>
              <a:buAutoNum type="arabicPeriod"/>
            </a:pPr>
            <a:r>
              <a:rPr lang="en-GB" sz="2800" i="1" dirty="0">
                <a:solidFill>
                  <a:srgbClr val="000000"/>
                </a:solidFill>
                <a:ea typeface="Times New Roman" panose="02020603050405020304" pitchFamily="18" charset="0"/>
              </a:rPr>
              <a:t>We pray for those who lead the Church,  especially our </a:t>
            </a:r>
            <a:r>
              <a:rPr lang="en-GB" sz="2800" i="1" u="sng" dirty="0">
                <a:solidFill>
                  <a:srgbClr val="C00000"/>
                </a:solidFill>
                <a:ea typeface="Times New Roman" panose="02020603050405020304" pitchFamily="18" charset="0"/>
              </a:rPr>
              <a:t>Pope, Leo</a:t>
            </a:r>
            <a:r>
              <a:rPr lang="en-GB" sz="2800" i="1" dirty="0">
                <a:solidFill>
                  <a:srgbClr val="000000"/>
                </a:solidFill>
                <a:ea typeface="Times New Roman" panose="02020603050405020304" pitchFamily="18" charset="0"/>
              </a:rPr>
              <a:t>, whom you chose as  successor of St. Peter and shepherd                    of your flock.</a:t>
            </a:r>
          </a:p>
          <a:p>
            <a:pPr marL="0" indent="0" fontAlgn="base">
              <a:spcBef>
                <a:spcPct val="0"/>
              </a:spcBef>
              <a:spcAft>
                <a:spcPct val="0"/>
              </a:spcAft>
            </a:pPr>
            <a:endParaRPr lang="en-GB" sz="1800" i="1" dirty="0">
              <a:solidFill>
                <a:srgbClr val="000000"/>
              </a:solidFill>
              <a:ea typeface="Times New Roman" panose="02020603050405020304" pitchFamily="18" charset="0"/>
            </a:endParaRPr>
          </a:p>
          <a:p>
            <a:pPr marL="0" indent="0" fontAlgn="base">
              <a:spcBef>
                <a:spcPct val="0"/>
              </a:spcBef>
              <a:spcAft>
                <a:spcPct val="0"/>
              </a:spcAft>
            </a:pPr>
            <a:r>
              <a:rPr lang="en-GB" sz="2800" i="1" dirty="0">
                <a:solidFill>
                  <a:srgbClr val="000000"/>
                </a:solidFill>
                <a:ea typeface="Times New Roman" panose="02020603050405020304" pitchFamily="18" charset="0"/>
              </a:rPr>
              <a:t>    We also pray for Bernard our </a:t>
            </a:r>
            <a:r>
              <a:rPr kumimoji="0" lang="en-GB" sz="2800" b="0" i="1" u="none" strike="noStrike" kern="1200" cap="none" spc="0" normalizeH="0" baseline="0" noProof="0" dirty="0">
                <a:ln>
                  <a:noFill/>
                </a:ln>
                <a:solidFill>
                  <a:srgbClr val="000000"/>
                </a:solidFill>
                <a:effectLst/>
                <a:uLnTx/>
                <a:uFillTx/>
                <a:ea typeface="Times New Roman" panose="02020603050405020304" pitchFamily="18" charset="0"/>
                <a:cs typeface="Arial"/>
              </a:rPr>
              <a:t>Archbishop</a:t>
            </a:r>
            <a:r>
              <a:rPr lang="en-GB" sz="2800" i="1" dirty="0">
                <a:solidFill>
                  <a:srgbClr val="000000"/>
                </a:solidFill>
                <a:ea typeface="Times New Roman" panose="02020603050405020304" pitchFamily="18" charset="0"/>
              </a:rPr>
              <a:t>                    	and Fr. Stephen our college chaplain.                                                     </a:t>
            </a:r>
          </a:p>
        </p:txBody>
      </p:sp>
      <p:pic>
        <p:nvPicPr>
          <p:cNvPr id="2" name="Picture 8" descr="E:\New BEO Badge.png">
            <a:extLst>
              <a:ext uri="{FF2B5EF4-FFF2-40B4-BE49-F238E27FC236}">
                <a16:creationId xmlns:a16="http://schemas.microsoft.com/office/drawing/2014/main" id="{54B12805-5798-6A1D-3CB7-7C6C48B8946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73047" y="535764"/>
            <a:ext cx="1574482" cy="207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erson in a white robe with a person in a blue shirt&#10;&#10;AI-generated content may be incorrect.">
            <a:extLst>
              <a:ext uri="{FF2B5EF4-FFF2-40B4-BE49-F238E27FC236}">
                <a16:creationId xmlns:a16="http://schemas.microsoft.com/office/drawing/2014/main" id="{300D61ED-BFA7-043E-F631-D76F25EC9B7E}"/>
              </a:ext>
            </a:extLst>
          </p:cNvPr>
          <p:cNvPicPr>
            <a:picLocks noChangeAspect="1"/>
          </p:cNvPicPr>
          <p:nvPr/>
        </p:nvPicPr>
        <p:blipFill>
          <a:blip r:embed="rId5"/>
          <a:stretch>
            <a:fillRect/>
          </a:stretch>
        </p:blipFill>
        <p:spPr>
          <a:xfrm rot="5400000">
            <a:off x="9111194" y="3841274"/>
            <a:ext cx="3298189" cy="2473642"/>
          </a:xfrm>
          <a:prstGeom prst="rect">
            <a:avLst/>
          </a:prstGeom>
          <a:ln w="12700">
            <a:solidFill>
              <a:schemeClr val="bg2"/>
            </a:solidFill>
          </a:ln>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C4F1F776-FE7D-08E8-B3F8-8E9D789511F4}"/>
            </a:ext>
          </a:extLst>
        </p:cNvPr>
        <p:cNvGrpSpPr/>
        <p:nvPr/>
      </p:nvGrpSpPr>
      <p:grpSpPr>
        <a:xfrm>
          <a:off x="0" y="0"/>
          <a:ext cx="0" cy="0"/>
          <a:chOff x="0" y="0"/>
          <a:chExt cx="0" cy="0"/>
        </a:xfrm>
      </p:grpSpPr>
      <p:sp>
        <p:nvSpPr>
          <p:cNvPr id="81922" name="Rectangle 2">
            <a:extLst>
              <a:ext uri="{FF2B5EF4-FFF2-40B4-BE49-F238E27FC236}">
                <a16:creationId xmlns:a16="http://schemas.microsoft.com/office/drawing/2014/main" id="{B584A05E-52D3-7432-DB4F-43DE20C625BF}"/>
              </a:ext>
            </a:extLst>
          </p:cNvPr>
          <p:cNvSpPr>
            <a:spLocks noChangeArrowheads="1"/>
          </p:cNvSpPr>
          <p:nvPr/>
        </p:nvSpPr>
        <p:spPr bwMode="auto">
          <a:xfrm>
            <a:off x="243506" y="5136600"/>
            <a:ext cx="6827510" cy="646331"/>
          </a:xfrm>
          <a:prstGeom prst="rect">
            <a:avLst/>
          </a:prstGeom>
          <a:noFill/>
          <a:ln>
            <a:noFill/>
          </a:ln>
          <a:effectLst/>
          <a:extLst>
            <a:ext uri="{909E8E84-426E-40DD-AFC4-6F175D3DCCD1}">
              <a14:hiddenFill xmlns:a14="http://schemas.microsoft.com/office/drawing/2010/main">
                <a:solidFill>
                  <a:srgbClr val="F2FFE5"/>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3600" b="0" i="1" u="none" strike="noStrike" kern="1200" cap="none" spc="0" normalizeH="0" baseline="0" noProof="0" dirty="0">
                <a:ln>
                  <a:noFill/>
                </a:ln>
                <a:solidFill>
                  <a:srgbClr val="0000FF"/>
                </a:solidFill>
                <a:effectLst/>
                <a:uLnTx/>
                <a:uFillTx/>
                <a:latin typeface="Comic Sans MS" pitchFamily="66" charset="0"/>
                <a:ea typeface="+mn-ea"/>
                <a:cs typeface="Arial" charset="0"/>
              </a:rPr>
              <a:t>LORD GRACIOUSLY HEAR US</a:t>
            </a:r>
            <a:endParaRPr kumimoji="0" lang="en-US" altLang="en-US" sz="3600" b="0" i="1" u="none" strike="noStrike" kern="1200" cap="none" spc="0" normalizeH="0" baseline="0" noProof="0" dirty="0">
              <a:ln>
                <a:noFill/>
              </a:ln>
              <a:solidFill>
                <a:srgbClr val="0000FF"/>
              </a:solidFill>
              <a:effectLst/>
              <a:uLnTx/>
              <a:uFillTx/>
              <a:latin typeface="Comic Sans MS" pitchFamily="66" charset="0"/>
              <a:ea typeface="+mn-ea"/>
              <a:cs typeface="Arial" charset="0"/>
            </a:endParaRPr>
          </a:p>
        </p:txBody>
      </p:sp>
      <p:sp>
        <p:nvSpPr>
          <p:cNvPr id="81923" name="Rectangle 3">
            <a:extLst>
              <a:ext uri="{FF2B5EF4-FFF2-40B4-BE49-F238E27FC236}">
                <a16:creationId xmlns:a16="http://schemas.microsoft.com/office/drawing/2014/main" id="{26AC2D23-D651-0FD6-8FFF-01D10C141FA3}"/>
              </a:ext>
            </a:extLst>
          </p:cNvPr>
          <p:cNvSpPr>
            <a:spLocks noChangeArrowheads="1"/>
          </p:cNvSpPr>
          <p:nvPr/>
        </p:nvSpPr>
        <p:spPr bwMode="auto">
          <a:xfrm>
            <a:off x="294536" y="4383527"/>
            <a:ext cx="289053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3600" b="0" i="0" u="none" strike="noStrike" kern="1200" cap="none" spc="0" normalizeH="0" baseline="0" noProof="0" dirty="0">
                <a:ln>
                  <a:noFill/>
                </a:ln>
                <a:solidFill>
                  <a:srgbClr val="000000"/>
                </a:solidFill>
                <a:effectLst/>
                <a:uLnTx/>
                <a:uFillTx/>
                <a:latin typeface="Comic Sans MS" pitchFamily="66" charset="0"/>
                <a:ea typeface="+mn-ea"/>
                <a:cs typeface="Arial" charset="0"/>
              </a:rPr>
              <a:t>Lord hear us</a:t>
            </a:r>
            <a:endParaRPr kumimoji="0" lang="en-US" altLang="en-US" sz="3600" b="0" i="0" u="none" strike="noStrike" kern="1200" cap="none" spc="0" normalizeH="0" baseline="0" noProof="0" dirty="0">
              <a:ln>
                <a:noFill/>
              </a:ln>
              <a:solidFill>
                <a:srgbClr val="000000"/>
              </a:solidFill>
              <a:effectLst/>
              <a:uLnTx/>
              <a:uFillTx/>
              <a:latin typeface="Comic Sans MS" pitchFamily="66" charset="0"/>
              <a:ea typeface="+mn-ea"/>
              <a:cs typeface="Arial" charset="0"/>
            </a:endParaRPr>
          </a:p>
        </p:txBody>
      </p:sp>
      <p:pic>
        <p:nvPicPr>
          <p:cNvPr id="2" name="Picture 8" descr="E:\New BEO Badge.png">
            <a:extLst>
              <a:ext uri="{FF2B5EF4-FFF2-40B4-BE49-F238E27FC236}">
                <a16:creationId xmlns:a16="http://schemas.microsoft.com/office/drawing/2014/main" id="{51819C08-C569-4265-1199-DC7132B4D91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64862" y="534420"/>
            <a:ext cx="1574482" cy="207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8" name="Rectangle 6"/>
          <p:cNvSpPr>
            <a:spLocks noChangeArrowheads="1"/>
          </p:cNvSpPr>
          <p:nvPr/>
        </p:nvSpPr>
        <p:spPr bwMode="auto">
          <a:xfrm>
            <a:off x="524202" y="572626"/>
            <a:ext cx="8611732" cy="2862322"/>
          </a:xfrm>
          <a:prstGeom prst="rect">
            <a:avLst/>
          </a:prstGeom>
          <a:solidFill>
            <a:schemeClr val="tx1"/>
          </a:solidFill>
          <a:ln w="9525">
            <a:solidFill>
              <a:schemeClr val="bg2"/>
            </a:solidFill>
            <a:miter lim="800000"/>
            <a:headEnd/>
            <a:tailEnd/>
          </a:ln>
        </p:spPr>
        <p:txBody>
          <a:bodyPr wrap="square" anchor="ctr">
            <a:spAutoFit/>
          </a:bodyPr>
          <a:lstStyle/>
          <a:p>
            <a:pPr fontAlgn="base">
              <a:spcBef>
                <a:spcPct val="0"/>
              </a:spcBef>
              <a:spcAft>
                <a:spcPct val="0"/>
              </a:spcAft>
              <a:defRPr/>
            </a:pPr>
            <a:r>
              <a:rPr lang="en-GB" altLang="en-US" sz="2800" dirty="0">
                <a:solidFill>
                  <a:srgbClr val="000000"/>
                </a:solidFill>
                <a:latin typeface="Comic Sans MS" pitchFamily="66" charset="0"/>
                <a:cs typeface="Arial" charset="0"/>
              </a:rPr>
              <a:t>2. We pray that we will be encouraged and    </a:t>
            </a:r>
          </a:p>
          <a:p>
            <a:pPr fontAlgn="base">
              <a:spcBef>
                <a:spcPct val="0"/>
              </a:spcBef>
              <a:spcAft>
                <a:spcPct val="0"/>
              </a:spcAft>
              <a:defRPr/>
            </a:pPr>
            <a:r>
              <a:rPr lang="en-GB" altLang="en-US" sz="2800" dirty="0">
                <a:solidFill>
                  <a:srgbClr val="000000"/>
                </a:solidFill>
                <a:latin typeface="Comic Sans MS" pitchFamily="66" charset="0"/>
                <a:cs typeface="Arial" charset="0"/>
              </a:rPr>
              <a:t>    inspired by the life of Blessed Edward </a:t>
            </a:r>
          </a:p>
          <a:p>
            <a:pPr fontAlgn="base">
              <a:spcBef>
                <a:spcPct val="0"/>
              </a:spcBef>
              <a:spcAft>
                <a:spcPct val="0"/>
              </a:spcAft>
              <a:defRPr/>
            </a:pPr>
            <a:r>
              <a:rPr lang="en-GB" altLang="en-US" sz="2800" dirty="0">
                <a:solidFill>
                  <a:srgbClr val="000000"/>
                </a:solidFill>
                <a:latin typeface="Comic Sans MS" pitchFamily="66" charset="0"/>
                <a:cs typeface="Arial" charset="0"/>
              </a:rPr>
              <a:t>    </a:t>
            </a:r>
            <a:r>
              <a:rPr lang="en-GB" altLang="en-US" sz="2800" dirty="0" err="1">
                <a:solidFill>
                  <a:srgbClr val="000000"/>
                </a:solidFill>
                <a:latin typeface="Comic Sans MS" pitchFamily="66" charset="0"/>
                <a:cs typeface="Arial" charset="0"/>
              </a:rPr>
              <a:t>Oldcorne</a:t>
            </a:r>
            <a:r>
              <a:rPr lang="en-GB" altLang="en-US" sz="2800" dirty="0">
                <a:solidFill>
                  <a:srgbClr val="000000"/>
                </a:solidFill>
                <a:latin typeface="Comic Sans MS" pitchFamily="66" charset="0"/>
                <a:cs typeface="Arial" charset="0"/>
              </a:rPr>
              <a:t> and all our </a:t>
            </a:r>
            <a:r>
              <a:rPr lang="en-GB" altLang="en-US" sz="2800" u="sng" dirty="0">
                <a:solidFill>
                  <a:srgbClr val="C00000"/>
                </a:solidFill>
                <a:latin typeface="Comic Sans MS" pitchFamily="66" charset="0"/>
                <a:cs typeface="Arial" charset="0"/>
              </a:rPr>
              <a:t>college martyrs</a:t>
            </a:r>
            <a:r>
              <a:rPr lang="en-GB" altLang="en-US" sz="2800" dirty="0">
                <a:solidFill>
                  <a:srgbClr val="C00000"/>
                </a:solidFill>
                <a:latin typeface="Comic Sans MS" pitchFamily="66" charset="0"/>
                <a:cs typeface="Arial" charset="0"/>
              </a:rPr>
              <a:t> </a:t>
            </a:r>
            <a:r>
              <a:rPr lang="en-GB" altLang="en-US" sz="2800" dirty="0">
                <a:solidFill>
                  <a:srgbClr val="000000"/>
                </a:solidFill>
                <a:latin typeface="Comic Sans MS" pitchFamily="66" charset="0"/>
                <a:cs typeface="Arial" charset="0"/>
              </a:rPr>
              <a:t>and saints. </a:t>
            </a:r>
          </a:p>
          <a:p>
            <a:pPr marL="342900" indent="-342900" fontAlgn="base">
              <a:spcBef>
                <a:spcPct val="0"/>
              </a:spcBef>
              <a:spcAft>
                <a:spcPct val="0"/>
              </a:spcAft>
              <a:defRPr/>
            </a:pPr>
            <a:endParaRPr lang="en-GB" altLang="en-US" sz="800" dirty="0">
              <a:solidFill>
                <a:srgbClr val="000000"/>
              </a:solidFill>
              <a:latin typeface="Comic Sans MS" pitchFamily="66" charset="0"/>
              <a:cs typeface="Arial" charset="0"/>
            </a:endParaRPr>
          </a:p>
          <a:p>
            <a:pPr marL="342900" indent="-342900" fontAlgn="base">
              <a:spcBef>
                <a:spcPct val="0"/>
              </a:spcBef>
              <a:spcAft>
                <a:spcPct val="0"/>
              </a:spcAft>
              <a:defRPr/>
            </a:pPr>
            <a:r>
              <a:rPr lang="en-GB" altLang="en-US" sz="2800" dirty="0">
                <a:solidFill>
                  <a:srgbClr val="000000"/>
                </a:solidFill>
                <a:latin typeface="Comic Sans MS" pitchFamily="66" charset="0"/>
                <a:cs typeface="Arial" charset="0"/>
              </a:rPr>
              <a:t>	May all who dedicate their lives to sharing     and living the Gospel of Love find their reward in the Kingdom of God.</a:t>
            </a:r>
            <a:r>
              <a:rPr lang="en-US" altLang="en-US" sz="3200" dirty="0">
                <a:solidFill>
                  <a:srgbClr val="FFFFFF"/>
                </a:solidFill>
                <a:latin typeface="Comic Sans MS" pitchFamily="66" charset="0"/>
                <a:cs typeface="Arial" charset="0"/>
              </a:rPr>
              <a:t> </a:t>
            </a:r>
          </a:p>
        </p:txBody>
      </p:sp>
      <p:pic>
        <p:nvPicPr>
          <p:cNvPr id="3" name="Picture 2" descr="A person in a white robe with a person in a blue shirt&#10;&#10;AI-generated content may be incorrect.">
            <a:extLst>
              <a:ext uri="{FF2B5EF4-FFF2-40B4-BE49-F238E27FC236}">
                <a16:creationId xmlns:a16="http://schemas.microsoft.com/office/drawing/2014/main" id="{78750CD1-85A9-EF8B-7CBD-E175321EB859}"/>
              </a:ext>
            </a:extLst>
          </p:cNvPr>
          <p:cNvPicPr>
            <a:picLocks noChangeAspect="1"/>
          </p:cNvPicPr>
          <p:nvPr/>
        </p:nvPicPr>
        <p:blipFill>
          <a:blip r:embed="rId5"/>
          <a:stretch>
            <a:fillRect/>
          </a:stretch>
        </p:blipFill>
        <p:spPr>
          <a:xfrm rot="5400000">
            <a:off x="9062578" y="3793037"/>
            <a:ext cx="3298189" cy="2473642"/>
          </a:xfrm>
          <a:prstGeom prst="rect">
            <a:avLst/>
          </a:prstGeom>
          <a:ln w="12700">
            <a:solidFill>
              <a:schemeClr val="bg2"/>
            </a:solidFill>
          </a:ln>
        </p:spPr>
      </p:pic>
    </p:spTree>
    <p:extLst>
      <p:ext uri="{BB962C8B-B14F-4D97-AF65-F5344CB8AC3E}">
        <p14:creationId xmlns:p14="http://schemas.microsoft.com/office/powerpoint/2010/main" val="26149607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a:extLst>
            <a:ext uri="{FF2B5EF4-FFF2-40B4-BE49-F238E27FC236}">
              <a16:creationId xmlns:a16="http://schemas.microsoft.com/office/drawing/2014/main" id="{F7A9F915-E1AB-AB42-461A-A3B7E89EE325}"/>
            </a:ext>
          </a:extLst>
        </p:cNvPr>
        <p:cNvGrpSpPr/>
        <p:nvPr/>
      </p:nvGrpSpPr>
      <p:grpSpPr>
        <a:xfrm>
          <a:off x="0" y="0"/>
          <a:ext cx="0" cy="0"/>
          <a:chOff x="0" y="0"/>
          <a:chExt cx="0" cy="0"/>
        </a:xfrm>
      </p:grpSpPr>
      <p:sp>
        <p:nvSpPr>
          <p:cNvPr id="2" name="Rectangle 6">
            <a:extLst>
              <a:ext uri="{FF2B5EF4-FFF2-40B4-BE49-F238E27FC236}">
                <a16:creationId xmlns:a16="http://schemas.microsoft.com/office/drawing/2014/main" id="{ABF6A56C-5BEB-B4D1-05A6-81DD825C46DE}"/>
              </a:ext>
            </a:extLst>
          </p:cNvPr>
          <p:cNvSpPr>
            <a:spLocks noChangeArrowheads="1"/>
          </p:cNvSpPr>
          <p:nvPr/>
        </p:nvSpPr>
        <p:spPr bwMode="auto">
          <a:xfrm>
            <a:off x="292101" y="1343023"/>
            <a:ext cx="5537200" cy="3272947"/>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7000"/>
              </a:lnSpc>
              <a:spcBef>
                <a:spcPct val="20000"/>
              </a:spcBef>
              <a:spcAft>
                <a:spcPts val="800"/>
              </a:spcAft>
              <a:buClr>
                <a:srgbClr val="33CCCC"/>
              </a:buClr>
              <a:buSzPct val="120000"/>
              <a:buFontTx/>
              <a:buNone/>
              <a:tabLst/>
              <a:defRPr/>
            </a:pPr>
            <a:r>
              <a:rPr kumimoji="0" lang="en-GB" sz="2800" b="0" i="1" u="none" strike="noStrike" kern="1200" cap="none" spc="0" normalizeH="0" baseline="0" noProof="0" dirty="0">
                <a:ln>
                  <a:noFill/>
                </a:ln>
                <a:solidFill>
                  <a:schemeClr val="bg2"/>
                </a:solidFill>
                <a:effectLst/>
                <a:uLnTx/>
                <a:uFillTx/>
                <a:latin typeface="Comic Sans MS" panose="030F0702030302020204" pitchFamily="66" charset="0"/>
                <a:ea typeface="Calibri" panose="020F0502020204030204" pitchFamily="34" charset="0"/>
                <a:cs typeface="Arial" panose="020B0604020202020204" pitchFamily="34" charset="0"/>
              </a:rPr>
              <a:t>God of your promise                                             </a:t>
            </a:r>
            <a:r>
              <a:rPr lang="en-GB" sz="2800" i="1" dirty="0">
                <a:solidFill>
                  <a:schemeClr val="bg2"/>
                </a:solidFill>
                <a:latin typeface="Comic Sans MS" panose="030F0702030302020204" pitchFamily="66" charset="0"/>
                <a:ea typeface="Times New Roman" panose="02020603050405020304" pitchFamily="18" charset="0"/>
              </a:rPr>
              <a:t>You don’t speak in vain                            No syllable empty or void.</a:t>
            </a:r>
          </a:p>
          <a:p>
            <a:pPr marL="0" marR="0" lvl="0" indent="0" algn="l" defTabSz="914400" rtl="0" eaLnBrk="0" fontAlgn="base" latinLnBrk="0" hangingPunct="0">
              <a:lnSpc>
                <a:spcPct val="107000"/>
              </a:lnSpc>
              <a:spcBef>
                <a:spcPct val="20000"/>
              </a:spcBef>
              <a:spcAft>
                <a:spcPts val="800"/>
              </a:spcAft>
              <a:buClr>
                <a:srgbClr val="33CCCC"/>
              </a:buClr>
              <a:buSzPct val="120000"/>
              <a:buFontTx/>
              <a:buNone/>
              <a:tabLst/>
              <a:defRPr/>
            </a:pPr>
            <a:r>
              <a:rPr kumimoji="0" lang="en-GB" sz="2800" b="0" i="1" u="none" strike="noStrike" kern="1200" cap="none" spc="0" normalizeH="0" baseline="0" noProof="0" dirty="0">
                <a:ln>
                  <a:noFill/>
                </a:ln>
                <a:solidFill>
                  <a:schemeClr val="bg2"/>
                </a:solidFill>
                <a:effectLst/>
                <a:uLnTx/>
                <a:uFillTx/>
                <a:latin typeface="Comic Sans MS" panose="030F0702030302020204" pitchFamily="66" charset="0"/>
                <a:ea typeface="Times New Roman" panose="02020603050405020304" pitchFamily="18" charset="0"/>
                <a:cs typeface="Arial" panose="020B0604020202020204" pitchFamily="34" charset="0"/>
              </a:rPr>
              <a:t>For you have spoken                                All nature and science                               Follow the sound of your voice.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800" b="0" i="0" u="none" strike="noStrike" kern="1200" cap="none" spc="0" normalizeH="0" baseline="0" noProof="0" dirty="0">
              <a:ln>
                <a:noFill/>
              </a:ln>
              <a:solidFill>
                <a:srgbClr val="FF0000"/>
              </a:solidFill>
              <a:effectLst/>
              <a:uLnTx/>
              <a:uFillTx/>
              <a:latin typeface="Comic Sans MS" panose="030F0702030302020204" pitchFamily="66" charset="0"/>
              <a:ea typeface="+mn-ea"/>
              <a:cs typeface="Arial" panose="020B0604020202020204" pitchFamily="34" charset="0"/>
            </a:endParaRPr>
          </a:p>
        </p:txBody>
      </p:sp>
      <p:pic>
        <p:nvPicPr>
          <p:cNvPr id="3" name="Picture 2">
            <a:extLst>
              <a:ext uri="{FF2B5EF4-FFF2-40B4-BE49-F238E27FC236}">
                <a16:creationId xmlns:a16="http://schemas.microsoft.com/office/drawing/2014/main" id="{56B92C62-CD27-6FE9-33B5-348E0FD6CF86}"/>
              </a:ext>
            </a:extLst>
          </p:cNvPr>
          <p:cNvPicPr>
            <a:picLocks noChangeAspect="1"/>
          </p:cNvPicPr>
          <p:nvPr/>
        </p:nvPicPr>
        <p:blipFill>
          <a:blip r:embed="rId3"/>
          <a:srcRect l="63077" t="31697" r="6057" b="36836"/>
          <a:stretch>
            <a:fillRect/>
          </a:stretch>
        </p:blipFill>
        <p:spPr>
          <a:xfrm>
            <a:off x="6159499" y="1343023"/>
            <a:ext cx="5740400" cy="3291769"/>
          </a:xfrm>
          <a:prstGeom prst="rect">
            <a:avLst/>
          </a:prstGeom>
          <a:ln>
            <a:solidFill>
              <a:schemeClr val="bg2"/>
            </a:solidFill>
          </a:ln>
        </p:spPr>
      </p:pic>
    </p:spTree>
    <p:extLst>
      <p:ext uri="{BB962C8B-B14F-4D97-AF65-F5344CB8AC3E}">
        <p14:creationId xmlns:p14="http://schemas.microsoft.com/office/powerpoint/2010/main" val="24856963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9CC9DE29-37E9-E580-01B9-90AC8021A0E1}"/>
            </a:ext>
          </a:extLst>
        </p:cNvPr>
        <p:cNvGrpSpPr/>
        <p:nvPr/>
      </p:nvGrpSpPr>
      <p:grpSpPr>
        <a:xfrm>
          <a:off x="0" y="0"/>
          <a:ext cx="0" cy="0"/>
          <a:chOff x="0" y="0"/>
          <a:chExt cx="0" cy="0"/>
        </a:xfrm>
      </p:grpSpPr>
      <p:sp>
        <p:nvSpPr>
          <p:cNvPr id="81922" name="Rectangle 2">
            <a:extLst>
              <a:ext uri="{FF2B5EF4-FFF2-40B4-BE49-F238E27FC236}">
                <a16:creationId xmlns:a16="http://schemas.microsoft.com/office/drawing/2014/main" id="{07F57A54-153F-4D4C-FA70-ED9ED4B55BF3}"/>
              </a:ext>
            </a:extLst>
          </p:cNvPr>
          <p:cNvSpPr>
            <a:spLocks noChangeArrowheads="1"/>
          </p:cNvSpPr>
          <p:nvPr/>
        </p:nvSpPr>
        <p:spPr bwMode="auto">
          <a:xfrm>
            <a:off x="314000" y="5464662"/>
            <a:ext cx="6827510" cy="646331"/>
          </a:xfrm>
          <a:prstGeom prst="rect">
            <a:avLst/>
          </a:prstGeom>
          <a:noFill/>
          <a:ln>
            <a:noFill/>
          </a:ln>
          <a:effectLst/>
          <a:extLst>
            <a:ext uri="{909E8E84-426E-40DD-AFC4-6F175D3DCCD1}">
              <a14:hiddenFill xmlns:a14="http://schemas.microsoft.com/office/drawing/2010/main">
                <a:solidFill>
                  <a:srgbClr val="F2FFE5"/>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3600" b="0" i="1" u="none" strike="noStrike" kern="1200" cap="none" spc="0" normalizeH="0" baseline="0" noProof="0" dirty="0">
                <a:ln>
                  <a:noFill/>
                </a:ln>
                <a:solidFill>
                  <a:srgbClr val="0000FF"/>
                </a:solidFill>
                <a:effectLst/>
                <a:uLnTx/>
                <a:uFillTx/>
                <a:latin typeface="Comic Sans MS" pitchFamily="66" charset="0"/>
                <a:ea typeface="+mn-ea"/>
                <a:cs typeface="Arial" charset="0"/>
              </a:rPr>
              <a:t>LORD GRACIOUSLY HEAR US</a:t>
            </a:r>
            <a:endParaRPr kumimoji="0" lang="en-US" altLang="en-US" sz="3600" b="0" i="1" u="none" strike="noStrike" kern="1200" cap="none" spc="0" normalizeH="0" baseline="0" noProof="0" dirty="0">
              <a:ln>
                <a:noFill/>
              </a:ln>
              <a:solidFill>
                <a:srgbClr val="0000FF"/>
              </a:solidFill>
              <a:effectLst/>
              <a:uLnTx/>
              <a:uFillTx/>
              <a:latin typeface="Comic Sans MS" pitchFamily="66" charset="0"/>
              <a:ea typeface="+mn-ea"/>
              <a:cs typeface="Arial" charset="0"/>
            </a:endParaRPr>
          </a:p>
        </p:txBody>
      </p:sp>
      <p:sp>
        <p:nvSpPr>
          <p:cNvPr id="81923" name="Rectangle 3">
            <a:extLst>
              <a:ext uri="{FF2B5EF4-FFF2-40B4-BE49-F238E27FC236}">
                <a16:creationId xmlns:a16="http://schemas.microsoft.com/office/drawing/2014/main" id="{A9C0738E-DD32-6DD0-FDE1-44471D692112}"/>
              </a:ext>
            </a:extLst>
          </p:cNvPr>
          <p:cNvSpPr>
            <a:spLocks noChangeArrowheads="1"/>
          </p:cNvSpPr>
          <p:nvPr/>
        </p:nvSpPr>
        <p:spPr bwMode="auto">
          <a:xfrm>
            <a:off x="314000" y="4451948"/>
            <a:ext cx="289053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3600" b="0" i="0" u="none" strike="noStrike" kern="1200" cap="none" spc="0" normalizeH="0" baseline="0" noProof="0" dirty="0">
                <a:ln>
                  <a:noFill/>
                </a:ln>
                <a:solidFill>
                  <a:srgbClr val="000000"/>
                </a:solidFill>
                <a:effectLst/>
                <a:uLnTx/>
                <a:uFillTx/>
                <a:latin typeface="Comic Sans MS" pitchFamily="66" charset="0"/>
                <a:ea typeface="+mn-ea"/>
                <a:cs typeface="Arial" charset="0"/>
              </a:rPr>
              <a:t>Lord hear us</a:t>
            </a:r>
            <a:endParaRPr kumimoji="0" lang="en-US" altLang="en-US" sz="3600" b="0" i="0" u="none" strike="noStrike" kern="1200" cap="none" spc="0" normalizeH="0" baseline="0" noProof="0" dirty="0">
              <a:ln>
                <a:noFill/>
              </a:ln>
              <a:solidFill>
                <a:srgbClr val="000000"/>
              </a:solidFill>
              <a:effectLst/>
              <a:uLnTx/>
              <a:uFillTx/>
              <a:latin typeface="Comic Sans MS" pitchFamily="66" charset="0"/>
              <a:ea typeface="+mn-ea"/>
              <a:cs typeface="Arial" charset="0"/>
            </a:endParaRPr>
          </a:p>
        </p:txBody>
      </p:sp>
      <p:pic>
        <p:nvPicPr>
          <p:cNvPr id="2" name="Picture 8" descr="E:\New BEO Badge.png">
            <a:extLst>
              <a:ext uri="{FF2B5EF4-FFF2-40B4-BE49-F238E27FC236}">
                <a16:creationId xmlns:a16="http://schemas.microsoft.com/office/drawing/2014/main" id="{E4163669-A605-9E4D-AACA-37E9B0EF502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01362" y="463124"/>
            <a:ext cx="1574482" cy="207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C547DA2C-E7B7-C4AB-5684-51030FC0BD28}"/>
              </a:ext>
            </a:extLst>
          </p:cNvPr>
          <p:cNvSpPr txBox="1"/>
          <p:nvPr/>
        </p:nvSpPr>
        <p:spPr>
          <a:xfrm>
            <a:off x="314000" y="213294"/>
            <a:ext cx="8587262" cy="3662541"/>
          </a:xfrm>
          <a:prstGeom prst="rect">
            <a:avLst/>
          </a:prstGeom>
          <a:solidFill>
            <a:schemeClr val="tx1"/>
          </a:solidFill>
          <a:ln>
            <a:solidFill>
              <a:schemeClr val="bg2"/>
            </a:solidFill>
          </a:ln>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tab pos="457200" algn="l"/>
              </a:tabLst>
              <a:defRPr/>
            </a:pPr>
            <a:endParaRPr kumimoji="0" lang="en-GB" sz="800" b="0" i="1" u="none" strike="noStrike" kern="1200" cap="none" spc="0" normalizeH="0" baseline="0" noProof="0" dirty="0">
              <a:ln>
                <a:noFill/>
              </a:ln>
              <a:solidFill>
                <a:schemeClr val="bg2"/>
              </a:solidFill>
              <a:effectLst/>
              <a:uLnTx/>
              <a:uFillTx/>
              <a:latin typeface="Comic Sans MS" panose="030F0702030302020204" pitchFamily="66" charset="0"/>
              <a:ea typeface="Times New Roman" panose="02020603050405020304" pitchFamily="18" charset="0"/>
              <a:cs typeface="Arial"/>
            </a:endParaRPr>
          </a:p>
          <a:p>
            <a:pPr marR="0" lvl="0" algn="l" defTabSz="914400" rtl="0" eaLnBrk="1" fontAlgn="auto" latinLnBrk="0" hangingPunct="1">
              <a:lnSpc>
                <a:spcPct val="100000"/>
              </a:lnSpc>
              <a:spcBef>
                <a:spcPts val="0"/>
              </a:spcBef>
              <a:spcAft>
                <a:spcPts val="0"/>
              </a:spcAft>
              <a:buClrTx/>
              <a:buSzTx/>
              <a:tabLst>
                <a:tab pos="457200" algn="l"/>
              </a:tabLst>
              <a:defRPr/>
            </a:pPr>
            <a:r>
              <a:rPr lang="en-GB" sz="2800" i="1" dirty="0">
                <a:solidFill>
                  <a:schemeClr val="bg2"/>
                </a:solidFill>
                <a:latin typeface="Comic Sans MS" panose="030F0702030302020204" pitchFamily="66" charset="0"/>
                <a:ea typeface="Times New Roman" panose="02020603050405020304" pitchFamily="18" charset="0"/>
                <a:cs typeface="Arial"/>
              </a:rPr>
              <a:t>3</a:t>
            </a:r>
            <a:r>
              <a:rPr kumimoji="0" lang="en-GB" sz="2800" b="0" i="1" u="none" strike="noStrike" kern="1200" cap="none" spc="0" normalizeH="0" baseline="0" noProof="0" dirty="0">
                <a:ln>
                  <a:noFill/>
                </a:ln>
                <a:solidFill>
                  <a:schemeClr val="bg2"/>
                </a:solidFill>
                <a:effectLst/>
                <a:uLnTx/>
                <a:uFillTx/>
                <a:latin typeface="Comic Sans MS" panose="030F0702030302020204" pitchFamily="66" charset="0"/>
                <a:ea typeface="Times New Roman" panose="02020603050405020304" pitchFamily="18" charset="0"/>
                <a:cs typeface="Arial"/>
              </a:rPr>
              <a:t>. We pray </a:t>
            </a:r>
            <a:r>
              <a:rPr lang="en-GB" sz="2800" i="1" dirty="0">
                <a:solidFill>
                  <a:schemeClr val="bg2"/>
                </a:solidFill>
                <a:latin typeface="Comic Sans MS" panose="030F0702030302020204" pitchFamily="66" charset="0"/>
                <a:ea typeface="Times New Roman" panose="02020603050405020304" pitchFamily="18" charset="0"/>
                <a:cs typeface="Arial"/>
              </a:rPr>
              <a:t>for</a:t>
            </a:r>
            <a:r>
              <a:rPr kumimoji="0" lang="en-GB" sz="2800" b="0" i="1" u="none" strike="noStrike" kern="1200" cap="none" spc="0" normalizeH="0" baseline="0" noProof="0" dirty="0">
                <a:ln>
                  <a:noFill/>
                </a:ln>
                <a:solidFill>
                  <a:schemeClr val="bg2"/>
                </a:solidFill>
                <a:effectLst/>
                <a:uLnTx/>
                <a:uFillTx/>
                <a:latin typeface="Comic Sans MS" panose="030F0702030302020204" pitchFamily="66" charset="0"/>
                <a:ea typeface="Times New Roman" panose="02020603050405020304" pitchFamily="18" charset="0"/>
                <a:cs typeface="Arial"/>
              </a:rPr>
              <a:t> </a:t>
            </a:r>
            <a:r>
              <a:rPr lang="en-GB" sz="2800" i="1" u="sng" dirty="0">
                <a:solidFill>
                  <a:srgbClr val="C00000"/>
                </a:solidFill>
                <a:latin typeface="Comic Sans MS" panose="030F0702030302020204" pitchFamily="66" charset="0"/>
                <a:ea typeface="Times New Roman" panose="02020603050405020304" pitchFamily="18" charset="0"/>
                <a:cs typeface="Arial"/>
              </a:rPr>
              <a:t>St. John Bosco</a:t>
            </a:r>
            <a:r>
              <a:rPr lang="en-GB" sz="2800" i="1" dirty="0">
                <a:solidFill>
                  <a:schemeClr val="bg2"/>
                </a:solidFill>
                <a:latin typeface="Comic Sans MS" panose="030F0702030302020204" pitchFamily="66" charset="0"/>
                <a:ea typeface="Times New Roman" panose="02020603050405020304" pitchFamily="18" charset="0"/>
                <a:cs typeface="Arial"/>
              </a:rPr>
              <a:t>, patron saint of </a:t>
            </a:r>
          </a:p>
          <a:p>
            <a:pPr marR="0" lvl="0" algn="l" defTabSz="914400" rtl="0" eaLnBrk="1" fontAlgn="auto" latinLnBrk="0" hangingPunct="1">
              <a:lnSpc>
                <a:spcPct val="100000"/>
              </a:lnSpc>
              <a:spcBef>
                <a:spcPts val="0"/>
              </a:spcBef>
              <a:spcAft>
                <a:spcPts val="0"/>
              </a:spcAft>
              <a:buClrTx/>
              <a:buSzTx/>
              <a:tabLst>
                <a:tab pos="457200" algn="l"/>
              </a:tabLst>
              <a:defRPr/>
            </a:pPr>
            <a:r>
              <a:rPr lang="en-GB" sz="2800" i="1" dirty="0">
                <a:solidFill>
                  <a:schemeClr val="bg2"/>
                </a:solidFill>
                <a:latin typeface="Comic Sans MS" panose="030F0702030302020204" pitchFamily="66" charset="0"/>
                <a:ea typeface="Times New Roman" panose="02020603050405020304" pitchFamily="18" charset="0"/>
                <a:cs typeface="Arial"/>
              </a:rPr>
              <a:t>    children , whose feast day it is on 31</a:t>
            </a:r>
            <a:r>
              <a:rPr lang="en-GB" sz="2800" i="1" baseline="30000" dirty="0">
                <a:solidFill>
                  <a:schemeClr val="bg2"/>
                </a:solidFill>
                <a:latin typeface="Comic Sans MS" panose="030F0702030302020204" pitchFamily="66" charset="0"/>
                <a:ea typeface="Times New Roman" panose="02020603050405020304" pitchFamily="18" charset="0"/>
                <a:cs typeface="Arial"/>
              </a:rPr>
              <a:t>st</a:t>
            </a:r>
            <a:r>
              <a:rPr lang="en-GB" sz="2800" i="1" dirty="0">
                <a:solidFill>
                  <a:schemeClr val="bg2"/>
                </a:solidFill>
                <a:latin typeface="Comic Sans MS" panose="030F0702030302020204" pitchFamily="66" charset="0"/>
                <a:ea typeface="Times New Roman" panose="02020603050405020304" pitchFamily="18" charset="0"/>
                <a:cs typeface="Arial"/>
              </a:rPr>
              <a:t> January.</a:t>
            </a:r>
          </a:p>
          <a:p>
            <a:pPr marR="0" lvl="0" algn="l" defTabSz="914400" rtl="0" eaLnBrk="1" fontAlgn="auto" latinLnBrk="0" hangingPunct="1">
              <a:lnSpc>
                <a:spcPct val="100000"/>
              </a:lnSpc>
              <a:spcBef>
                <a:spcPts val="0"/>
              </a:spcBef>
              <a:spcAft>
                <a:spcPts val="0"/>
              </a:spcAft>
              <a:buClrTx/>
              <a:buSzTx/>
              <a:tabLst>
                <a:tab pos="457200" algn="l"/>
              </a:tabLst>
              <a:defRPr/>
            </a:pPr>
            <a:endParaRPr lang="en-GB" sz="2800" i="1" dirty="0">
              <a:solidFill>
                <a:schemeClr val="bg2"/>
              </a:solidFill>
              <a:latin typeface="Comic Sans MS" panose="030F0702030302020204" pitchFamily="66" charset="0"/>
              <a:ea typeface="Times New Roman" panose="02020603050405020304" pitchFamily="18" charset="0"/>
              <a:cs typeface="Arial"/>
            </a:endParaRPr>
          </a:p>
          <a:p>
            <a:pPr marL="457200" marR="0" lvl="0" indent="0" algn="l" defTabSz="914400" rtl="0" eaLnBrk="1" fontAlgn="base" latinLnBrk="0" hangingPunct="1">
              <a:lnSpc>
                <a:spcPct val="100000"/>
              </a:lnSpc>
              <a:spcBef>
                <a:spcPct val="0"/>
              </a:spcBef>
              <a:spcAft>
                <a:spcPct val="0"/>
              </a:spcAft>
              <a:buClrTx/>
              <a:buSzTx/>
              <a:buFontTx/>
              <a:buNone/>
              <a:tabLst/>
              <a:defRPr/>
            </a:pPr>
            <a:r>
              <a:rPr kumimoji="0" lang="en-GB" sz="28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Times New Roman" panose="02020603050405020304" pitchFamily="18" charset="0"/>
              </a:rPr>
              <a:t>May we always be inspired to continue             to give witness to our faith and remember                   that everything we do is                                               for </a:t>
            </a:r>
            <a:r>
              <a:rPr kumimoji="0" lang="en-GB" sz="2800" b="0" i="1" u="none" strike="noStrike" kern="1200" cap="none" spc="0" normalizeH="0" baseline="0" noProof="0" dirty="0">
                <a:ln>
                  <a:noFill/>
                </a:ln>
                <a:solidFill>
                  <a:srgbClr val="C00000"/>
                </a:solidFill>
                <a:effectLst/>
                <a:uLnTx/>
                <a:uFillTx/>
                <a:latin typeface="Comic Sans MS" panose="030F0702030302020204" pitchFamily="66" charset="0"/>
                <a:ea typeface="Times New Roman" panose="02020603050405020304" pitchFamily="18" charset="0"/>
                <a:cs typeface="Times New Roman" panose="02020603050405020304" pitchFamily="18" charset="0"/>
              </a:rPr>
              <a:t>‘The Greater Glory of God.’</a:t>
            </a:r>
          </a:p>
          <a:p>
            <a:pPr marR="0" lvl="0" algn="l" defTabSz="914400" rtl="0" eaLnBrk="1" fontAlgn="auto" latinLnBrk="0" hangingPunct="1">
              <a:lnSpc>
                <a:spcPct val="100000"/>
              </a:lnSpc>
              <a:spcBef>
                <a:spcPts val="0"/>
              </a:spcBef>
              <a:spcAft>
                <a:spcPts val="0"/>
              </a:spcAft>
              <a:buClrTx/>
              <a:buSzTx/>
              <a:tabLst>
                <a:tab pos="457200" algn="l"/>
              </a:tabLst>
              <a:defRPr/>
            </a:pPr>
            <a:endParaRPr lang="en-GB" sz="2800" i="1" dirty="0">
              <a:solidFill>
                <a:schemeClr val="bg2"/>
              </a:solidFill>
              <a:latin typeface="Comic Sans MS" panose="030F0702030302020204" pitchFamily="66" charset="0"/>
              <a:ea typeface="Times New Roman" panose="02020603050405020304" pitchFamily="18" charset="0"/>
              <a:cs typeface="Arial"/>
            </a:endParaRPr>
          </a:p>
        </p:txBody>
      </p:sp>
      <p:pic>
        <p:nvPicPr>
          <p:cNvPr id="3" name="Picture 2" descr="A person in a white robe with a person in a blue shirt&#10;&#10;AI-generated content may be incorrect.">
            <a:extLst>
              <a:ext uri="{FF2B5EF4-FFF2-40B4-BE49-F238E27FC236}">
                <a16:creationId xmlns:a16="http://schemas.microsoft.com/office/drawing/2014/main" id="{1EED6CFA-E881-400B-DF14-11D2E5FAD4BE}"/>
              </a:ext>
            </a:extLst>
          </p:cNvPr>
          <p:cNvPicPr>
            <a:picLocks noChangeAspect="1"/>
          </p:cNvPicPr>
          <p:nvPr/>
        </p:nvPicPr>
        <p:blipFill>
          <a:blip r:embed="rId5"/>
          <a:stretch>
            <a:fillRect/>
          </a:stretch>
        </p:blipFill>
        <p:spPr>
          <a:xfrm rot="5400000">
            <a:off x="8992084" y="3726975"/>
            <a:ext cx="3298189" cy="2473642"/>
          </a:xfrm>
          <a:prstGeom prst="rect">
            <a:avLst/>
          </a:prstGeom>
          <a:ln w="12700">
            <a:solidFill>
              <a:schemeClr val="bg2"/>
            </a:solidFill>
          </a:ln>
        </p:spPr>
      </p:pic>
    </p:spTree>
    <p:extLst>
      <p:ext uri="{BB962C8B-B14F-4D97-AF65-F5344CB8AC3E}">
        <p14:creationId xmlns:p14="http://schemas.microsoft.com/office/powerpoint/2010/main" val="31846480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17BC1532-AE1B-4EC7-F15E-11571062A6C6}"/>
            </a:ext>
          </a:extLst>
        </p:cNvPr>
        <p:cNvGrpSpPr/>
        <p:nvPr/>
      </p:nvGrpSpPr>
      <p:grpSpPr>
        <a:xfrm>
          <a:off x="0" y="0"/>
          <a:ext cx="0" cy="0"/>
          <a:chOff x="0" y="0"/>
          <a:chExt cx="0" cy="0"/>
        </a:xfrm>
      </p:grpSpPr>
      <p:sp>
        <p:nvSpPr>
          <p:cNvPr id="81922" name="Rectangle 2">
            <a:extLst>
              <a:ext uri="{FF2B5EF4-FFF2-40B4-BE49-F238E27FC236}">
                <a16:creationId xmlns:a16="http://schemas.microsoft.com/office/drawing/2014/main" id="{453365B8-740B-6E10-26F7-8ACE786A068E}"/>
              </a:ext>
            </a:extLst>
          </p:cNvPr>
          <p:cNvSpPr>
            <a:spLocks noChangeArrowheads="1"/>
          </p:cNvSpPr>
          <p:nvPr/>
        </p:nvSpPr>
        <p:spPr bwMode="auto">
          <a:xfrm>
            <a:off x="194890" y="5544498"/>
            <a:ext cx="6827510" cy="646331"/>
          </a:xfrm>
          <a:prstGeom prst="rect">
            <a:avLst/>
          </a:prstGeom>
          <a:noFill/>
          <a:ln>
            <a:noFill/>
          </a:ln>
          <a:effectLst/>
          <a:extLst>
            <a:ext uri="{909E8E84-426E-40DD-AFC4-6F175D3DCCD1}">
              <a14:hiddenFill xmlns:a14="http://schemas.microsoft.com/office/drawing/2010/main">
                <a:solidFill>
                  <a:srgbClr val="F2FFE5"/>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3600" b="0" i="1" u="none" strike="noStrike" kern="1200" cap="none" spc="0" normalizeH="0" baseline="0" noProof="0" dirty="0">
                <a:ln>
                  <a:noFill/>
                </a:ln>
                <a:solidFill>
                  <a:srgbClr val="0000FF"/>
                </a:solidFill>
                <a:effectLst/>
                <a:uLnTx/>
                <a:uFillTx/>
                <a:latin typeface="Comic Sans MS" pitchFamily="66" charset="0"/>
                <a:ea typeface="+mn-ea"/>
                <a:cs typeface="Arial" charset="0"/>
              </a:rPr>
              <a:t>LORD GRACIOUSLY HEAR US</a:t>
            </a:r>
            <a:endParaRPr kumimoji="0" lang="en-US" altLang="en-US" sz="3600" b="0" i="1" u="none" strike="noStrike" kern="1200" cap="none" spc="0" normalizeH="0" baseline="0" noProof="0" dirty="0">
              <a:ln>
                <a:noFill/>
              </a:ln>
              <a:solidFill>
                <a:srgbClr val="0000FF"/>
              </a:solidFill>
              <a:effectLst/>
              <a:uLnTx/>
              <a:uFillTx/>
              <a:latin typeface="Comic Sans MS" pitchFamily="66" charset="0"/>
              <a:ea typeface="+mn-ea"/>
              <a:cs typeface="Arial" charset="0"/>
            </a:endParaRPr>
          </a:p>
        </p:txBody>
      </p:sp>
      <p:sp>
        <p:nvSpPr>
          <p:cNvPr id="81923" name="Rectangle 3">
            <a:extLst>
              <a:ext uri="{FF2B5EF4-FFF2-40B4-BE49-F238E27FC236}">
                <a16:creationId xmlns:a16="http://schemas.microsoft.com/office/drawing/2014/main" id="{1A3AACEB-9D63-5CE0-852F-BF9A75D93170}"/>
              </a:ext>
            </a:extLst>
          </p:cNvPr>
          <p:cNvSpPr>
            <a:spLocks noChangeArrowheads="1"/>
          </p:cNvSpPr>
          <p:nvPr/>
        </p:nvSpPr>
        <p:spPr bwMode="auto">
          <a:xfrm>
            <a:off x="367357" y="4898167"/>
            <a:ext cx="289053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3600" b="0" i="0" u="none" strike="noStrike" kern="1200" cap="none" spc="0" normalizeH="0" baseline="0" noProof="0" dirty="0">
                <a:ln>
                  <a:noFill/>
                </a:ln>
                <a:solidFill>
                  <a:srgbClr val="000000"/>
                </a:solidFill>
                <a:effectLst/>
                <a:uLnTx/>
                <a:uFillTx/>
                <a:latin typeface="Comic Sans MS" pitchFamily="66" charset="0"/>
                <a:ea typeface="+mn-ea"/>
                <a:cs typeface="Arial" charset="0"/>
              </a:rPr>
              <a:t>Lord hear us</a:t>
            </a:r>
            <a:endParaRPr kumimoji="0" lang="en-US" altLang="en-US" sz="3600" b="0" i="0" u="none" strike="noStrike" kern="1200" cap="none" spc="0" normalizeH="0" baseline="0" noProof="0" dirty="0">
              <a:ln>
                <a:noFill/>
              </a:ln>
              <a:solidFill>
                <a:srgbClr val="000000"/>
              </a:solidFill>
              <a:effectLst/>
              <a:uLnTx/>
              <a:uFillTx/>
              <a:latin typeface="Comic Sans MS" pitchFamily="66" charset="0"/>
              <a:ea typeface="+mn-ea"/>
              <a:cs typeface="Arial" charset="0"/>
            </a:endParaRPr>
          </a:p>
        </p:txBody>
      </p:sp>
      <p:pic>
        <p:nvPicPr>
          <p:cNvPr id="2" name="Picture 8" descr="E:\New BEO Badge.png">
            <a:extLst>
              <a:ext uri="{FF2B5EF4-FFF2-40B4-BE49-F238E27FC236}">
                <a16:creationId xmlns:a16="http://schemas.microsoft.com/office/drawing/2014/main" id="{C50AD250-6E70-E438-87F6-B321FD8F128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73048" y="992964"/>
            <a:ext cx="1574482" cy="207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erson in a white robe with a person in a blue shirt&#10;&#10;AI-generated content may be incorrect.">
            <a:extLst>
              <a:ext uri="{FF2B5EF4-FFF2-40B4-BE49-F238E27FC236}">
                <a16:creationId xmlns:a16="http://schemas.microsoft.com/office/drawing/2014/main" id="{32ACDB83-884C-6A2F-C90E-8E2D5A720C17}"/>
              </a:ext>
            </a:extLst>
          </p:cNvPr>
          <p:cNvPicPr>
            <a:picLocks noChangeAspect="1"/>
          </p:cNvPicPr>
          <p:nvPr/>
        </p:nvPicPr>
        <p:blipFill>
          <a:blip r:embed="rId5"/>
          <a:stretch>
            <a:fillRect/>
          </a:stretch>
        </p:blipFill>
        <p:spPr>
          <a:xfrm rot="5400000">
            <a:off x="9111194" y="3841274"/>
            <a:ext cx="3298189" cy="2473642"/>
          </a:xfrm>
          <a:prstGeom prst="rect">
            <a:avLst/>
          </a:prstGeom>
          <a:ln w="12700">
            <a:solidFill>
              <a:schemeClr val="bg2"/>
            </a:solidFill>
          </a:ln>
        </p:spPr>
      </p:pic>
      <p:sp>
        <p:nvSpPr>
          <p:cNvPr id="6" name="TextBox 5">
            <a:extLst>
              <a:ext uri="{FF2B5EF4-FFF2-40B4-BE49-F238E27FC236}">
                <a16:creationId xmlns:a16="http://schemas.microsoft.com/office/drawing/2014/main" id="{AAB5F5AC-673A-7968-FDA6-8C39370977EB}"/>
              </a:ext>
            </a:extLst>
          </p:cNvPr>
          <p:cNvSpPr txBox="1"/>
          <p:nvPr/>
        </p:nvSpPr>
        <p:spPr>
          <a:xfrm>
            <a:off x="194890" y="604684"/>
            <a:ext cx="9165010" cy="3816429"/>
          </a:xfrm>
          <a:prstGeom prst="rect">
            <a:avLst/>
          </a:prstGeom>
          <a:solidFill>
            <a:schemeClr val="tx1"/>
          </a:solidFill>
          <a:ln>
            <a:solidFill>
              <a:schemeClr val="bg2"/>
            </a:solidFill>
          </a:ln>
        </p:spPr>
        <p:txBody>
          <a:bodyPr wrap="square">
            <a:spAutoFit/>
          </a:bodyPr>
          <a:lstStyle/>
          <a:p>
            <a:pPr lvl="0">
              <a:tabLst>
                <a:tab pos="457200" algn="l"/>
              </a:tabLst>
            </a:pPr>
            <a:r>
              <a:rPr lang="en-US" sz="2800" i="1" dirty="0">
                <a:solidFill>
                  <a:srgbClr val="000000"/>
                </a:solidFill>
                <a:latin typeface="Comic Sans MS" panose="030F0702030302020204" pitchFamily="66" charset="0"/>
                <a:ea typeface="Times New Roman" panose="02020603050405020304" pitchFamily="18" charset="0"/>
              </a:rPr>
              <a:t>4</a:t>
            </a:r>
            <a:r>
              <a:rPr lang="en-US" sz="2800" i="1" dirty="0">
                <a:solidFill>
                  <a:srgbClr val="000000"/>
                </a:solidFill>
                <a:effectLst/>
                <a:latin typeface="Comic Sans MS" panose="030F0702030302020204" pitchFamily="66" charset="0"/>
                <a:ea typeface="Times New Roman" panose="02020603050405020304" pitchFamily="18" charset="0"/>
              </a:rPr>
              <a:t>. We pray for the </a:t>
            </a:r>
            <a:r>
              <a:rPr lang="en-US" sz="2800" i="1" u="sng" dirty="0">
                <a:solidFill>
                  <a:srgbClr val="C00000"/>
                </a:solidFill>
                <a:effectLst/>
                <a:latin typeface="Comic Sans MS" panose="030F0702030302020204" pitchFamily="66" charset="0"/>
                <a:ea typeface="Times New Roman" panose="02020603050405020304" pitchFamily="18" charset="0"/>
              </a:rPr>
              <a:t>weak and vulnerable</a:t>
            </a:r>
            <a:r>
              <a:rPr lang="en-US" sz="2800" i="1" dirty="0">
                <a:solidFill>
                  <a:srgbClr val="000000"/>
                </a:solidFill>
                <a:effectLst/>
                <a:latin typeface="Comic Sans MS" panose="030F0702030302020204" pitchFamily="66" charset="0"/>
                <a:ea typeface="Times New Roman" panose="02020603050405020304" pitchFamily="18" charset="0"/>
              </a:rPr>
              <a:t>,                  	for those who depend on others to care for them.  	</a:t>
            </a:r>
            <a:endParaRPr lang="en-US" sz="200" i="1" dirty="0">
              <a:solidFill>
                <a:srgbClr val="000000"/>
              </a:solidFill>
              <a:latin typeface="Comic Sans MS" panose="030F0702030302020204" pitchFamily="66" charset="0"/>
              <a:ea typeface="Times New Roman" panose="02020603050405020304" pitchFamily="18" charset="0"/>
            </a:endParaRPr>
          </a:p>
          <a:p>
            <a:pPr lvl="0">
              <a:tabLst>
                <a:tab pos="457200" algn="l"/>
              </a:tabLst>
            </a:pPr>
            <a:r>
              <a:rPr lang="en-US" sz="200" i="1" dirty="0">
                <a:solidFill>
                  <a:srgbClr val="000000"/>
                </a:solidFill>
                <a:effectLst/>
                <a:latin typeface="Comic Sans MS" panose="030F0702030302020204" pitchFamily="66" charset="0"/>
                <a:ea typeface="Times New Roman" panose="02020603050405020304" pitchFamily="18" charset="0"/>
              </a:rPr>
              <a:t>                                                   </a:t>
            </a:r>
            <a:r>
              <a:rPr lang="en-US" sz="2800" i="1" dirty="0">
                <a:solidFill>
                  <a:srgbClr val="000000"/>
                </a:solidFill>
                <a:effectLst/>
                <a:latin typeface="Comic Sans MS" panose="030F0702030302020204" pitchFamily="66" charset="0"/>
                <a:ea typeface="Times New Roman" panose="02020603050405020304" pitchFamily="18" charset="0"/>
              </a:rPr>
              <a:t>We pray for the sick and those in despair, 	especially those caught up in regions of the world                          	experiencing war and unrest.                                                                                                 </a:t>
            </a:r>
            <a:endParaRPr lang="en-GB" sz="2800" i="1" dirty="0">
              <a:effectLst/>
              <a:latin typeface="Comic Sans MS" panose="030F0702030302020204" pitchFamily="66" charset="0"/>
              <a:ea typeface="Times New Roman" panose="02020603050405020304" pitchFamily="18" charset="0"/>
            </a:endParaRPr>
          </a:p>
          <a:p>
            <a:pPr marL="457200">
              <a:buNone/>
            </a:pPr>
            <a:endParaRPr kumimoji="0" lang="en-GB" b="0" i="1" u="none" strike="noStrike" kern="1200" cap="none" spc="0" normalizeH="0" baseline="0" noProof="0" dirty="0">
              <a:ln>
                <a:noFill/>
              </a:ln>
              <a:solidFill>
                <a:srgbClr val="FF0000"/>
              </a:solidFill>
              <a:uLnTx/>
              <a:uFillTx/>
              <a:latin typeface="Comic Sans MS" panose="030F0702030302020204" pitchFamily="66" charset="0"/>
              <a:ea typeface="Times New Roman"/>
              <a:cs typeface="Arial"/>
            </a:endParaRPr>
          </a:p>
          <a:p>
            <a:pPr marL="457200">
              <a:buNone/>
            </a:pPr>
            <a:r>
              <a:rPr kumimoji="0" lang="en-US" sz="28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a:cs typeface="Arial"/>
              </a:rPr>
              <a:t>Inspire us to promote the signs of </a:t>
            </a:r>
            <a:r>
              <a:rPr lang="en-US" sz="2800" i="1" dirty="0">
                <a:solidFill>
                  <a:srgbClr val="000000"/>
                </a:solidFill>
                <a:latin typeface="Comic Sans MS" panose="030F0702030302020204" pitchFamily="66" charset="0"/>
                <a:ea typeface="Times New Roman"/>
                <a:cs typeface="Arial"/>
              </a:rPr>
              <a:t>your </a:t>
            </a:r>
            <a:r>
              <a:rPr kumimoji="0" lang="en-US" sz="28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a:cs typeface="Arial"/>
              </a:rPr>
              <a:t>kingdom  on earth, through justice, peace and reconciliation.</a:t>
            </a:r>
            <a:endParaRPr lang="en-GB" sz="2800" i="1" dirty="0">
              <a:effectLst/>
              <a:latin typeface="Comic Sans MS" panose="030F0702030302020204" pitchFamily="66" charset="0"/>
              <a:ea typeface="Times New Roman" panose="02020603050405020304" pitchFamily="18" charset="0"/>
            </a:endParaRPr>
          </a:p>
        </p:txBody>
      </p:sp>
    </p:spTree>
    <p:extLst>
      <p:ext uri="{BB962C8B-B14F-4D97-AF65-F5344CB8AC3E}">
        <p14:creationId xmlns:p14="http://schemas.microsoft.com/office/powerpoint/2010/main" val="32960619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88068" name="Rectangle 6"/>
          <p:cNvSpPr>
            <a:spLocks noChangeArrowheads="1"/>
          </p:cNvSpPr>
          <p:nvPr/>
        </p:nvSpPr>
        <p:spPr bwMode="auto">
          <a:xfrm>
            <a:off x="278202" y="160323"/>
            <a:ext cx="9576998" cy="3293209"/>
          </a:xfrm>
          <a:prstGeom prst="rect">
            <a:avLst/>
          </a:prstGeom>
          <a:solidFill>
            <a:schemeClr val="tx1"/>
          </a:solidFill>
          <a:ln w="9525">
            <a:solidFill>
              <a:schemeClr val="bg2"/>
            </a:solidFill>
            <a:miter lim="800000"/>
            <a:headEnd/>
            <a:tailEnd/>
          </a:ln>
        </p:spPr>
        <p:txBody>
          <a:bodyPr wrap="square" anchor="ctr">
            <a:spAutoFit/>
          </a:bodyPr>
          <a:lstStyle/>
          <a:p>
            <a:pPr fontAlgn="base">
              <a:spcBef>
                <a:spcPct val="0"/>
              </a:spcBef>
              <a:spcAft>
                <a:spcPct val="0"/>
              </a:spcAft>
              <a:defRPr/>
            </a:pPr>
            <a:r>
              <a:rPr lang="en-GB" altLang="en-US" sz="2800" dirty="0">
                <a:solidFill>
                  <a:srgbClr val="000000"/>
                </a:solidFill>
                <a:latin typeface="Comic Sans MS" pitchFamily="66" charset="0"/>
                <a:cs typeface="Arial" charset="0"/>
              </a:rPr>
              <a:t>5.  Next Tuesday is </a:t>
            </a:r>
            <a:r>
              <a:rPr lang="en-GB" altLang="en-US" sz="2800" u="sng" dirty="0">
                <a:solidFill>
                  <a:srgbClr val="C00000"/>
                </a:solidFill>
                <a:latin typeface="Comic Sans MS" pitchFamily="66" charset="0"/>
                <a:cs typeface="Arial" charset="0"/>
              </a:rPr>
              <a:t>Holocaust Memorial Day                </a:t>
            </a:r>
          </a:p>
          <a:p>
            <a:pPr fontAlgn="base">
              <a:spcBef>
                <a:spcPct val="0"/>
              </a:spcBef>
              <a:spcAft>
                <a:spcPct val="0"/>
              </a:spcAft>
              <a:defRPr/>
            </a:pPr>
            <a:r>
              <a:rPr lang="en-GB" altLang="en-US" sz="2800" dirty="0">
                <a:solidFill>
                  <a:srgbClr val="000000"/>
                </a:solidFill>
                <a:latin typeface="Comic Sans MS" pitchFamily="66" charset="0"/>
                <a:cs typeface="Arial" charset="0"/>
              </a:rPr>
              <a:t>     and </a:t>
            </a:r>
            <a:r>
              <a:rPr lang="en-GB" altLang="en-US" sz="2800" dirty="0">
                <a:solidFill>
                  <a:srgbClr val="000000"/>
                </a:solidFill>
                <a:latin typeface="Comic Sans MS" pitchFamily="66" charset="0"/>
                <a:cs typeface="Arial" panose="020B0604020202020204" pitchFamily="34" charset="0"/>
              </a:rPr>
              <a:t>we remember with sorrow the six million Jewish               </a:t>
            </a:r>
          </a:p>
          <a:p>
            <a:pPr fontAlgn="base">
              <a:spcBef>
                <a:spcPct val="0"/>
              </a:spcBef>
              <a:spcAft>
                <a:spcPct val="0"/>
              </a:spcAft>
              <a:defRPr/>
            </a:pPr>
            <a:r>
              <a:rPr lang="en-GB" altLang="en-US" sz="2800" dirty="0">
                <a:solidFill>
                  <a:srgbClr val="000000"/>
                </a:solidFill>
                <a:latin typeface="Comic Sans MS" pitchFamily="66" charset="0"/>
                <a:cs typeface="Arial" panose="020B0604020202020204" pitchFamily="34" charset="0"/>
              </a:rPr>
              <a:t>     people who died under Nazi oppression                     </a:t>
            </a:r>
          </a:p>
          <a:p>
            <a:pPr fontAlgn="base">
              <a:spcBef>
                <a:spcPct val="0"/>
              </a:spcBef>
              <a:spcAft>
                <a:spcPct val="0"/>
              </a:spcAft>
              <a:defRPr/>
            </a:pPr>
            <a:r>
              <a:rPr lang="en-GB" altLang="en-US" sz="2800" dirty="0">
                <a:solidFill>
                  <a:srgbClr val="000000"/>
                </a:solidFill>
                <a:latin typeface="Comic Sans MS" pitchFamily="66" charset="0"/>
                <a:cs typeface="Arial" panose="020B0604020202020204" pitchFamily="34" charset="0"/>
              </a:rPr>
              <a:t>     during World War Two.</a:t>
            </a:r>
            <a:endParaRPr lang="en-GB" altLang="en-US" sz="2800" dirty="0">
              <a:solidFill>
                <a:srgbClr val="000000"/>
              </a:solidFill>
              <a:latin typeface="Comic Sans MS" pitchFamily="66" charset="0"/>
              <a:cs typeface="Arial" charset="0"/>
            </a:endParaRPr>
          </a:p>
          <a:p>
            <a:pPr fontAlgn="base">
              <a:spcBef>
                <a:spcPct val="0"/>
              </a:spcBef>
              <a:spcAft>
                <a:spcPct val="0"/>
              </a:spcAft>
              <a:defRPr/>
            </a:pPr>
            <a:endParaRPr lang="en-GB" altLang="en-US" sz="1200" dirty="0">
              <a:solidFill>
                <a:srgbClr val="000000"/>
              </a:solidFill>
              <a:latin typeface="Comic Sans MS" pitchFamily="66" charset="0"/>
              <a:cs typeface="Arial" charset="0"/>
            </a:endParaRPr>
          </a:p>
          <a:p>
            <a:pPr eaLnBrk="0" fontAlgn="base" hangingPunct="0">
              <a:spcBef>
                <a:spcPct val="0"/>
              </a:spcBef>
              <a:spcAft>
                <a:spcPct val="0"/>
              </a:spcAft>
              <a:defRPr/>
            </a:pPr>
            <a:r>
              <a:rPr lang="en-GB" altLang="en-US" sz="2800" dirty="0">
                <a:solidFill>
                  <a:srgbClr val="000000"/>
                </a:solidFill>
                <a:latin typeface="Comic Sans MS" pitchFamily="66" charset="0"/>
                <a:cs typeface="Arial" panose="020B0604020202020204" pitchFamily="34" charset="0"/>
              </a:rPr>
              <a:t>    We can never expect to understand this horror </a:t>
            </a:r>
          </a:p>
          <a:p>
            <a:pPr eaLnBrk="0" fontAlgn="base" hangingPunct="0">
              <a:spcBef>
                <a:spcPct val="0"/>
              </a:spcBef>
              <a:spcAft>
                <a:spcPct val="0"/>
              </a:spcAft>
              <a:defRPr/>
            </a:pPr>
            <a:r>
              <a:rPr lang="en-GB" altLang="en-US" sz="2800" dirty="0">
                <a:solidFill>
                  <a:srgbClr val="000000"/>
                </a:solidFill>
                <a:latin typeface="Comic Sans MS" pitchFamily="66" charset="0"/>
                <a:cs typeface="Arial" panose="020B0604020202020204" pitchFamily="34" charset="0"/>
              </a:rPr>
              <a:t>    and look towards a future free from hatred  </a:t>
            </a:r>
          </a:p>
          <a:p>
            <a:pPr eaLnBrk="0" fontAlgn="base" hangingPunct="0">
              <a:spcBef>
                <a:spcPct val="0"/>
              </a:spcBef>
              <a:spcAft>
                <a:spcPct val="0"/>
              </a:spcAft>
              <a:defRPr/>
            </a:pPr>
            <a:r>
              <a:rPr lang="en-GB" altLang="en-US" sz="2800" dirty="0">
                <a:solidFill>
                  <a:srgbClr val="000000"/>
                </a:solidFill>
                <a:latin typeface="Comic Sans MS" pitchFamily="66" charset="0"/>
                <a:cs typeface="Arial" panose="020B0604020202020204" pitchFamily="34" charset="0"/>
              </a:rPr>
              <a:t>    and genocide.</a:t>
            </a:r>
          </a:p>
        </p:txBody>
      </p:sp>
      <p:pic>
        <p:nvPicPr>
          <p:cNvPr id="88070" name="Picture 8" descr="E:\New BEO Bad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77761" y="349750"/>
            <a:ext cx="1068387"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person in a white robe walking&#10;&#10;AI-generated content may be incorrect.">
            <a:extLst>
              <a:ext uri="{FF2B5EF4-FFF2-40B4-BE49-F238E27FC236}">
                <a16:creationId xmlns:a16="http://schemas.microsoft.com/office/drawing/2014/main" id="{6F55BA73-07A9-1CC1-2489-C847E7458D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2100" y="3797581"/>
            <a:ext cx="5067300" cy="2850356"/>
          </a:xfrm>
          <a:prstGeom prst="rect">
            <a:avLst/>
          </a:prstGeom>
          <a:ln>
            <a:solidFill>
              <a:schemeClr val="bg2"/>
            </a:solidFill>
          </a:ln>
        </p:spPr>
      </p:pic>
      <p:sp>
        <p:nvSpPr>
          <p:cNvPr id="2" name="Rectangle 2">
            <a:extLst>
              <a:ext uri="{FF2B5EF4-FFF2-40B4-BE49-F238E27FC236}">
                <a16:creationId xmlns:a16="http://schemas.microsoft.com/office/drawing/2014/main" id="{556ED813-E48D-724B-81E4-0A8B6FC4C4D4}"/>
              </a:ext>
            </a:extLst>
          </p:cNvPr>
          <p:cNvSpPr>
            <a:spLocks noChangeArrowheads="1"/>
          </p:cNvSpPr>
          <p:nvPr/>
        </p:nvSpPr>
        <p:spPr bwMode="auto">
          <a:xfrm>
            <a:off x="338678" y="5311034"/>
            <a:ext cx="4668940" cy="1200329"/>
          </a:xfrm>
          <a:prstGeom prst="rect">
            <a:avLst/>
          </a:prstGeom>
          <a:noFill/>
          <a:ln>
            <a:noFill/>
          </a:ln>
          <a:effectLst/>
          <a:extLst>
            <a:ext uri="{909E8E84-426E-40DD-AFC4-6F175D3DCCD1}">
              <a14:hiddenFill xmlns:a14="http://schemas.microsoft.com/office/drawing/2010/main">
                <a:solidFill>
                  <a:srgbClr val="F2FFE5"/>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3600" b="0" i="1" u="none" strike="noStrike" kern="1200" cap="none" spc="0" normalizeH="0" baseline="0" noProof="0" dirty="0">
                <a:ln>
                  <a:noFill/>
                </a:ln>
                <a:solidFill>
                  <a:srgbClr val="0000FF"/>
                </a:solidFill>
                <a:effectLst/>
                <a:uLnTx/>
                <a:uFillTx/>
                <a:latin typeface="Comic Sans MS" pitchFamily="66" charset="0"/>
                <a:ea typeface="+mn-ea"/>
                <a:cs typeface="Arial" charset="0"/>
              </a:rPr>
              <a:t>LORD GRACIOUSLY HEAR US</a:t>
            </a:r>
            <a:endParaRPr kumimoji="0" lang="en-US" altLang="en-US" sz="3600" b="0" i="1" u="none" strike="noStrike" kern="1200" cap="none" spc="0" normalizeH="0" baseline="0" noProof="0" dirty="0">
              <a:ln>
                <a:noFill/>
              </a:ln>
              <a:solidFill>
                <a:srgbClr val="0000FF"/>
              </a:solidFill>
              <a:effectLst/>
              <a:uLnTx/>
              <a:uFillTx/>
              <a:latin typeface="Comic Sans MS" pitchFamily="66" charset="0"/>
              <a:ea typeface="+mn-ea"/>
              <a:cs typeface="Arial" charset="0"/>
            </a:endParaRPr>
          </a:p>
        </p:txBody>
      </p:sp>
      <p:sp>
        <p:nvSpPr>
          <p:cNvPr id="4" name="Rectangle 3">
            <a:extLst>
              <a:ext uri="{FF2B5EF4-FFF2-40B4-BE49-F238E27FC236}">
                <a16:creationId xmlns:a16="http://schemas.microsoft.com/office/drawing/2014/main" id="{BF8C6D4F-B751-E87C-19BF-9FDED31CB801}"/>
              </a:ext>
            </a:extLst>
          </p:cNvPr>
          <p:cNvSpPr>
            <a:spLocks noChangeArrowheads="1"/>
          </p:cNvSpPr>
          <p:nvPr/>
        </p:nvSpPr>
        <p:spPr bwMode="auto">
          <a:xfrm>
            <a:off x="482600" y="4576428"/>
            <a:ext cx="289053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3600" b="0" i="0" u="none" strike="noStrike" kern="1200" cap="none" spc="0" normalizeH="0" baseline="0" noProof="0" dirty="0">
                <a:ln>
                  <a:noFill/>
                </a:ln>
                <a:solidFill>
                  <a:srgbClr val="000000"/>
                </a:solidFill>
                <a:effectLst/>
                <a:uLnTx/>
                <a:uFillTx/>
                <a:latin typeface="Comic Sans MS" pitchFamily="66" charset="0"/>
                <a:ea typeface="+mn-ea"/>
                <a:cs typeface="Arial" charset="0"/>
              </a:rPr>
              <a:t>Lord hear us</a:t>
            </a:r>
            <a:endParaRPr kumimoji="0" lang="en-US" altLang="en-US" sz="3600" b="0" i="0" u="none" strike="noStrike" kern="1200" cap="none" spc="0" normalizeH="0" baseline="0" noProof="0" dirty="0">
              <a:ln>
                <a:noFill/>
              </a:ln>
              <a:solidFill>
                <a:srgbClr val="000000"/>
              </a:solidFill>
              <a:effectLst/>
              <a:uLnTx/>
              <a:uFillTx/>
              <a:latin typeface="Comic Sans MS" pitchFamily="66" charset="0"/>
              <a:ea typeface="+mn-ea"/>
              <a:cs typeface="Arial" charset="0"/>
            </a:endParaRPr>
          </a:p>
        </p:txBody>
      </p:sp>
    </p:spTree>
    <p:extLst>
      <p:ext uri="{BB962C8B-B14F-4D97-AF65-F5344CB8AC3E}">
        <p14:creationId xmlns:p14="http://schemas.microsoft.com/office/powerpoint/2010/main" val="2861598212"/>
      </p:ext>
    </p:extLst>
  </p:cSld>
  <p:clrMapOvr>
    <a:masterClrMapping/>
  </p:clrMapOvr>
  <p:transition spd="slow">
    <p:diamond/>
  </p:transition>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90114" name="Rectangle 2"/>
          <p:cNvSpPr>
            <a:spLocks noChangeArrowheads="1"/>
          </p:cNvSpPr>
          <p:nvPr/>
        </p:nvSpPr>
        <p:spPr bwMode="auto">
          <a:xfrm>
            <a:off x="414918" y="548420"/>
            <a:ext cx="7921362" cy="1815882"/>
          </a:xfrm>
          <a:prstGeom prst="rect">
            <a:avLst/>
          </a:prstGeom>
          <a:solidFill>
            <a:schemeClr val="tx1"/>
          </a:solidFill>
          <a:ln w="9525">
            <a:solidFill>
              <a:schemeClr val="bg2"/>
            </a:solidFill>
            <a:miter lim="800000"/>
            <a:headEnd/>
            <a:tailEnd/>
          </a:ln>
        </p:spPr>
        <p:txBody>
          <a:bodyPr wrap="square">
            <a:spAutoFit/>
          </a:bodyPr>
          <a:lstStyle/>
          <a:p>
            <a:pPr marL="342900" indent="-342900" fontAlgn="base">
              <a:spcBef>
                <a:spcPct val="50000"/>
              </a:spcBef>
              <a:spcAft>
                <a:spcPct val="0"/>
              </a:spcAft>
            </a:pPr>
            <a:r>
              <a:rPr lang="en-US" sz="2800" dirty="0">
                <a:solidFill>
                  <a:srgbClr val="000000"/>
                </a:solidFill>
                <a:latin typeface="Comic Sans MS" pitchFamily="66" charset="0"/>
                <a:ea typeface="Times New Roman"/>
                <a:cs typeface="Arial" charset="0"/>
              </a:rPr>
              <a:t>6. </a:t>
            </a:r>
            <a:r>
              <a:rPr lang="en-US" sz="2800" i="1" dirty="0">
                <a:solidFill>
                  <a:srgbClr val="000000"/>
                </a:solidFill>
                <a:latin typeface="Comic Sans MS" pitchFamily="66" charset="0"/>
                <a:ea typeface="Times New Roman"/>
                <a:cs typeface="Arial" charset="0"/>
              </a:rPr>
              <a:t>We pray for Mary, the Mother of God.                                                     Let us never fail to acknowledge the unconditional love that she bestows upon us                                                                                        as we all say together -</a:t>
            </a:r>
            <a:endParaRPr lang="en-GB" altLang="en-US" sz="2800" i="1" dirty="0">
              <a:solidFill>
                <a:srgbClr val="000000"/>
              </a:solidFill>
              <a:latin typeface="Comic Sans MS" pitchFamily="66" charset="0"/>
              <a:cs typeface="Arial" charset="0"/>
            </a:endParaRPr>
          </a:p>
        </p:txBody>
      </p:sp>
      <p:sp>
        <p:nvSpPr>
          <p:cNvPr id="90115" name="Rectangle 3"/>
          <p:cNvSpPr>
            <a:spLocks noChangeArrowheads="1"/>
          </p:cNvSpPr>
          <p:nvPr/>
        </p:nvSpPr>
        <p:spPr bwMode="auto">
          <a:xfrm>
            <a:off x="414918" y="2770150"/>
            <a:ext cx="7555601" cy="3539430"/>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50000"/>
              </a:spcBef>
              <a:spcAft>
                <a:spcPct val="0"/>
              </a:spcAft>
            </a:pPr>
            <a:r>
              <a:rPr lang="en-GB" altLang="en-US" sz="2800" i="1" dirty="0">
                <a:solidFill>
                  <a:srgbClr val="0000FF"/>
                </a:solidFill>
                <a:latin typeface="Comic Sans MS" pitchFamily="66" charset="0"/>
                <a:ea typeface="Arial Unicode MS" pitchFamily="34" charset="-128"/>
                <a:cs typeface="Arial Unicode MS" pitchFamily="34" charset="-128"/>
              </a:rPr>
              <a:t>Hail Mary, full of grace,                                                                          The Lord is with thee.                                                                          Blessed art thou among women,                                                            and blessed is the fruit of thy womb, Jesus.                                             Holy Mary, Mother of God,                                                                      Pray for us sinners,                                                                               Now and at the hour of our death.                                                          Amen.                                           </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0471" y="282194"/>
            <a:ext cx="3146806" cy="6293612"/>
          </a:xfrm>
          <a:prstGeom prst="rect">
            <a:avLst/>
          </a:prstGeom>
          <a:ln>
            <a:solidFill>
              <a:schemeClr val="bg2"/>
            </a:solidFill>
          </a:ln>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a:extLst>
            <a:ext uri="{FF2B5EF4-FFF2-40B4-BE49-F238E27FC236}">
              <a16:creationId xmlns:a16="http://schemas.microsoft.com/office/drawing/2014/main" id="{5A6040F2-2D32-6963-26DB-B09F3D3AE8E5}"/>
            </a:ext>
          </a:extLst>
        </p:cNvPr>
        <p:cNvGrpSpPr/>
        <p:nvPr/>
      </p:nvGrpSpPr>
      <p:grpSpPr>
        <a:xfrm>
          <a:off x="0" y="0"/>
          <a:ext cx="0" cy="0"/>
          <a:chOff x="0" y="0"/>
          <a:chExt cx="0" cy="0"/>
        </a:xfrm>
      </p:grpSpPr>
      <p:pic>
        <p:nvPicPr>
          <p:cNvPr id="5" name="Picture 8" descr="E:\New BEO Badge.png">
            <a:extLst>
              <a:ext uri="{FF2B5EF4-FFF2-40B4-BE49-F238E27FC236}">
                <a16:creationId xmlns:a16="http://schemas.microsoft.com/office/drawing/2014/main" id="{1C86A127-6CFA-D045-71A7-7F58FBCE489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0182" y="759241"/>
            <a:ext cx="1596916"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22">
            <a:extLst>
              <a:ext uri="{FF2B5EF4-FFF2-40B4-BE49-F238E27FC236}">
                <a16:creationId xmlns:a16="http://schemas.microsoft.com/office/drawing/2014/main" id="{00C65418-F16E-63C8-EB74-07694C886723}"/>
              </a:ext>
            </a:extLst>
          </p:cNvPr>
          <p:cNvSpPr txBox="1">
            <a:spLocks noChangeArrowheads="1"/>
          </p:cNvSpPr>
          <p:nvPr/>
        </p:nvSpPr>
        <p:spPr bwMode="auto">
          <a:xfrm>
            <a:off x="5457843" y="3336768"/>
            <a:ext cx="5761593" cy="2123658"/>
          </a:xfrm>
          <a:prstGeom prst="rect">
            <a:avLst/>
          </a:prstGeom>
          <a:noFill/>
          <a:ln w="9525">
            <a:noFill/>
            <a:miter lim="800000"/>
            <a:headEnd/>
            <a:tailEnd/>
          </a:ln>
          <a:effectLst/>
        </p:spPr>
        <p:txBody>
          <a:bodyPr wrap="square">
            <a:spAutoFit/>
          </a:bodyPr>
          <a:lstStyle>
            <a:lvl1pPr eaLnBrk="0" hangingPunct="0">
              <a:spcBef>
                <a:spcPct val="20000"/>
              </a:spcBef>
              <a:buClr>
                <a:schemeClr val="hlink"/>
              </a:buClr>
              <a:buSzPct val="120000"/>
              <a:buChar char="•"/>
              <a:defRPr sz="3200">
                <a:solidFill>
                  <a:schemeClr val="tx1"/>
                </a:solidFill>
                <a:latin typeface="Tahoma" pitchFamily="34" charset="0"/>
                <a:cs typeface="Arial" charset="0"/>
              </a:defRPr>
            </a:lvl1pPr>
            <a:lvl2pPr marL="742950" indent="-285750" eaLnBrk="0" hangingPunct="0">
              <a:spcBef>
                <a:spcPct val="20000"/>
              </a:spcBef>
              <a:buFont typeface="Tahoma" pitchFamily="34" charset="0"/>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cs typeface="Arial" charset="0"/>
              </a:defRPr>
            </a:lvl3pPr>
            <a:lvl4pPr marL="1600200" indent="-228600" eaLnBrk="0" hangingPunct="0">
              <a:spcBef>
                <a:spcPct val="20000"/>
              </a:spcBef>
              <a:buFont typeface="Tahoma" pitchFamily="34" charset="0"/>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6600" b="1" i="0" u="none" strike="noStrike" kern="1200" cap="none" spc="0" normalizeH="0" baseline="0" noProof="0" dirty="0">
                <a:ln>
                  <a:noFill/>
                </a:ln>
                <a:solidFill>
                  <a:srgbClr val="FFFFFF"/>
                </a:solidFill>
                <a:effectLst/>
                <a:uLnTx/>
                <a:uFillTx/>
                <a:latin typeface="Comic Sans MS" pitchFamily="66" charset="0"/>
                <a:ea typeface="+mn-ea"/>
                <a:cs typeface="Arial" charset="0"/>
              </a:rPr>
              <a:t>FEAST DAY MASS</a:t>
            </a:r>
            <a:endParaRPr kumimoji="0" lang="en-US" altLang="en-US" sz="6600" b="1" i="0" u="none" strike="noStrike" kern="1200" cap="none" spc="0" normalizeH="0" baseline="0" noProof="0" dirty="0">
              <a:ln>
                <a:noFill/>
              </a:ln>
              <a:solidFill>
                <a:srgbClr val="FFFFFF"/>
              </a:solidFill>
              <a:effectLst/>
              <a:uLnTx/>
              <a:uFillTx/>
              <a:latin typeface="Comic Sans MS" pitchFamily="66" charset="0"/>
              <a:ea typeface="+mn-ea"/>
              <a:cs typeface="Arial" charset="0"/>
            </a:endParaRPr>
          </a:p>
        </p:txBody>
      </p:sp>
      <p:pic>
        <p:nvPicPr>
          <p:cNvPr id="9" name="Picture 8">
            <a:extLst>
              <a:ext uri="{FF2B5EF4-FFF2-40B4-BE49-F238E27FC236}">
                <a16:creationId xmlns:a16="http://schemas.microsoft.com/office/drawing/2014/main" id="{7D858358-9918-86A9-BFA7-5E08FD4C86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98462" y="1211262"/>
            <a:ext cx="6235700" cy="4676775"/>
          </a:xfrm>
          <a:prstGeom prst="rect">
            <a:avLst/>
          </a:prstGeom>
          <a:ln w="38100">
            <a:solidFill>
              <a:schemeClr val="bg2"/>
            </a:solidFill>
          </a:ln>
        </p:spPr>
      </p:pic>
      <p:sp>
        <p:nvSpPr>
          <p:cNvPr id="4" name="Text Box 12">
            <a:extLst>
              <a:ext uri="{FF2B5EF4-FFF2-40B4-BE49-F238E27FC236}">
                <a16:creationId xmlns:a16="http://schemas.microsoft.com/office/drawing/2014/main" id="{C7BDBF75-A8EB-1CFE-0EDE-151A2CA638B0}"/>
              </a:ext>
            </a:extLst>
          </p:cNvPr>
          <p:cNvSpPr txBox="1">
            <a:spLocks noChangeArrowheads="1"/>
          </p:cNvSpPr>
          <p:nvPr/>
        </p:nvSpPr>
        <p:spPr bwMode="auto">
          <a:xfrm>
            <a:off x="6222649" y="6305081"/>
            <a:ext cx="4191227" cy="338554"/>
          </a:xfrm>
          <a:prstGeom prst="rect">
            <a:avLst/>
          </a:prstGeom>
          <a:noFill/>
          <a:ln w="9525">
            <a:noFill/>
            <a:miter lim="800000"/>
            <a:headEnd/>
            <a:tailEnd/>
          </a:ln>
          <a:effectLst/>
        </p:spPr>
        <p:txBody>
          <a:bodyPr wrap="square">
            <a:spAutoFit/>
          </a:bodyPr>
          <a:lstStyle>
            <a:lvl1pPr eaLnBrk="0" hangingPunct="0">
              <a:defRPr sz="4800">
                <a:solidFill>
                  <a:schemeClr val="tx1"/>
                </a:solidFill>
                <a:latin typeface="Comic Sans MS" panose="030F0702030302020204" pitchFamily="66" charset="0"/>
                <a:cs typeface="Arial" panose="020B0604020202020204" pitchFamily="34" charset="0"/>
              </a:defRPr>
            </a:lvl1pPr>
            <a:lvl2pPr marL="742950" indent="-285750" eaLnBrk="0" hangingPunct="0">
              <a:defRPr sz="4800">
                <a:solidFill>
                  <a:schemeClr val="tx1"/>
                </a:solidFill>
                <a:latin typeface="Comic Sans MS" panose="030F0702030302020204" pitchFamily="66" charset="0"/>
                <a:cs typeface="Arial" panose="020B0604020202020204" pitchFamily="34" charset="0"/>
              </a:defRPr>
            </a:lvl2pPr>
            <a:lvl3pPr marL="1143000" indent="-228600" eaLnBrk="0" hangingPunct="0">
              <a:defRPr sz="4800">
                <a:solidFill>
                  <a:schemeClr val="tx1"/>
                </a:solidFill>
                <a:latin typeface="Comic Sans MS" panose="030F0702030302020204" pitchFamily="66" charset="0"/>
                <a:cs typeface="Arial" panose="020B0604020202020204" pitchFamily="34" charset="0"/>
              </a:defRPr>
            </a:lvl3pPr>
            <a:lvl4pPr marL="1600200" indent="-228600" eaLnBrk="0" hangingPunct="0">
              <a:defRPr sz="4800">
                <a:solidFill>
                  <a:schemeClr val="tx1"/>
                </a:solidFill>
                <a:latin typeface="Comic Sans MS" panose="030F0702030302020204" pitchFamily="66" charset="0"/>
                <a:cs typeface="Arial" panose="020B0604020202020204" pitchFamily="34" charset="0"/>
              </a:defRPr>
            </a:lvl4pPr>
            <a:lvl5pPr marL="2057400" indent="-228600" eaLnBrk="0" hangingPunct="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sz="1600" b="0" i="1" u="none" strike="noStrike" kern="1200" cap="none" spc="0" normalizeH="0" baseline="0" noProof="0" dirty="0">
                <a:ln>
                  <a:noFill/>
                </a:ln>
                <a:solidFill>
                  <a:srgbClr val="FFFFFF"/>
                </a:solidFill>
                <a:effectLst/>
                <a:uLnTx/>
                <a:uFillTx/>
                <a:latin typeface="Comic Sans MS" panose="030F0702030302020204" pitchFamily="66" charset="0"/>
                <a:ea typeface="+mn-ea"/>
                <a:cs typeface="Arial" panose="020B0604020202020204" pitchFamily="34" charset="0"/>
              </a:rPr>
              <a:t>A.M.D.G. – For the Greater Glory of God</a:t>
            </a:r>
            <a:endParaRPr kumimoji="0" lang="en-US" altLang="en-US" sz="1600" b="0" i="1" u="none" strike="noStrike" kern="1200" cap="none" spc="0" normalizeH="0" baseline="0" noProof="0" dirty="0">
              <a:ln>
                <a:noFill/>
              </a:ln>
              <a:solidFill>
                <a:srgbClr val="FFFFFF"/>
              </a:solidFill>
              <a:effectLst/>
              <a:uLnTx/>
              <a:uFillTx/>
              <a:latin typeface="Comic Sans MS" panose="030F0702030302020204" pitchFamily="66" charset="0"/>
              <a:ea typeface="+mn-ea"/>
              <a:cs typeface="Arial" panose="020B0604020202020204" pitchFamily="34" charset="0"/>
            </a:endParaRPr>
          </a:p>
        </p:txBody>
      </p:sp>
    </p:spTree>
    <p:extLst>
      <p:ext uri="{BB962C8B-B14F-4D97-AF65-F5344CB8AC3E}">
        <p14:creationId xmlns:p14="http://schemas.microsoft.com/office/powerpoint/2010/main" val="30338719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098" name="Picture 2" descr="offertory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110" y="104056"/>
            <a:ext cx="11747779" cy="6398344"/>
          </a:xfrm>
          <a:prstGeom prst="rect">
            <a:avLst/>
          </a:prstGeom>
          <a:noFill/>
          <a:ln w="2857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Picture 1" descr="E:\New BEO Badge.png">
            <a:extLst>
              <a:ext uri="{FF2B5EF4-FFF2-40B4-BE49-F238E27FC236}">
                <a16:creationId xmlns:a16="http://schemas.microsoft.com/office/drawing/2014/main" id="{6634D144-FBF4-657A-CEB0-20F7465FB2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7285" y="3429000"/>
            <a:ext cx="1664815" cy="2060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4"/>
          <p:cNvSpPr txBox="1">
            <a:spLocks noChangeArrowheads="1"/>
          </p:cNvSpPr>
          <p:nvPr/>
        </p:nvSpPr>
        <p:spPr bwMode="auto">
          <a:xfrm>
            <a:off x="457084" y="6207918"/>
            <a:ext cx="3755687" cy="588963"/>
          </a:xfrm>
          <a:prstGeom prst="rect">
            <a:avLst/>
          </a:prstGeom>
          <a:solidFill>
            <a:schemeClr val="tx1"/>
          </a:solidFill>
          <a:ln w="9525">
            <a:solidFill>
              <a:schemeClr val="bg2"/>
            </a:solidFill>
            <a:miter lim="800000"/>
            <a:headEnd/>
            <a:tailEnd/>
          </a:ln>
        </p:spPr>
        <p:txBody>
          <a:bodyPr wrap="square">
            <a:spAutoFit/>
          </a:bodyPr>
          <a:lstStyle>
            <a:lvl1pPr eaLnBrk="0" hangingPunct="0">
              <a:spcBef>
                <a:spcPct val="20000"/>
              </a:spcBef>
              <a:buClr>
                <a:schemeClr val="hlink"/>
              </a:buClr>
              <a:buSzPct val="120000"/>
              <a:buChar char="•"/>
              <a:defRPr sz="3200">
                <a:solidFill>
                  <a:schemeClr val="tx1"/>
                </a:solidFill>
                <a:latin typeface="Tahoma" pitchFamily="34" charset="0"/>
                <a:cs typeface="Arial" charset="0"/>
              </a:defRPr>
            </a:lvl1pPr>
            <a:lvl2pPr marL="742950" indent="-285750" eaLnBrk="0" hangingPunct="0">
              <a:spcBef>
                <a:spcPct val="20000"/>
              </a:spcBef>
              <a:buFont typeface="Tahoma" pitchFamily="34" charset="0"/>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cs typeface="Arial" charset="0"/>
              </a:defRPr>
            </a:lvl3pPr>
            <a:lvl4pPr marL="1600200" indent="-228600" eaLnBrk="0" hangingPunct="0">
              <a:spcBef>
                <a:spcPct val="20000"/>
              </a:spcBef>
              <a:buFont typeface="Tahoma" pitchFamily="34" charset="0"/>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3200" b="0" i="0" u="none" strike="noStrike" kern="1200" cap="none" spc="0" normalizeH="0" baseline="0" noProof="0" dirty="0">
                <a:ln>
                  <a:noFill/>
                </a:ln>
                <a:solidFill>
                  <a:srgbClr val="000000"/>
                </a:solidFill>
                <a:effectLst/>
                <a:uLnTx/>
                <a:uFillTx/>
                <a:latin typeface="Comic Sans MS" pitchFamily="66" charset="0"/>
                <a:ea typeface="+mn-ea"/>
                <a:cs typeface="Arial" charset="0"/>
              </a:rPr>
              <a:t>THE OFFERTORY</a:t>
            </a:r>
            <a:endParaRPr kumimoji="0" lang="en-US" altLang="en-US" sz="3200" b="0" i="0" u="none" strike="noStrike" kern="1200" cap="none" spc="0" normalizeH="0" baseline="0" noProof="0" dirty="0">
              <a:ln>
                <a:noFill/>
              </a:ln>
              <a:solidFill>
                <a:srgbClr val="000000"/>
              </a:solidFill>
              <a:effectLst/>
              <a:uLnTx/>
              <a:uFillTx/>
              <a:latin typeface="Comic Sans MS" pitchFamily="66" charset="0"/>
              <a:ea typeface="+mn-ea"/>
              <a:cs typeface="Arial" charset="0"/>
            </a:endParaRPr>
          </a:p>
        </p:txBody>
      </p:sp>
    </p:spTree>
    <p:extLst>
      <p:ext uri="{BB962C8B-B14F-4D97-AF65-F5344CB8AC3E}">
        <p14:creationId xmlns:p14="http://schemas.microsoft.com/office/powerpoint/2010/main" val="40081202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a:extLst>
            <a:ext uri="{FF2B5EF4-FFF2-40B4-BE49-F238E27FC236}">
              <a16:creationId xmlns:a16="http://schemas.microsoft.com/office/drawing/2014/main" id="{40A2E675-58A1-13F4-B888-E658FDF7E288}"/>
            </a:ext>
          </a:extLst>
        </p:cNvPr>
        <p:cNvGrpSpPr/>
        <p:nvPr/>
      </p:nvGrpSpPr>
      <p:grpSpPr>
        <a:xfrm>
          <a:off x="0" y="0"/>
          <a:ext cx="0" cy="0"/>
          <a:chOff x="0" y="0"/>
          <a:chExt cx="0" cy="0"/>
        </a:xfrm>
      </p:grpSpPr>
      <p:pic>
        <p:nvPicPr>
          <p:cNvPr id="8" name="Picture 8" descr="E:\New BEO Badge.png">
            <a:extLst>
              <a:ext uri="{FF2B5EF4-FFF2-40B4-BE49-F238E27FC236}">
                <a16:creationId xmlns:a16="http://schemas.microsoft.com/office/drawing/2014/main" id="{CEF021DE-4800-6AE6-B360-39C90AD156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38" y="207587"/>
            <a:ext cx="1404579" cy="1725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C6212DED-A0C0-650A-080B-23961781A244}"/>
              </a:ext>
            </a:extLst>
          </p:cNvPr>
          <p:cNvSpPr txBox="1">
            <a:spLocks noChangeArrowheads="1"/>
          </p:cNvSpPr>
          <p:nvPr/>
        </p:nvSpPr>
        <p:spPr bwMode="auto">
          <a:xfrm>
            <a:off x="4138986" y="6319808"/>
            <a:ext cx="4139701" cy="338554"/>
          </a:xfrm>
          <a:prstGeom prst="rect">
            <a:avLst/>
          </a:prstGeom>
          <a:noFill/>
          <a:ln w="9525">
            <a:noFill/>
            <a:miter lim="800000"/>
            <a:headEnd/>
            <a:tailEnd/>
          </a:ln>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600" b="0" i="1" u="none" strike="noStrike" kern="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A.M.D.G. – For the Greater Glory of God</a:t>
            </a:r>
          </a:p>
        </p:txBody>
      </p:sp>
      <p:sp>
        <p:nvSpPr>
          <p:cNvPr id="2" name="Text Box 5">
            <a:extLst>
              <a:ext uri="{FF2B5EF4-FFF2-40B4-BE49-F238E27FC236}">
                <a16:creationId xmlns:a16="http://schemas.microsoft.com/office/drawing/2014/main" id="{E77C3A21-917B-AFC9-14F1-A35156C4F2CE}"/>
              </a:ext>
            </a:extLst>
          </p:cNvPr>
          <p:cNvSpPr txBox="1">
            <a:spLocks noChangeArrowheads="1"/>
          </p:cNvSpPr>
          <p:nvPr/>
        </p:nvSpPr>
        <p:spPr bwMode="auto">
          <a:xfrm>
            <a:off x="1935480" y="391229"/>
            <a:ext cx="8321039" cy="1261884"/>
          </a:xfrm>
          <a:prstGeom prst="rect">
            <a:avLst/>
          </a:prstGeom>
          <a:solidFill>
            <a:schemeClr val="tx1"/>
          </a:solidFill>
          <a:ln>
            <a:solidFill>
              <a:schemeClr val="bg2"/>
            </a:solidFill>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76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THE OFFERTORY</a:t>
            </a:r>
          </a:p>
        </p:txBody>
      </p:sp>
      <p:sp>
        <p:nvSpPr>
          <p:cNvPr id="5" name="Rectangle 1">
            <a:extLst>
              <a:ext uri="{FF2B5EF4-FFF2-40B4-BE49-F238E27FC236}">
                <a16:creationId xmlns:a16="http://schemas.microsoft.com/office/drawing/2014/main" id="{1DA8B944-05E9-497B-A136-EC187B6886BD}"/>
              </a:ext>
            </a:extLst>
          </p:cNvPr>
          <p:cNvSpPr>
            <a:spLocks noChangeArrowheads="1"/>
          </p:cNvSpPr>
          <p:nvPr/>
        </p:nvSpPr>
        <p:spPr bwMode="auto">
          <a:xfrm>
            <a:off x="1667317" y="2189705"/>
            <a:ext cx="9083040" cy="3693319"/>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4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rPr>
              <a:t>The gifts of </a:t>
            </a:r>
            <a:r>
              <a:rPr kumimoji="0" lang="en-GB" altLang="en-US" sz="2800" b="0" i="1" u="sng" strike="noStrike" kern="1200" cap="none" spc="0" normalizeH="0" baseline="0" noProof="0" dirty="0">
                <a:ln>
                  <a:noFill/>
                </a:ln>
                <a:solidFill>
                  <a:srgbClr val="C00000"/>
                </a:solidFill>
                <a:effectLst/>
                <a:uLnTx/>
                <a:uFillTx/>
                <a:latin typeface="Comic Sans MS" pitchFamily="66" charset="0"/>
                <a:ea typeface="+mn-ea"/>
                <a:cs typeface="Times New Roman" pitchFamily="18" charset="0"/>
              </a:rPr>
              <a:t>bread</a:t>
            </a:r>
            <a:r>
              <a:rPr kumimoji="0" lang="en-GB"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t> </a:t>
            </a:r>
            <a:r>
              <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rPr>
              <a:t>and </a:t>
            </a:r>
            <a:r>
              <a:rPr kumimoji="0" lang="en-GB" altLang="en-US" sz="2800" b="0" i="1" u="sng" strike="noStrike" kern="1200" cap="none" spc="0" normalizeH="0" baseline="0" noProof="0" dirty="0">
                <a:ln>
                  <a:noFill/>
                </a:ln>
                <a:solidFill>
                  <a:srgbClr val="C00000"/>
                </a:solidFill>
                <a:effectLst/>
                <a:uLnTx/>
                <a:uFillTx/>
                <a:latin typeface="Comic Sans MS" pitchFamily="66" charset="0"/>
                <a:ea typeface="+mn-ea"/>
                <a:cs typeface="Times New Roman" pitchFamily="18" charset="0"/>
              </a:rPr>
              <a:t>wine</a:t>
            </a:r>
            <a:r>
              <a:rPr kumimoji="0" lang="en-GB" altLang="en-US" sz="2800" b="0" i="1" u="none" strike="noStrike" kern="1200" cap="none" spc="0" normalizeH="0" baseline="0" noProof="0" dirty="0">
                <a:ln>
                  <a:noFill/>
                </a:ln>
                <a:solidFill>
                  <a:srgbClr val="C00000"/>
                </a:solidFill>
                <a:effectLst/>
                <a:uLnTx/>
                <a:uFillTx/>
                <a:latin typeface="Comic Sans MS" pitchFamily="66" charset="0"/>
                <a:ea typeface="+mn-ea"/>
                <a:cs typeface="Times New Roman" pitchFamily="18" charset="0"/>
              </a:rPr>
              <a:t> </a:t>
            </a:r>
            <a:r>
              <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rPr>
              <a:t>                                        are brought to the altar.</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rPr>
              <a:t>The Priest blesses the bread and wine so that          they become </a:t>
            </a:r>
            <a:r>
              <a:rPr kumimoji="0" lang="en-GB" altLang="en-US" sz="2800" b="0" i="1" u="sng" strike="noStrike" kern="1200" cap="none" spc="0" normalizeH="0" baseline="0" noProof="0" dirty="0">
                <a:ln>
                  <a:noFill/>
                </a:ln>
                <a:solidFill>
                  <a:srgbClr val="C00000"/>
                </a:solidFill>
                <a:effectLst/>
                <a:uLnTx/>
                <a:uFillTx/>
                <a:latin typeface="Comic Sans MS" pitchFamily="66" charset="0"/>
                <a:ea typeface="+mn-ea"/>
                <a:cs typeface="Times New Roman" pitchFamily="18" charset="0"/>
              </a:rPr>
              <a:t>the body and blood of Jesus</a:t>
            </a:r>
            <a:r>
              <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rPr>
              <a:t>Together, we approach Calvary and the Upper Room,                      we come to Christ’s </a:t>
            </a:r>
            <a:r>
              <a:rPr kumimoji="0" lang="en-GB" altLang="en-US" sz="2800" b="0" i="1" u="sng" strike="noStrike" kern="1200" cap="none" spc="0" normalizeH="0" baseline="0" noProof="0" dirty="0">
                <a:ln>
                  <a:noFill/>
                </a:ln>
                <a:solidFill>
                  <a:srgbClr val="C00000"/>
                </a:solidFill>
                <a:effectLst/>
                <a:uLnTx/>
                <a:uFillTx/>
                <a:latin typeface="Comic Sans MS" pitchFamily="66" charset="0"/>
                <a:ea typeface="+mn-ea"/>
                <a:cs typeface="Times New Roman" pitchFamily="18" charset="0"/>
              </a:rPr>
              <a:t>Real Presence</a:t>
            </a:r>
            <a:r>
              <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rPr>
              <a:t>,</a:t>
            </a:r>
            <a:r>
              <a:rPr kumimoji="0" lang="en-GB"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rPr>
              <a:t> </a:t>
            </a:r>
            <a:r>
              <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rPr>
              <a:t>as he comes to us.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400" b="0" i="0"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endParaRPr>
          </a:p>
        </p:txBody>
      </p:sp>
      <p:pic>
        <p:nvPicPr>
          <p:cNvPr id="6" name="Picture 5">
            <a:extLst>
              <a:ext uri="{FF2B5EF4-FFF2-40B4-BE49-F238E27FC236}">
                <a16:creationId xmlns:a16="http://schemas.microsoft.com/office/drawing/2014/main" id="{0D5C2F6F-10B3-103C-E711-D9CB0340B04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67762" y="207587"/>
            <a:ext cx="1515442" cy="144465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4502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2" name="Google Shape;152;p27">
            <a:extLst>
              <a:ext uri="{FF2B5EF4-FFF2-40B4-BE49-F238E27FC236}">
                <a16:creationId xmlns:a16="http://schemas.microsoft.com/office/drawing/2014/main" id="{2BC4FB1F-50EF-4173-A5B1-3681182629A6}"/>
              </a:ext>
            </a:extLst>
          </p:cNvPr>
          <p:cNvSpPr/>
          <p:nvPr/>
        </p:nvSpPr>
        <p:spPr>
          <a:xfrm>
            <a:off x="4439816" y="6281936"/>
            <a:ext cx="3528392" cy="576064"/>
          </a:xfrm>
          <a:prstGeom prst="rect">
            <a:avLst/>
          </a:prstGeom>
          <a:noFill/>
          <a:ln w="9525" cap="flat" cmpd="sng">
            <a:noFill/>
            <a:prstDash val="solid"/>
            <a:miter lim="800000"/>
            <a:headEnd type="none" w="sm" len="sm"/>
            <a:tailEnd type="none" w="sm" len="sm"/>
          </a:ln>
        </p:spPr>
        <p:txBody>
          <a:bodyPr spcFirstLastPara="1" wrap="square" lIns="51425" tIns="25700" rIns="51425" bIns="2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1400" b="0" i="1" u="none" strike="noStrike" kern="0" cap="none" spc="0" normalizeH="0" baseline="0" noProof="0" dirty="0">
                <a:ln>
                  <a:noFill/>
                </a:ln>
                <a:solidFill>
                  <a:prstClr val="black"/>
                </a:solidFill>
                <a:effectLst/>
                <a:uLnTx/>
                <a:uFillTx/>
                <a:latin typeface="Comic Sans MS"/>
                <a:ea typeface="Comic Sans MS"/>
                <a:cs typeface="Comic Sans MS"/>
                <a:sym typeface="Comic Sans MS"/>
              </a:rPr>
              <a:t>A.M.D.G. – For the Greater Glory of God</a:t>
            </a:r>
            <a:endParaRPr kumimoji="0" sz="1400" b="0" i="0" u="none" strike="noStrike" kern="0" cap="none" spc="0" normalizeH="0" baseline="0" noProof="0" dirty="0">
              <a:ln>
                <a:noFill/>
              </a:ln>
              <a:solidFill>
                <a:prstClr val="black"/>
              </a:solidFill>
              <a:effectLst/>
              <a:uLnTx/>
              <a:uFillTx/>
              <a:latin typeface="Arial"/>
              <a:ea typeface="+mn-ea"/>
              <a:cs typeface="Arial"/>
              <a:sym typeface="Arial"/>
            </a:endParaRPr>
          </a:p>
        </p:txBody>
      </p:sp>
      <p:sp>
        <p:nvSpPr>
          <p:cNvPr id="4" name="Rectangle 5">
            <a:extLst>
              <a:ext uri="{FF2B5EF4-FFF2-40B4-BE49-F238E27FC236}">
                <a16:creationId xmlns:a16="http://schemas.microsoft.com/office/drawing/2014/main" id="{B9336FF7-7932-D0E3-4809-D40F5A5B3A6C}"/>
              </a:ext>
            </a:extLst>
          </p:cNvPr>
          <p:cNvSpPr>
            <a:spLocks noChangeArrowheads="1"/>
          </p:cNvSpPr>
          <p:nvPr/>
        </p:nvSpPr>
        <p:spPr bwMode="auto">
          <a:xfrm>
            <a:off x="1033445" y="3341453"/>
            <a:ext cx="4296489" cy="2093907"/>
          </a:xfrm>
          <a:prstGeom prst="rect">
            <a:avLst/>
          </a:prstGeom>
          <a:solidFill>
            <a:srgbClr val="FFFFFF"/>
          </a:solidFill>
          <a:ln w="9525">
            <a:solidFill>
              <a:srgbClr val="000000"/>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
                <a:srgbClr val="33CCCC"/>
              </a:buClr>
              <a:buSzPct val="120000"/>
              <a:buFontTx/>
              <a:buNone/>
              <a:tabLst/>
              <a:defRPr/>
            </a:pPr>
            <a:endParaRPr kumimoji="0" lang="en-US" sz="200" b="0" i="0" u="none" strike="noStrike" kern="0" cap="none" spc="0" normalizeH="0" baseline="0" noProof="0" dirty="0">
              <a:ln>
                <a:noFill/>
              </a:ln>
              <a:solidFill>
                <a:srgbClr val="0000FF"/>
              </a:solidFill>
              <a:effectLst/>
              <a:uLnTx/>
              <a:uFillTx/>
              <a:latin typeface="Comic Sans MS" panose="030F0702030302020204" pitchFamily="66"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15000"/>
              </a:lnSpc>
              <a:spcBef>
                <a:spcPct val="20000"/>
              </a:spcBef>
              <a:spcAft>
                <a:spcPts val="800"/>
              </a:spcAft>
              <a:buClr>
                <a:srgbClr val="0000FF"/>
              </a:buClr>
              <a:buSzPct val="120000"/>
              <a:buFontTx/>
              <a:buNone/>
              <a:tabLst/>
              <a:defRPr/>
            </a:pPr>
            <a:r>
              <a:rPr kumimoji="0" lang="en-GB" sz="2000" b="0" i="1" u="none" strike="noStrike" kern="1200" cap="none" spc="0" normalizeH="0" baseline="0" noProof="0" dirty="0">
                <a:ln>
                  <a:noFill/>
                </a:ln>
                <a:effectLst/>
                <a:highlight>
                  <a:srgbClr val="FFFFFF"/>
                </a:highlight>
                <a:uLnTx/>
                <a:uFillTx/>
                <a:latin typeface="Comic Sans MS" panose="030F0702030302020204" pitchFamily="66" charset="0"/>
                <a:ea typeface="+mn-ea"/>
                <a:cs typeface="Arial" panose="020B0604020202020204" pitchFamily="34" charset="0"/>
              </a:rPr>
              <a:t>You were the Word at the beginning.</a:t>
            </a:r>
            <a:br>
              <a:rPr kumimoji="0" lang="en-GB" sz="2000" b="0" i="1" u="none" strike="noStrike" kern="1200" cap="none" spc="0" normalizeH="0" baseline="0" noProof="0" dirty="0">
                <a:ln>
                  <a:noFill/>
                </a:ln>
                <a:effectLst/>
                <a:highlight>
                  <a:srgbClr val="FFFFFF"/>
                </a:highlight>
                <a:uLnTx/>
                <a:uFillTx/>
                <a:latin typeface="Comic Sans MS" panose="030F0702030302020204" pitchFamily="66" charset="0"/>
                <a:ea typeface="+mn-ea"/>
                <a:cs typeface="Arial" panose="020B0604020202020204" pitchFamily="34" charset="0"/>
              </a:rPr>
            </a:br>
            <a:r>
              <a:rPr kumimoji="0" lang="en-GB" sz="2000" b="0" i="1" u="none" strike="noStrike" kern="1200" cap="none" spc="0" normalizeH="0" baseline="0" noProof="0" dirty="0">
                <a:ln>
                  <a:noFill/>
                </a:ln>
                <a:effectLst/>
                <a:highlight>
                  <a:srgbClr val="FFFFFF"/>
                </a:highlight>
                <a:uLnTx/>
                <a:uFillTx/>
                <a:latin typeface="Comic Sans MS" panose="030F0702030302020204" pitchFamily="66" charset="0"/>
                <a:ea typeface="+mn-ea"/>
                <a:cs typeface="Arial" panose="020B0604020202020204" pitchFamily="34" charset="0"/>
              </a:rPr>
              <a:t>One with God the Lord Most High.</a:t>
            </a:r>
            <a:br>
              <a:rPr kumimoji="0" lang="en-GB" sz="2000" b="0" i="1" u="none" strike="noStrike" kern="1200" cap="none" spc="0" normalizeH="0" baseline="0" noProof="0" dirty="0">
                <a:ln>
                  <a:noFill/>
                </a:ln>
                <a:effectLst/>
                <a:highlight>
                  <a:srgbClr val="FFFFFF"/>
                </a:highlight>
                <a:uLnTx/>
                <a:uFillTx/>
                <a:latin typeface="Comic Sans MS" panose="030F0702030302020204" pitchFamily="66" charset="0"/>
                <a:ea typeface="+mn-ea"/>
                <a:cs typeface="Arial" panose="020B0604020202020204" pitchFamily="34" charset="0"/>
              </a:rPr>
            </a:br>
            <a:r>
              <a:rPr kumimoji="0" lang="en-GB" sz="2000" b="0" i="1" u="none" strike="noStrike" kern="1200" cap="none" spc="0" normalizeH="0" baseline="0" noProof="0" dirty="0">
                <a:ln>
                  <a:noFill/>
                </a:ln>
                <a:effectLst/>
                <a:highlight>
                  <a:srgbClr val="FFFFFF"/>
                </a:highlight>
                <a:uLnTx/>
                <a:uFillTx/>
                <a:latin typeface="Comic Sans MS" panose="030F0702030302020204" pitchFamily="66" charset="0"/>
                <a:ea typeface="+mn-ea"/>
                <a:cs typeface="Arial" panose="020B0604020202020204" pitchFamily="34" charset="0"/>
              </a:rPr>
              <a:t>Your hidden glory in creation,</a:t>
            </a:r>
            <a:br>
              <a:rPr kumimoji="0" lang="en-GB" sz="2000" b="0" i="1" u="none" strike="noStrike" kern="1200" cap="none" spc="0" normalizeH="0" baseline="0" noProof="0" dirty="0">
                <a:ln>
                  <a:noFill/>
                </a:ln>
                <a:effectLst/>
                <a:highlight>
                  <a:srgbClr val="FFFFFF"/>
                </a:highlight>
                <a:uLnTx/>
                <a:uFillTx/>
                <a:latin typeface="Comic Sans MS" panose="030F0702030302020204" pitchFamily="66" charset="0"/>
                <a:ea typeface="+mn-ea"/>
                <a:cs typeface="Arial" panose="020B0604020202020204" pitchFamily="34" charset="0"/>
              </a:rPr>
            </a:br>
            <a:r>
              <a:rPr kumimoji="0" lang="en-GB" sz="2000" b="0" i="1" u="none" strike="noStrike" kern="1200" cap="none" spc="0" normalizeH="0" baseline="0" noProof="0" dirty="0">
                <a:ln>
                  <a:noFill/>
                </a:ln>
                <a:effectLst/>
                <a:highlight>
                  <a:srgbClr val="FFFFFF"/>
                </a:highlight>
                <a:uLnTx/>
                <a:uFillTx/>
                <a:latin typeface="Comic Sans MS" panose="030F0702030302020204" pitchFamily="66" charset="0"/>
                <a:ea typeface="+mn-ea"/>
                <a:cs typeface="Arial" panose="020B0604020202020204" pitchFamily="34" charset="0"/>
              </a:rPr>
              <a:t>Now, revealed in You our Christ.</a:t>
            </a:r>
            <a:endParaRPr kumimoji="0" lang="en-US" sz="2000" b="0" i="1" u="none" strike="noStrike" kern="0" cap="none" spc="0" normalizeH="0" baseline="0" noProof="0" dirty="0">
              <a:ln>
                <a:noFill/>
              </a:ln>
              <a:effectLst/>
              <a:uLnTx/>
              <a:uFillTx/>
              <a:latin typeface="Comic Sans MS" panose="030F0702030302020204" pitchFamily="66"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ct val="20000"/>
              </a:spcBef>
              <a:spcAft>
                <a:spcPts val="0"/>
              </a:spcAft>
              <a:buClr>
                <a:srgbClr val="33CCCC"/>
              </a:buClr>
              <a:buSzPct val="120000"/>
              <a:buFontTx/>
              <a:buNone/>
              <a:tabLst/>
              <a:defRPr/>
            </a:pPr>
            <a:endParaRPr kumimoji="0" lang="en-GB" sz="200" b="0" i="0" u="none" strike="noStrike" kern="0" cap="none" spc="0" normalizeH="0" baseline="0" noProof="0" dirty="0">
              <a:ln>
                <a:noFill/>
              </a:ln>
              <a:solidFill>
                <a:srgbClr val="0000FF"/>
              </a:solidFill>
              <a:effectLst/>
              <a:uLnTx/>
              <a:uFillTx/>
              <a:latin typeface="Comic Sans MS" panose="030F0702030302020204" pitchFamily="66" charset="0"/>
              <a:ea typeface="Times New Roman" panose="02020603050405020304" pitchFamily="18" charset="0"/>
              <a:cs typeface="Arial" panose="020B0604020202020204" pitchFamily="34" charset="0"/>
            </a:endParaRPr>
          </a:p>
        </p:txBody>
      </p:sp>
      <p:sp>
        <p:nvSpPr>
          <p:cNvPr id="5" name="Rectangle 5">
            <a:extLst>
              <a:ext uri="{FF2B5EF4-FFF2-40B4-BE49-F238E27FC236}">
                <a16:creationId xmlns:a16="http://schemas.microsoft.com/office/drawing/2014/main" id="{DF095880-37C8-CD19-76AA-C19EEBE34B93}"/>
              </a:ext>
            </a:extLst>
          </p:cNvPr>
          <p:cNvSpPr>
            <a:spLocks noChangeArrowheads="1"/>
          </p:cNvSpPr>
          <p:nvPr/>
        </p:nvSpPr>
        <p:spPr bwMode="auto">
          <a:xfrm>
            <a:off x="6116322" y="3125523"/>
            <a:ext cx="4344488" cy="2801793"/>
          </a:xfrm>
          <a:prstGeom prst="rect">
            <a:avLst/>
          </a:prstGeom>
          <a:solidFill>
            <a:srgbClr val="FFFFFF"/>
          </a:solidFill>
          <a:ln w="9525">
            <a:solidFill>
              <a:srgbClr val="000000"/>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
                <a:srgbClr val="33CCCC"/>
              </a:buClr>
              <a:buSzPct val="120000"/>
              <a:buFontTx/>
              <a:buNone/>
              <a:tabLst/>
              <a:defRPr/>
            </a:pPr>
            <a:endParaRPr kumimoji="0" lang="en-US" sz="200" b="0" i="0" u="none" strike="noStrike" kern="0" cap="none" spc="0" normalizeH="0" baseline="0" noProof="0" dirty="0">
              <a:ln>
                <a:noFill/>
              </a:ln>
              <a:solidFill>
                <a:srgbClr val="0000FF"/>
              </a:solidFill>
              <a:effectLst/>
              <a:uLnTx/>
              <a:uFillTx/>
              <a:latin typeface="Comic Sans MS" panose="030F0702030302020204" pitchFamily="66"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15000"/>
              </a:lnSpc>
              <a:spcBef>
                <a:spcPct val="20000"/>
              </a:spcBef>
              <a:spcAft>
                <a:spcPts val="800"/>
              </a:spcAft>
              <a:buClr>
                <a:srgbClr val="0000FF"/>
              </a:buClr>
              <a:buSzPct val="120000"/>
              <a:buFontTx/>
              <a:buNone/>
              <a:tabLst/>
              <a:defRPr/>
            </a:pPr>
            <a:r>
              <a:rPr kumimoji="0" lang="en-GB" sz="20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t>What a beautiful Name it is,           what a beautiful Name it is.</a:t>
            </a:r>
            <a:br>
              <a:rPr kumimoji="0" lang="en-GB" sz="20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br>
            <a:r>
              <a:rPr kumimoji="0" lang="en-GB" sz="20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t>The Name of Jesus Christ my King.</a:t>
            </a:r>
            <a:br>
              <a:rPr kumimoji="0" lang="en-GB" sz="20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br>
            <a:r>
              <a:rPr kumimoji="0" lang="en-GB" sz="20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t>What a beautiful Name it is,           nothing compares to this,</a:t>
            </a:r>
            <a:br>
              <a:rPr kumimoji="0" lang="en-GB" sz="20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br>
            <a:r>
              <a:rPr kumimoji="0" lang="en-GB" sz="20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t>What a beautiful Name it is,           the Name of Jesus.</a:t>
            </a:r>
            <a:endParaRPr kumimoji="0" lang="en-GB" sz="2000" b="0" i="1" u="none" strike="noStrike" kern="100" cap="none" spc="0" normalizeH="0" baseline="0" noProof="0" dirty="0">
              <a:ln>
                <a:noFill/>
              </a:ln>
              <a:solidFill>
                <a:srgbClr val="0000FF"/>
              </a:solidFill>
              <a:effectLst/>
              <a:highlight>
                <a:srgbClr val="FFFFFF"/>
              </a:highligh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
                <a:srgbClr val="33CCCC"/>
              </a:buClr>
              <a:buSzPct val="120000"/>
              <a:buFontTx/>
              <a:buNone/>
              <a:tabLst/>
              <a:defRPr/>
            </a:pPr>
            <a:endParaRPr kumimoji="0" lang="en-GB" sz="200" b="0" i="0" u="none" strike="noStrike" kern="0" cap="none" spc="0" normalizeH="0" baseline="0" noProof="0" dirty="0">
              <a:ln>
                <a:noFill/>
              </a:ln>
              <a:solidFill>
                <a:srgbClr val="0000FF"/>
              </a:solidFill>
              <a:effectLst/>
              <a:uLnTx/>
              <a:uFillTx/>
              <a:latin typeface="Comic Sans MS" panose="030F0702030302020204" pitchFamily="66" charset="0"/>
              <a:ea typeface="Times New Roman" panose="02020603050405020304" pitchFamily="18" charset="0"/>
              <a:cs typeface="Arial" panose="020B0604020202020204" pitchFamily="34" charset="0"/>
            </a:endParaRPr>
          </a:p>
        </p:txBody>
      </p:sp>
      <p:pic>
        <p:nvPicPr>
          <p:cNvPr id="3" name="Picture 2" descr="A purple and white background with white text&#10;&#10;Description automatically generated">
            <a:extLst>
              <a:ext uri="{FF2B5EF4-FFF2-40B4-BE49-F238E27FC236}">
                <a16:creationId xmlns:a16="http://schemas.microsoft.com/office/drawing/2014/main" id="{A5E10217-A17C-B7AF-E32F-92B341881268}"/>
              </a:ext>
            </a:extLst>
          </p:cNvPr>
          <p:cNvPicPr>
            <a:picLocks noChangeAspect="1"/>
          </p:cNvPicPr>
          <p:nvPr/>
        </p:nvPicPr>
        <p:blipFill>
          <a:blip r:embed="rId4">
            <a:extLst>
              <a:ext uri="{28A0092B-C50C-407E-A947-70E740481C1C}">
                <a14:useLocalDpi xmlns:a14="http://schemas.microsoft.com/office/drawing/2010/main" val="0"/>
              </a:ext>
            </a:extLst>
          </a:blip>
          <a:srcRect t="28290" b="26082"/>
          <a:stretch/>
        </p:blipFill>
        <p:spPr>
          <a:xfrm>
            <a:off x="361572" y="384540"/>
            <a:ext cx="11509500" cy="2585863"/>
          </a:xfrm>
          <a:prstGeom prst="rect">
            <a:avLst/>
          </a:prstGeom>
          <a:ln>
            <a:solidFill>
              <a:schemeClr val="tx1"/>
            </a:solidFill>
          </a:ln>
        </p:spPr>
      </p:pic>
      <p:pic>
        <p:nvPicPr>
          <p:cNvPr id="6" name="Picture 8" descr="E:\New BEO Badge.png">
            <a:extLst>
              <a:ext uri="{FF2B5EF4-FFF2-40B4-BE49-F238E27FC236}">
                <a16:creationId xmlns:a16="http://schemas.microsoft.com/office/drawing/2014/main" id="{C8750640-23FE-4E9C-2946-235CC7E038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5162" y="446626"/>
            <a:ext cx="527938" cy="696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729FC13B-B1F0-85A2-E54B-69FC082AD7B8}"/>
              </a:ext>
            </a:extLst>
          </p:cNvPr>
          <p:cNvSpPr>
            <a:spLocks noChangeArrowheads="1"/>
          </p:cNvSpPr>
          <p:nvPr/>
        </p:nvSpPr>
        <p:spPr bwMode="auto">
          <a:xfrm>
            <a:off x="4007769" y="108646"/>
            <a:ext cx="4038285" cy="584775"/>
          </a:xfrm>
          <a:prstGeom prst="rect">
            <a:avLst/>
          </a:prstGeom>
          <a:solidFill>
            <a:schemeClr val="bg1"/>
          </a:solidFill>
          <a:ln w="9525">
            <a:solidFill>
              <a:schemeClr val="tx1"/>
            </a:solidFill>
            <a:miter lim="800000"/>
            <a:headEnd/>
            <a:tailEnd/>
          </a:ln>
          <a:effectLst/>
        </p:spPr>
        <p:txBody>
          <a:bodyPr wrap="non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FontTx/>
              <a:buNone/>
              <a:defRPr/>
            </a:pPr>
            <a:r>
              <a:rPr lang="en-US" altLang="en-US" dirty="0">
                <a:solidFill>
                  <a:srgbClr val="000000"/>
                </a:solidFill>
                <a:latin typeface="Comic Sans MS" panose="030F0702030302020204" pitchFamily="66" charset="0"/>
              </a:rPr>
              <a:t>OFFERTORY HYMN</a:t>
            </a:r>
          </a:p>
        </p:txBody>
      </p:sp>
    </p:spTree>
    <p:extLst>
      <p:ext uri="{BB962C8B-B14F-4D97-AF65-F5344CB8AC3E}">
        <p14:creationId xmlns:p14="http://schemas.microsoft.com/office/powerpoint/2010/main" val="18543127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4" name="Rectangle 5">
            <a:extLst>
              <a:ext uri="{FF2B5EF4-FFF2-40B4-BE49-F238E27FC236}">
                <a16:creationId xmlns:a16="http://schemas.microsoft.com/office/drawing/2014/main" id="{B9336FF7-7932-D0E3-4809-D40F5A5B3A6C}"/>
              </a:ext>
            </a:extLst>
          </p:cNvPr>
          <p:cNvSpPr>
            <a:spLocks noChangeArrowheads="1"/>
          </p:cNvSpPr>
          <p:nvPr/>
        </p:nvSpPr>
        <p:spPr bwMode="auto">
          <a:xfrm>
            <a:off x="5677295" y="380913"/>
            <a:ext cx="6057505" cy="2035429"/>
          </a:xfrm>
          <a:prstGeom prst="rect">
            <a:avLst/>
          </a:prstGeom>
          <a:solidFill>
            <a:srgbClr val="FFFFFF"/>
          </a:solidFill>
          <a:ln w="9525">
            <a:solidFill>
              <a:srgbClr val="000000"/>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
                <a:srgbClr val="33CCCC"/>
              </a:buClr>
              <a:buSzPct val="120000"/>
              <a:buFontTx/>
              <a:buNone/>
              <a:tabLst/>
              <a:defRPr/>
            </a:pPr>
            <a:endParaRPr kumimoji="0" lang="en-US" sz="200" b="0" i="1" u="none" strike="noStrike" kern="0" cap="none" spc="0" normalizeH="0" baseline="0" noProof="0" dirty="0">
              <a:ln>
                <a:noFill/>
              </a:ln>
              <a:solidFill>
                <a:srgbClr val="0000FF"/>
              </a:solidFill>
              <a:effectLst/>
              <a:uLnTx/>
              <a:uFillTx/>
              <a:latin typeface="Comic Sans MS" panose="030F0702030302020204" pitchFamily="66"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15000"/>
              </a:lnSpc>
              <a:spcBef>
                <a:spcPct val="20000"/>
              </a:spcBef>
              <a:spcAft>
                <a:spcPts val="800"/>
              </a:spcAft>
              <a:buClr>
                <a:srgbClr val="0000FF"/>
              </a:buClr>
              <a:buSzPct val="120000"/>
              <a:buFontTx/>
              <a:buNone/>
              <a:tabLst/>
              <a:defRPr/>
            </a:pPr>
            <a:r>
              <a:rPr kumimoji="0" lang="en-GB" sz="24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t>You didn't want heaven without us</a:t>
            </a:r>
            <a:br>
              <a:rPr kumimoji="0" lang="en-GB" sz="24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br>
            <a:r>
              <a:rPr kumimoji="0" lang="en-GB" sz="24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t>So, Jesus, You brought heaven down.</a:t>
            </a:r>
            <a:br>
              <a:rPr kumimoji="0" lang="en-GB" sz="24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br>
            <a:r>
              <a:rPr kumimoji="0" lang="en-GB" sz="24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t>My sin was great, Your love was greater</a:t>
            </a:r>
            <a:br>
              <a:rPr kumimoji="0" lang="en-GB" sz="24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br>
            <a:r>
              <a:rPr kumimoji="0" lang="en-GB" sz="24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t>What could separate us now?</a:t>
            </a:r>
            <a:endParaRPr kumimoji="0" lang="en-GB" sz="2400" b="0" i="1" u="none" strike="noStrike" kern="100" cap="none" spc="0" normalizeH="0" baseline="0" noProof="0" dirty="0">
              <a:ln>
                <a:noFill/>
              </a:ln>
              <a:solidFill>
                <a:srgbClr val="0000FF"/>
              </a:solidFill>
              <a:effectLst/>
              <a:highlight>
                <a:srgbClr val="FFFFFF"/>
              </a:highligh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
                <a:srgbClr val="33CCCC"/>
              </a:buClr>
              <a:buSzPct val="120000"/>
              <a:buFontTx/>
              <a:buNone/>
              <a:tabLst/>
              <a:defRPr/>
            </a:pPr>
            <a:endParaRPr kumimoji="0" lang="en-GB" sz="200" b="0" i="1" u="none" strike="noStrike" kern="0" cap="none" spc="0" normalizeH="0" baseline="0" noProof="0" dirty="0">
              <a:ln>
                <a:noFill/>
              </a:ln>
              <a:solidFill>
                <a:srgbClr val="0000FF"/>
              </a:solidFill>
              <a:effectLst/>
              <a:uLnTx/>
              <a:uFillTx/>
              <a:latin typeface="Comic Sans MS" panose="030F0702030302020204" pitchFamily="66" charset="0"/>
              <a:ea typeface="Times New Roman" panose="02020603050405020304" pitchFamily="18" charset="0"/>
              <a:cs typeface="Arial" panose="020B0604020202020204" pitchFamily="34" charset="0"/>
            </a:endParaRPr>
          </a:p>
        </p:txBody>
      </p:sp>
      <p:sp>
        <p:nvSpPr>
          <p:cNvPr id="5" name="Rectangle 5">
            <a:extLst>
              <a:ext uri="{FF2B5EF4-FFF2-40B4-BE49-F238E27FC236}">
                <a16:creationId xmlns:a16="http://schemas.microsoft.com/office/drawing/2014/main" id="{DF095880-37C8-CD19-76AA-C19EEBE34B93}"/>
              </a:ext>
            </a:extLst>
          </p:cNvPr>
          <p:cNvSpPr>
            <a:spLocks noChangeArrowheads="1"/>
          </p:cNvSpPr>
          <p:nvPr/>
        </p:nvSpPr>
        <p:spPr bwMode="auto">
          <a:xfrm>
            <a:off x="6096000" y="2915157"/>
            <a:ext cx="5361290" cy="3309624"/>
          </a:xfrm>
          <a:prstGeom prst="rect">
            <a:avLst/>
          </a:prstGeom>
          <a:solidFill>
            <a:srgbClr val="FFFFFF"/>
          </a:solidFill>
          <a:ln w="9525">
            <a:solidFill>
              <a:srgbClr val="000000"/>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
                <a:srgbClr val="33CCCC"/>
              </a:buClr>
              <a:buSzPct val="120000"/>
              <a:buFontTx/>
              <a:buNone/>
              <a:tabLst/>
              <a:defRPr/>
            </a:pPr>
            <a:endParaRPr kumimoji="0" lang="en-US" sz="200" b="0" i="1" u="none" strike="noStrike" kern="0" cap="none" spc="0" normalizeH="0" baseline="0" noProof="0" dirty="0">
              <a:ln>
                <a:noFill/>
              </a:ln>
              <a:solidFill>
                <a:srgbClr val="0000FF"/>
              </a:solidFill>
              <a:effectLst/>
              <a:uLnTx/>
              <a:uFillTx/>
              <a:latin typeface="Comic Sans MS" panose="030F0702030302020204" pitchFamily="66"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15000"/>
              </a:lnSpc>
              <a:spcBef>
                <a:spcPct val="20000"/>
              </a:spcBef>
              <a:spcAft>
                <a:spcPts val="800"/>
              </a:spcAft>
              <a:buClr>
                <a:srgbClr val="0000FF"/>
              </a:buClr>
              <a:buSzPct val="120000"/>
              <a:buFontTx/>
              <a:buNone/>
              <a:tabLst/>
              <a:defRPr/>
            </a:pPr>
            <a:r>
              <a:rPr kumimoji="0" lang="en-GB" sz="24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t>What a wonderful Name it is,          what a wonderful Name it is.</a:t>
            </a:r>
            <a:br>
              <a:rPr kumimoji="0" lang="en-GB" sz="24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br>
            <a:r>
              <a:rPr kumimoji="0" lang="en-GB" sz="24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t>The Name of Jesus Christ my King.</a:t>
            </a:r>
            <a:br>
              <a:rPr kumimoji="0" lang="en-GB" sz="24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br>
            <a:r>
              <a:rPr kumimoji="0" lang="en-GB" sz="24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t>What a wonder</a:t>
            </a:r>
            <a:r>
              <a:rPr kumimoji="0" lang="en-GB" sz="2400" b="0" i="1" u="none" strike="noStrike" kern="1200" cap="none" spc="0" normalizeH="0" baseline="0" noProof="0" dirty="0" err="1">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t>ful</a:t>
            </a:r>
            <a:r>
              <a:rPr kumimoji="0" lang="en-GB" sz="24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t> Name it is,          nothing compares to this,</a:t>
            </a:r>
            <a:br>
              <a:rPr kumimoji="0" lang="en-GB" sz="24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br>
            <a:r>
              <a:rPr kumimoji="0" lang="en-GB" sz="24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t>What a wonder</a:t>
            </a:r>
            <a:r>
              <a:rPr kumimoji="0" lang="en-GB" sz="2400" b="0" i="1" u="none" strike="noStrike" kern="1200" cap="none" spc="0" normalizeH="0" baseline="0" noProof="0" dirty="0" err="1">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t>ful</a:t>
            </a:r>
            <a:r>
              <a:rPr kumimoji="0" lang="en-GB" sz="24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t> Name it is,          the Name of Jesus.</a:t>
            </a:r>
            <a:endParaRPr kumimoji="0" lang="en-GB" sz="2400" b="0" i="1" u="none" strike="noStrike" kern="100" cap="none" spc="0" normalizeH="0" baseline="0" noProof="0" dirty="0">
              <a:ln>
                <a:noFill/>
              </a:ln>
              <a:solidFill>
                <a:srgbClr val="0000FF"/>
              </a:solidFill>
              <a:effectLst/>
              <a:highlight>
                <a:srgbClr val="FFFFFF"/>
              </a:highligh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
                <a:srgbClr val="33CCCC"/>
              </a:buClr>
              <a:buSzPct val="120000"/>
              <a:buFontTx/>
              <a:buNone/>
              <a:tabLst/>
              <a:defRPr/>
            </a:pPr>
            <a:endParaRPr kumimoji="0" lang="en-GB" sz="200" b="0" i="1" u="none" strike="noStrike" kern="0" cap="none" spc="0" normalizeH="0" baseline="0" noProof="0" dirty="0">
              <a:ln>
                <a:noFill/>
              </a:ln>
              <a:solidFill>
                <a:srgbClr val="0000FF"/>
              </a:solidFill>
              <a:effectLst/>
              <a:uLnTx/>
              <a:uFillTx/>
              <a:latin typeface="Comic Sans MS" panose="030F0702030302020204" pitchFamily="66" charset="0"/>
              <a:ea typeface="Times New Roman" panose="02020603050405020304" pitchFamily="18" charset="0"/>
              <a:cs typeface="Arial" panose="020B0604020202020204" pitchFamily="34" charset="0"/>
            </a:endParaRPr>
          </a:p>
        </p:txBody>
      </p:sp>
      <p:pic>
        <p:nvPicPr>
          <p:cNvPr id="2" name="Picture 1">
            <a:extLst>
              <a:ext uri="{FF2B5EF4-FFF2-40B4-BE49-F238E27FC236}">
                <a16:creationId xmlns:a16="http://schemas.microsoft.com/office/drawing/2014/main" id="{5CB94613-9C69-F12B-D816-D312D24AE696}"/>
              </a:ext>
            </a:extLst>
          </p:cNvPr>
          <p:cNvPicPr>
            <a:picLocks noChangeAspect="1"/>
          </p:cNvPicPr>
          <p:nvPr/>
        </p:nvPicPr>
        <p:blipFill rotWithShape="1">
          <a:blip r:embed="rId4"/>
          <a:srcRect l="25099" t="23300" r="24522" b="30562"/>
          <a:stretch/>
        </p:blipFill>
        <p:spPr>
          <a:xfrm>
            <a:off x="238398" y="380913"/>
            <a:ext cx="4740976" cy="2746311"/>
          </a:xfrm>
          <a:prstGeom prst="rect">
            <a:avLst/>
          </a:prstGeom>
          <a:ln w="57150">
            <a:solidFill>
              <a:srgbClr val="C00000"/>
            </a:solidFill>
          </a:ln>
        </p:spPr>
      </p:pic>
    </p:spTree>
    <p:extLst>
      <p:ext uri="{BB962C8B-B14F-4D97-AF65-F5344CB8AC3E}">
        <p14:creationId xmlns:p14="http://schemas.microsoft.com/office/powerpoint/2010/main" val="8392386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B9336FF7-7932-D0E3-4809-D40F5A5B3A6C}"/>
              </a:ext>
            </a:extLst>
          </p:cNvPr>
          <p:cNvSpPr>
            <a:spLocks noChangeArrowheads="1"/>
          </p:cNvSpPr>
          <p:nvPr/>
        </p:nvSpPr>
        <p:spPr bwMode="auto">
          <a:xfrm>
            <a:off x="3111428" y="2700281"/>
            <a:ext cx="5969141" cy="2035429"/>
          </a:xfrm>
          <a:prstGeom prst="rect">
            <a:avLst/>
          </a:prstGeom>
          <a:solidFill>
            <a:srgbClr val="FFFFFF"/>
          </a:solidFill>
          <a:ln w="9525">
            <a:solidFill>
              <a:srgbClr val="000000"/>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
                <a:srgbClr val="33CCCC"/>
              </a:buClr>
              <a:buSzPct val="120000"/>
              <a:buFontTx/>
              <a:buNone/>
              <a:tabLst/>
              <a:defRPr/>
            </a:pPr>
            <a:endParaRPr kumimoji="0" lang="en-US" sz="200" b="0" i="1" u="none" strike="noStrike" kern="0" cap="none" spc="0" normalizeH="0" baseline="0" noProof="0" dirty="0">
              <a:ln>
                <a:noFill/>
              </a:ln>
              <a:solidFill>
                <a:srgbClr val="0000FF"/>
              </a:solidFill>
              <a:effectLst/>
              <a:uLnTx/>
              <a:uFillTx/>
              <a:latin typeface="Comic Sans MS" panose="030F0702030302020204" pitchFamily="66"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15000"/>
              </a:lnSpc>
              <a:spcBef>
                <a:spcPct val="20000"/>
              </a:spcBef>
              <a:spcAft>
                <a:spcPts val="800"/>
              </a:spcAft>
              <a:buClr>
                <a:srgbClr val="0000FF"/>
              </a:buClr>
              <a:buSzPct val="120000"/>
              <a:buFontTx/>
              <a:buNone/>
              <a:tabLst/>
              <a:defRPr/>
            </a:pPr>
            <a:r>
              <a:rPr kumimoji="0" lang="en-GB" sz="24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t>You have no rival; You have no equal</a:t>
            </a:r>
            <a:br>
              <a:rPr kumimoji="0" lang="en-GB" sz="24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br>
            <a:r>
              <a:rPr kumimoji="0" lang="en-GB" sz="24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t>Now and forever, God, You reign</a:t>
            </a:r>
            <a:br>
              <a:rPr kumimoji="0" lang="en-GB" sz="24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br>
            <a:r>
              <a:rPr kumimoji="0" lang="en-GB" sz="24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t>Yours is the Kingdom, Yours is the Glory</a:t>
            </a:r>
            <a:br>
              <a:rPr kumimoji="0" lang="en-GB" sz="24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br>
            <a:r>
              <a:rPr kumimoji="0" lang="en-GB" sz="24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t>Yours is the Name above all names.</a:t>
            </a:r>
            <a:endParaRPr kumimoji="0" lang="en-GB" sz="2400" b="0" i="1" u="none" strike="noStrike" kern="100" cap="none" spc="0" normalizeH="0" baseline="0" noProof="0" dirty="0">
              <a:ln>
                <a:noFill/>
              </a:ln>
              <a:solidFill>
                <a:srgbClr val="0000FF"/>
              </a:solidFill>
              <a:effectLst/>
              <a:highlight>
                <a:srgbClr val="FFFFFF"/>
              </a:highligh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
                <a:srgbClr val="33CCCC"/>
              </a:buClr>
              <a:buSzPct val="120000"/>
              <a:buFontTx/>
              <a:buNone/>
              <a:tabLst/>
              <a:defRPr/>
            </a:pPr>
            <a:endParaRPr kumimoji="0" lang="en-GB" sz="200" b="0" i="1" u="none" strike="noStrike" kern="0" cap="none" spc="0" normalizeH="0" baseline="0" noProof="0" dirty="0">
              <a:ln>
                <a:noFill/>
              </a:ln>
              <a:solidFill>
                <a:srgbClr val="0000FF"/>
              </a:solidFill>
              <a:effectLst/>
              <a:uLnTx/>
              <a:uFillTx/>
              <a:latin typeface="Comic Sans MS" panose="030F0702030302020204" pitchFamily="66" charset="0"/>
              <a:ea typeface="Times New Roman" panose="02020603050405020304" pitchFamily="18" charset="0"/>
              <a:cs typeface="Arial" panose="020B0604020202020204" pitchFamily="34" charset="0"/>
            </a:endParaRPr>
          </a:p>
        </p:txBody>
      </p:sp>
      <p:pic>
        <p:nvPicPr>
          <p:cNvPr id="4" name="Picture 3" descr="A purple and white background with white text&#10;&#10;Description automatically generated">
            <a:extLst>
              <a:ext uri="{FF2B5EF4-FFF2-40B4-BE49-F238E27FC236}">
                <a16:creationId xmlns:a16="http://schemas.microsoft.com/office/drawing/2014/main" id="{66455C40-077D-1895-C862-FE9671344BF7}"/>
              </a:ext>
            </a:extLst>
          </p:cNvPr>
          <p:cNvPicPr>
            <a:picLocks noChangeAspect="1"/>
          </p:cNvPicPr>
          <p:nvPr/>
        </p:nvPicPr>
        <p:blipFill>
          <a:blip r:embed="rId4">
            <a:extLst>
              <a:ext uri="{28A0092B-C50C-407E-A947-70E740481C1C}">
                <a14:useLocalDpi xmlns:a14="http://schemas.microsoft.com/office/drawing/2010/main" val="0"/>
              </a:ext>
            </a:extLst>
          </a:blip>
          <a:srcRect t="28290" b="26082"/>
          <a:stretch/>
        </p:blipFill>
        <p:spPr>
          <a:xfrm>
            <a:off x="1819435" y="5020327"/>
            <a:ext cx="8553129" cy="1730333"/>
          </a:xfrm>
          <a:prstGeom prst="rect">
            <a:avLst/>
          </a:prstGeom>
          <a:ln>
            <a:solidFill>
              <a:schemeClr val="tx1"/>
            </a:solidFill>
          </a:ln>
        </p:spPr>
      </p:pic>
      <p:sp>
        <p:nvSpPr>
          <p:cNvPr id="5" name="TextBox 4">
            <a:extLst>
              <a:ext uri="{FF2B5EF4-FFF2-40B4-BE49-F238E27FC236}">
                <a16:creationId xmlns:a16="http://schemas.microsoft.com/office/drawing/2014/main" id="{6279B053-0CB8-3A0E-5126-C2974C5CEF87}"/>
              </a:ext>
            </a:extLst>
          </p:cNvPr>
          <p:cNvSpPr txBox="1"/>
          <p:nvPr/>
        </p:nvSpPr>
        <p:spPr>
          <a:xfrm>
            <a:off x="3180033" y="249649"/>
            <a:ext cx="5831929" cy="2308324"/>
          </a:xfrm>
          <a:prstGeom prst="rect">
            <a:avLst/>
          </a:prstGeom>
          <a:solidFill>
            <a:schemeClr val="bg1"/>
          </a:solidFill>
          <a:ln>
            <a:solidFill>
              <a:schemeClr val="tx1"/>
            </a:solid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1" u="none" strike="noStrike" kern="1200" cap="none" spc="0" normalizeH="0" baseline="0" noProof="0" dirty="0">
                <a:ln>
                  <a:noFill/>
                </a:ln>
                <a:solidFill>
                  <a:srgbClr val="0000FF"/>
                </a:solidFill>
                <a:effectLst/>
                <a:uLnTx/>
                <a:uFillTx/>
                <a:latin typeface="Comic Sans MS" pitchFamily="66" charset="0"/>
                <a:ea typeface="+mn-ea"/>
                <a:cs typeface="Arial" charset="0"/>
              </a:rPr>
              <a:t>Death could not hold You,                                 the veil tore before You,</a:t>
            </a:r>
            <a:br>
              <a:rPr kumimoji="0" lang="en-GB" sz="2400" b="0" i="1" u="none" strike="noStrike" kern="1200" cap="none" spc="0" normalizeH="0" baseline="0" noProof="0" dirty="0">
                <a:ln>
                  <a:noFill/>
                </a:ln>
                <a:solidFill>
                  <a:srgbClr val="0000FF"/>
                </a:solidFill>
                <a:effectLst/>
                <a:uLnTx/>
                <a:uFillTx/>
                <a:latin typeface="Comic Sans MS" pitchFamily="66" charset="0"/>
                <a:ea typeface="+mn-ea"/>
                <a:cs typeface="Arial" charset="0"/>
              </a:rPr>
            </a:br>
            <a:r>
              <a:rPr kumimoji="0" lang="en-GB" sz="2400" b="0" i="1" u="none" strike="noStrike" kern="1200" cap="none" spc="0" normalizeH="0" baseline="0" noProof="0" dirty="0">
                <a:ln>
                  <a:noFill/>
                </a:ln>
                <a:solidFill>
                  <a:srgbClr val="0000FF"/>
                </a:solidFill>
                <a:effectLst/>
                <a:uLnTx/>
                <a:uFillTx/>
                <a:latin typeface="Comic Sans MS" pitchFamily="66" charset="0"/>
                <a:ea typeface="+mn-ea"/>
                <a:cs typeface="Arial" charset="0"/>
              </a:rPr>
              <a:t>You silenced the boast of sin and grave</a:t>
            </a:r>
            <a:br>
              <a:rPr kumimoji="0" lang="en-GB" sz="2400" b="0" i="1" u="none" strike="noStrike" kern="1200" cap="none" spc="0" normalizeH="0" baseline="0" noProof="0" dirty="0">
                <a:ln>
                  <a:noFill/>
                </a:ln>
                <a:solidFill>
                  <a:srgbClr val="0000FF"/>
                </a:solidFill>
                <a:effectLst/>
                <a:uLnTx/>
                <a:uFillTx/>
                <a:latin typeface="Comic Sans MS" pitchFamily="66" charset="0"/>
                <a:ea typeface="+mn-ea"/>
                <a:cs typeface="Arial" charset="0"/>
              </a:rPr>
            </a:br>
            <a:r>
              <a:rPr kumimoji="0" lang="en-GB" sz="2400" b="0" i="1" u="none" strike="noStrike" kern="1200" cap="none" spc="0" normalizeH="0" baseline="0" noProof="0" dirty="0">
                <a:ln>
                  <a:noFill/>
                </a:ln>
                <a:solidFill>
                  <a:srgbClr val="0000FF"/>
                </a:solidFill>
                <a:effectLst/>
                <a:uLnTx/>
                <a:uFillTx/>
                <a:latin typeface="Comic Sans MS" pitchFamily="66" charset="0"/>
                <a:ea typeface="+mn-ea"/>
                <a:cs typeface="Arial" charset="0"/>
              </a:rPr>
              <a:t>The Heavens are roaring,                                    the praise of Your glory</a:t>
            </a:r>
            <a:br>
              <a:rPr kumimoji="0" lang="en-GB" sz="2400" b="0" i="1" u="none" strike="noStrike" kern="1200" cap="none" spc="0" normalizeH="0" baseline="0" noProof="0" dirty="0">
                <a:ln>
                  <a:noFill/>
                </a:ln>
                <a:solidFill>
                  <a:srgbClr val="0000FF"/>
                </a:solidFill>
                <a:effectLst/>
                <a:uLnTx/>
                <a:uFillTx/>
                <a:latin typeface="Comic Sans MS" pitchFamily="66" charset="0"/>
                <a:ea typeface="+mn-ea"/>
                <a:cs typeface="Arial" charset="0"/>
              </a:rPr>
            </a:br>
            <a:r>
              <a:rPr kumimoji="0" lang="en-GB" sz="2400" b="0" i="1" u="none" strike="noStrike" kern="1200" cap="none" spc="0" normalizeH="0" baseline="0" noProof="0" dirty="0">
                <a:ln>
                  <a:noFill/>
                </a:ln>
                <a:solidFill>
                  <a:srgbClr val="0000FF"/>
                </a:solidFill>
                <a:effectLst/>
                <a:uLnTx/>
                <a:uFillTx/>
                <a:latin typeface="Comic Sans MS" pitchFamily="66" charset="0"/>
                <a:ea typeface="+mn-ea"/>
                <a:cs typeface="Arial" charset="0"/>
              </a:rPr>
              <a:t>For You are raised to life again.</a:t>
            </a:r>
          </a:p>
        </p:txBody>
      </p:sp>
    </p:spTree>
    <p:extLst>
      <p:ext uri="{BB962C8B-B14F-4D97-AF65-F5344CB8AC3E}">
        <p14:creationId xmlns:p14="http://schemas.microsoft.com/office/powerpoint/2010/main" val="21579206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a:extLst>
            <a:ext uri="{FF2B5EF4-FFF2-40B4-BE49-F238E27FC236}">
              <a16:creationId xmlns:a16="http://schemas.microsoft.com/office/drawing/2014/main" id="{5C3D5E8B-0BEB-2BA0-AC89-9F0E0AB7FC38}"/>
            </a:ext>
          </a:extLst>
        </p:cNvPr>
        <p:cNvGrpSpPr/>
        <p:nvPr/>
      </p:nvGrpSpPr>
      <p:grpSpPr>
        <a:xfrm>
          <a:off x="0" y="0"/>
          <a:ext cx="0" cy="0"/>
          <a:chOff x="0" y="0"/>
          <a:chExt cx="0" cy="0"/>
        </a:xfrm>
      </p:grpSpPr>
      <p:sp>
        <p:nvSpPr>
          <p:cNvPr id="2" name="Rectangle 6">
            <a:extLst>
              <a:ext uri="{FF2B5EF4-FFF2-40B4-BE49-F238E27FC236}">
                <a16:creationId xmlns:a16="http://schemas.microsoft.com/office/drawing/2014/main" id="{D726F73E-D4C1-EA78-CDF9-4BAA1013AA1F}"/>
              </a:ext>
            </a:extLst>
          </p:cNvPr>
          <p:cNvSpPr>
            <a:spLocks noChangeArrowheads="1"/>
          </p:cNvSpPr>
          <p:nvPr/>
        </p:nvSpPr>
        <p:spPr bwMode="auto">
          <a:xfrm>
            <a:off x="1873250" y="292097"/>
            <a:ext cx="8204200" cy="3944157"/>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7000"/>
              </a:lnSpc>
              <a:spcBef>
                <a:spcPct val="20000"/>
              </a:spcBef>
              <a:spcAft>
                <a:spcPts val="800"/>
              </a:spcAft>
              <a:buClr>
                <a:srgbClr val="33CCCC"/>
              </a:buClr>
              <a:buSzPct val="120000"/>
              <a:buFontTx/>
              <a:buNone/>
              <a:tabLst/>
              <a:defRPr/>
            </a:pPr>
            <a:r>
              <a:rPr kumimoji="0" lang="en-GB" sz="2800" b="0" i="1" u="none" strike="noStrike" kern="1200" cap="none" spc="0" normalizeH="0" baseline="0" noProof="0" dirty="0">
                <a:ln>
                  <a:noFill/>
                </a:ln>
                <a:solidFill>
                  <a:schemeClr val="bg2"/>
                </a:solidFill>
                <a:effectLst/>
                <a:uLnTx/>
                <a:uFillTx/>
                <a:latin typeface="Comic Sans MS" panose="030F0702030302020204" pitchFamily="66" charset="0"/>
                <a:ea typeface="Calibri" panose="020F0502020204030204" pitchFamily="34" charset="0"/>
                <a:cs typeface="Arial" panose="020B0604020202020204" pitchFamily="34" charset="0"/>
              </a:rPr>
              <a:t>And as you speak,                                              </a:t>
            </a:r>
            <a:r>
              <a:rPr kumimoji="0" lang="en-GB" sz="2800" b="0" i="1" u="none" strike="noStrike" kern="1200" cap="none" spc="0" normalizeH="0" baseline="0" noProof="0" dirty="0">
                <a:ln>
                  <a:noFill/>
                </a:ln>
                <a:solidFill>
                  <a:schemeClr val="bg2"/>
                </a:solidFill>
                <a:effectLst/>
                <a:uLnTx/>
                <a:uFillTx/>
                <a:latin typeface="Comic Sans MS" panose="030F0702030302020204" pitchFamily="66" charset="0"/>
                <a:ea typeface="Times New Roman" panose="02020603050405020304" pitchFamily="18" charset="0"/>
                <a:cs typeface="Arial" panose="020B0604020202020204" pitchFamily="34" charset="0"/>
              </a:rPr>
              <a:t>A hundred billion creatures catch their breath.                          Evolving in pursuit of what you said,                         </a:t>
            </a:r>
            <a:r>
              <a:rPr lang="en-GB" sz="2800" i="1" dirty="0">
                <a:solidFill>
                  <a:schemeClr val="bg2"/>
                </a:solidFill>
                <a:latin typeface="Comic Sans MS" panose="030F0702030302020204" pitchFamily="66" charset="0"/>
                <a:ea typeface="Times New Roman" panose="02020603050405020304" pitchFamily="18" charset="0"/>
              </a:rPr>
              <a:t>If it all reveals your nature so will I.</a:t>
            </a:r>
          </a:p>
          <a:p>
            <a:pPr marL="0" marR="0" lvl="0" indent="0" algn="l" defTabSz="914400" rtl="0" eaLnBrk="0" fontAlgn="base" latinLnBrk="0" hangingPunct="0">
              <a:lnSpc>
                <a:spcPct val="107000"/>
              </a:lnSpc>
              <a:spcBef>
                <a:spcPct val="20000"/>
              </a:spcBef>
              <a:spcAft>
                <a:spcPts val="800"/>
              </a:spcAft>
              <a:buClr>
                <a:srgbClr val="33CCCC"/>
              </a:buClr>
              <a:buSzPct val="120000"/>
              <a:buFontTx/>
              <a:buNone/>
              <a:tabLst/>
              <a:defRPr/>
            </a:pPr>
            <a:r>
              <a:rPr kumimoji="0" lang="en-GB" sz="2800" b="0" i="1" u="none" strike="noStrike" kern="1200" cap="none" spc="0" normalizeH="0" baseline="0" noProof="0" dirty="0">
                <a:ln>
                  <a:noFill/>
                </a:ln>
                <a:solidFill>
                  <a:schemeClr val="bg2"/>
                </a:solidFill>
                <a:effectLst/>
                <a:uLnTx/>
                <a:uFillTx/>
                <a:latin typeface="Comic Sans MS" panose="030F0702030302020204" pitchFamily="66" charset="0"/>
                <a:ea typeface="Times New Roman" panose="02020603050405020304" pitchFamily="18" charset="0"/>
                <a:cs typeface="Arial" panose="020B0604020202020204" pitchFamily="34" charset="0"/>
              </a:rPr>
              <a:t>I can see your heart in everything you say,                                          Every painted sky a canvas of your grace,                                                If creation still obeys you so will I,                                    so will I, so will I…                          </a:t>
            </a:r>
            <a:endParaRPr kumimoji="0" lang="en-GB" altLang="en-US" sz="800" b="0" i="0" u="none" strike="noStrike" kern="1200" cap="none" spc="0" normalizeH="0" baseline="0" noProof="0" dirty="0">
              <a:ln>
                <a:noFill/>
              </a:ln>
              <a:solidFill>
                <a:schemeClr val="bg2"/>
              </a:solidFill>
              <a:effectLst/>
              <a:uLnTx/>
              <a:uFillTx/>
              <a:latin typeface="Comic Sans MS" panose="030F0702030302020204" pitchFamily="66" charset="0"/>
              <a:ea typeface="+mn-ea"/>
              <a:cs typeface="Arial" panose="020B0604020202020204" pitchFamily="34" charset="0"/>
            </a:endParaRPr>
          </a:p>
        </p:txBody>
      </p:sp>
      <p:pic>
        <p:nvPicPr>
          <p:cNvPr id="4" name="Picture 3">
            <a:extLst>
              <a:ext uri="{FF2B5EF4-FFF2-40B4-BE49-F238E27FC236}">
                <a16:creationId xmlns:a16="http://schemas.microsoft.com/office/drawing/2014/main" id="{D0DFB7C2-F49E-B087-65B4-FE72A3313894}"/>
              </a:ext>
            </a:extLst>
          </p:cNvPr>
          <p:cNvPicPr>
            <a:picLocks noChangeAspect="1"/>
          </p:cNvPicPr>
          <p:nvPr/>
        </p:nvPicPr>
        <p:blipFill>
          <a:blip r:embed="rId3"/>
          <a:srcRect l="63077" t="31697" r="6057" b="36836"/>
          <a:stretch>
            <a:fillRect/>
          </a:stretch>
        </p:blipFill>
        <p:spPr>
          <a:xfrm>
            <a:off x="4216400" y="4501379"/>
            <a:ext cx="3517900" cy="2017301"/>
          </a:xfrm>
          <a:prstGeom prst="rect">
            <a:avLst/>
          </a:prstGeom>
          <a:ln>
            <a:solidFill>
              <a:schemeClr val="bg2"/>
            </a:solidFill>
          </a:ln>
        </p:spPr>
      </p:pic>
    </p:spTree>
    <p:extLst>
      <p:ext uri="{BB962C8B-B14F-4D97-AF65-F5344CB8AC3E}">
        <p14:creationId xmlns:p14="http://schemas.microsoft.com/office/powerpoint/2010/main" val="18792562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Rectangle 5">
            <a:extLst>
              <a:ext uri="{FF2B5EF4-FFF2-40B4-BE49-F238E27FC236}">
                <a16:creationId xmlns:a16="http://schemas.microsoft.com/office/drawing/2014/main" id="{DF095880-37C8-CD19-76AA-C19EEBE34B93}"/>
              </a:ext>
            </a:extLst>
          </p:cNvPr>
          <p:cNvSpPr>
            <a:spLocks noChangeArrowheads="1"/>
          </p:cNvSpPr>
          <p:nvPr/>
        </p:nvSpPr>
        <p:spPr bwMode="auto">
          <a:xfrm>
            <a:off x="3180945" y="119376"/>
            <a:ext cx="5431971" cy="3627660"/>
          </a:xfrm>
          <a:prstGeom prst="rect">
            <a:avLst/>
          </a:prstGeom>
          <a:solidFill>
            <a:srgbClr val="FFFFFF"/>
          </a:solidFill>
          <a:ln w="9525">
            <a:solidFill>
              <a:srgbClr val="000000"/>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
                <a:srgbClr val="33CCCC"/>
              </a:buClr>
              <a:buSzPct val="120000"/>
              <a:buFontTx/>
              <a:buNone/>
              <a:tabLst/>
              <a:defRPr/>
            </a:pPr>
            <a:endParaRPr kumimoji="0" lang="en-US" sz="200" b="0" i="1" u="none" strike="noStrike" kern="0" cap="none" spc="0" normalizeH="0" baseline="0" noProof="0" dirty="0">
              <a:ln>
                <a:noFill/>
              </a:ln>
              <a:solidFill>
                <a:srgbClr val="0000FF"/>
              </a:solidFill>
              <a:effectLst/>
              <a:uLnTx/>
              <a:uFillTx/>
              <a:latin typeface="Comic Sans MS" panose="030F0702030302020204" pitchFamily="66" charset="0"/>
              <a:ea typeface="Times New Roman" panose="02020603050405020304" pitchFamily="18" charset="0"/>
              <a:cs typeface="Arial" panose="020B0604020202020204" pitchFamily="34" charset="0"/>
            </a:endParaRPr>
          </a:p>
          <a:p>
            <a:pPr marL="0" marR="0" lvl="0" indent="0" algn="l" defTabSz="914400" rtl="0" eaLnBrk="0" fontAlgn="base" latinLnBrk="0" hangingPunct="0">
              <a:lnSpc>
                <a:spcPct val="115000"/>
              </a:lnSpc>
              <a:spcBef>
                <a:spcPct val="20000"/>
              </a:spcBef>
              <a:spcAft>
                <a:spcPts val="800"/>
              </a:spcAft>
              <a:buClr>
                <a:srgbClr val="0000FF"/>
              </a:buClr>
              <a:buSzPct val="120000"/>
              <a:buFontTx/>
              <a:buNone/>
              <a:tabLst/>
              <a:defRPr/>
            </a:pPr>
            <a:r>
              <a:rPr kumimoji="0" lang="en-GB" sz="24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t>What a powerful Name it is,           what a powerful Name it is.</a:t>
            </a:r>
            <a:br>
              <a:rPr kumimoji="0" lang="en-GB" sz="24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br>
            <a:r>
              <a:rPr kumimoji="0" lang="en-GB" sz="24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t>The Name of Jesus Christ my King.</a:t>
            </a:r>
            <a:br>
              <a:rPr kumimoji="0" lang="en-GB" sz="24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br>
            <a:r>
              <a:rPr kumimoji="0" lang="en-GB" sz="24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t>What a powerful Name it is,           nothing can stand against,</a:t>
            </a:r>
            <a:br>
              <a:rPr kumimoji="0" lang="en-GB" sz="24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br>
            <a:endParaRPr kumimoji="0" lang="en-GB" sz="8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endParaRPr>
          </a:p>
          <a:p>
            <a:pPr marL="0" marR="0" lvl="0" indent="0" algn="l" defTabSz="914400" rtl="0" eaLnBrk="0" fontAlgn="base" latinLnBrk="0" hangingPunct="0">
              <a:lnSpc>
                <a:spcPct val="115000"/>
              </a:lnSpc>
              <a:spcBef>
                <a:spcPct val="20000"/>
              </a:spcBef>
              <a:spcAft>
                <a:spcPts val="800"/>
              </a:spcAft>
              <a:buClr>
                <a:srgbClr val="0000FF"/>
              </a:buClr>
              <a:buSzPct val="120000"/>
              <a:buFontTx/>
              <a:buNone/>
              <a:tabLst/>
              <a:defRPr/>
            </a:pPr>
            <a:r>
              <a:rPr kumimoji="0" lang="en-GB" sz="2400" b="0" i="1" u="none" strike="noStrike" kern="1200" cap="none" spc="0" normalizeH="0" baseline="0" noProof="0" dirty="0">
                <a:ln>
                  <a:noFill/>
                </a:ln>
                <a:solidFill>
                  <a:srgbClr val="0000FF"/>
                </a:solidFill>
                <a:effectLst/>
                <a:highlight>
                  <a:srgbClr val="FFFFFF"/>
                </a:highlight>
                <a:uLnTx/>
                <a:uFillTx/>
                <a:latin typeface="Comic Sans MS" panose="030F0702030302020204" pitchFamily="66" charset="0"/>
                <a:ea typeface="+mn-ea"/>
                <a:cs typeface="Arial" panose="020B0604020202020204" pitchFamily="34" charset="0"/>
              </a:rPr>
              <a:t>What a powerful Name it is,              the Name of Jesus. </a:t>
            </a:r>
            <a:r>
              <a:rPr kumimoji="0" lang="en-GB" sz="1600" b="0" i="1" u="none" strike="noStrike" kern="1200" cap="none" spc="0" normalizeH="0" baseline="0" noProof="0" dirty="0">
                <a:ln>
                  <a:noFill/>
                </a:ln>
                <a:effectLst/>
                <a:highlight>
                  <a:srgbClr val="FFFFFF"/>
                </a:highlight>
                <a:uLnTx/>
                <a:uFillTx/>
                <a:latin typeface="Comic Sans MS" panose="030F0702030302020204" pitchFamily="66" charset="0"/>
                <a:ea typeface="+mn-ea"/>
                <a:cs typeface="Arial" panose="020B0604020202020204" pitchFamily="34" charset="0"/>
              </a:rPr>
              <a:t>x2</a:t>
            </a:r>
            <a:endParaRPr kumimoji="0" lang="en-GB" sz="1600" b="0" i="1" u="none" strike="noStrike" kern="100" cap="none" spc="0" normalizeH="0" baseline="0" noProof="0" dirty="0">
              <a:ln>
                <a:noFill/>
              </a:ln>
              <a:effectLst/>
              <a:highlight>
                <a:srgbClr val="FFFFFF"/>
              </a:highligh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
                <a:srgbClr val="33CCCC"/>
              </a:buClr>
              <a:buSzPct val="120000"/>
              <a:buFontTx/>
              <a:buNone/>
              <a:tabLst/>
              <a:defRPr/>
            </a:pPr>
            <a:endParaRPr kumimoji="0" lang="en-GB" sz="200" b="0" i="1" u="none" strike="noStrike" kern="0" cap="none" spc="0" normalizeH="0" baseline="0" noProof="0" dirty="0">
              <a:ln>
                <a:noFill/>
              </a:ln>
              <a:solidFill>
                <a:srgbClr val="0000FF"/>
              </a:solidFill>
              <a:effectLst/>
              <a:uLnTx/>
              <a:uFillTx/>
              <a:latin typeface="Comic Sans MS" panose="030F0702030302020204" pitchFamily="66" charset="0"/>
              <a:ea typeface="Times New Roman" panose="02020603050405020304" pitchFamily="18" charset="0"/>
              <a:cs typeface="Arial" panose="020B0604020202020204" pitchFamily="34" charset="0"/>
            </a:endParaRPr>
          </a:p>
        </p:txBody>
      </p:sp>
      <p:pic>
        <p:nvPicPr>
          <p:cNvPr id="6" name="Picture 5">
            <a:extLst>
              <a:ext uri="{FF2B5EF4-FFF2-40B4-BE49-F238E27FC236}">
                <a16:creationId xmlns:a16="http://schemas.microsoft.com/office/drawing/2014/main" id="{1B6386C4-62F8-C3B8-32ED-B8F2197C6E08}"/>
              </a:ext>
            </a:extLst>
          </p:cNvPr>
          <p:cNvPicPr>
            <a:picLocks noChangeAspect="1"/>
          </p:cNvPicPr>
          <p:nvPr/>
        </p:nvPicPr>
        <p:blipFill rotWithShape="1">
          <a:blip r:embed="rId4"/>
          <a:srcRect l="25099" t="23300" r="24522" b="30562"/>
          <a:stretch/>
        </p:blipFill>
        <p:spPr>
          <a:xfrm>
            <a:off x="2284881" y="3694208"/>
            <a:ext cx="6914666" cy="2945577"/>
          </a:xfrm>
          <a:prstGeom prst="rect">
            <a:avLst/>
          </a:prstGeom>
          <a:ln w="28575">
            <a:solidFill>
              <a:srgbClr val="C00000"/>
            </a:solidFill>
          </a:ln>
        </p:spPr>
      </p:pic>
    </p:spTree>
    <p:extLst>
      <p:ext uri="{BB962C8B-B14F-4D97-AF65-F5344CB8AC3E}">
        <p14:creationId xmlns:p14="http://schemas.microsoft.com/office/powerpoint/2010/main" val="29394640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3" descr="eucharist07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6413"/>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04451" name="Text Box 4"/>
          <p:cNvSpPr txBox="1">
            <a:spLocks noChangeArrowheads="1"/>
          </p:cNvSpPr>
          <p:nvPr/>
        </p:nvSpPr>
        <p:spPr bwMode="auto">
          <a:xfrm>
            <a:off x="1045663" y="6005346"/>
            <a:ext cx="6626225" cy="588962"/>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algn="ctr" fontAlgn="base">
              <a:spcBef>
                <a:spcPct val="50000"/>
              </a:spcBef>
              <a:spcAft>
                <a:spcPct val="0"/>
              </a:spcAft>
            </a:pPr>
            <a:r>
              <a:rPr lang="en-GB" altLang="en-US">
                <a:solidFill>
                  <a:srgbClr val="000000"/>
                </a:solidFill>
                <a:latin typeface="Comic Sans MS" pitchFamily="66" charset="0"/>
              </a:rPr>
              <a:t>LITURGY OF THE EUCHARIST</a:t>
            </a:r>
            <a:endParaRPr lang="en-US" altLang="en-US">
              <a:solidFill>
                <a:srgbClr val="000000"/>
              </a:solidFill>
              <a:latin typeface="Comic Sans MS" pitchFamily="66" charset="0"/>
            </a:endParaRPr>
          </a:p>
        </p:txBody>
      </p:sp>
      <p:pic>
        <p:nvPicPr>
          <p:cNvPr id="104452" name="Picture 8" descr="E:\New BEO Bad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45323" y="181063"/>
            <a:ext cx="922088" cy="1216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498690" name="Rectangle 2"/>
          <p:cNvSpPr>
            <a:spLocks noGrp="1" noChangeArrowheads="1"/>
          </p:cNvSpPr>
          <p:nvPr>
            <p:ph type="body" idx="1"/>
          </p:nvPr>
        </p:nvSpPr>
        <p:spPr>
          <a:xfrm>
            <a:off x="615272" y="1022011"/>
            <a:ext cx="5480728" cy="1895360"/>
          </a:xfrm>
          <a:solidFill>
            <a:schemeClr val="tx1"/>
          </a:solidFill>
          <a:ln>
            <a:solidFill>
              <a:schemeClr val="bg2"/>
            </a:solidFill>
          </a:ln>
        </p:spPr>
        <p:txBody>
          <a:bodyPr/>
          <a:lstStyle/>
          <a:p>
            <a:pPr eaLnBrk="1" hangingPunct="1">
              <a:buFontTx/>
              <a:buNone/>
              <a:defRPr/>
            </a:pPr>
            <a:r>
              <a:rPr lang="en-GB" sz="2400" dirty="0"/>
              <a:t>   </a:t>
            </a:r>
            <a:r>
              <a:rPr lang="en-GB" sz="2800" dirty="0">
                <a:solidFill>
                  <a:srgbClr val="000010"/>
                </a:solidFill>
                <a:effectLst/>
                <a:latin typeface="Comic Sans MS" pitchFamily="66" charset="0"/>
              </a:rPr>
              <a:t>Pray my brothers and sisters                                                that my sacrifice and yours                                         may be acceptable to God,                                               the almighty Father.</a:t>
            </a:r>
          </a:p>
          <a:p>
            <a:pPr eaLnBrk="1" hangingPunct="1">
              <a:buFontTx/>
              <a:buNone/>
              <a:defRPr/>
            </a:pPr>
            <a:endParaRPr lang="en-GB" sz="2800" dirty="0">
              <a:solidFill>
                <a:srgbClr val="000010"/>
              </a:solidFill>
              <a:effectLst/>
              <a:latin typeface="Comic Sans MS" pitchFamily="66" charset="0"/>
            </a:endParaRPr>
          </a:p>
        </p:txBody>
      </p:sp>
      <p:sp>
        <p:nvSpPr>
          <p:cNvPr id="106499" name="Rectangle 3"/>
          <p:cNvSpPr>
            <a:spLocks noChangeArrowheads="1"/>
          </p:cNvSpPr>
          <p:nvPr/>
        </p:nvSpPr>
        <p:spPr bwMode="auto">
          <a:xfrm>
            <a:off x="2155371" y="4506006"/>
            <a:ext cx="7200900" cy="2062162"/>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20000"/>
              </a:spcBef>
              <a:spcAft>
                <a:spcPct val="0"/>
              </a:spcAft>
              <a:buClr>
                <a:srgbClr val="33CCCC"/>
              </a:buClr>
              <a:buSzPct val="120000"/>
            </a:pPr>
            <a:r>
              <a:rPr lang="en-GB" altLang="en-US" sz="3200" i="1">
                <a:solidFill>
                  <a:srgbClr val="0000FF"/>
                </a:solidFill>
                <a:latin typeface="Comic Sans MS" pitchFamily="66" charset="0"/>
                <a:cs typeface="Arial" charset="0"/>
              </a:rPr>
              <a:t>May the Lord accept the sacrifice at your hands, for the praise and glory of his name, for our good and the good of all his holy Church.       </a:t>
            </a:r>
          </a:p>
        </p:txBody>
      </p:sp>
      <p:pic>
        <p:nvPicPr>
          <p:cNvPr id="106500" name="Picture 4" descr="eucharist07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3315" y="554266"/>
            <a:ext cx="4122055" cy="3091541"/>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5" name="Picture 8" descr="E:\New BEO Badge.png">
            <a:extLst>
              <a:ext uri="{FF2B5EF4-FFF2-40B4-BE49-F238E27FC236}">
                <a16:creationId xmlns:a16="http://schemas.microsoft.com/office/drawing/2014/main" id="{F650A55D-46DF-39F8-51BE-EB151461A0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2633" y="146909"/>
            <a:ext cx="1166575" cy="1377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858D40B9-016A-B5D6-BD6A-6DFA85E8207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76857" y="221717"/>
            <a:ext cx="1282202" cy="1226768"/>
          </a:xfrm>
          <a:prstGeom prst="rect">
            <a:avLst/>
          </a:prstGeom>
          <a:noFill/>
          <a:ln w="1905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 Box 22">
            <a:extLst>
              <a:ext uri="{FF2B5EF4-FFF2-40B4-BE49-F238E27FC236}">
                <a16:creationId xmlns:a16="http://schemas.microsoft.com/office/drawing/2014/main" id="{EBC5C783-44CB-18DD-E584-A3D8C2AE82E5}"/>
              </a:ext>
            </a:extLst>
          </p:cNvPr>
          <p:cNvSpPr txBox="1">
            <a:spLocks noChangeArrowheads="1"/>
          </p:cNvSpPr>
          <p:nvPr/>
        </p:nvSpPr>
        <p:spPr bwMode="auto">
          <a:xfrm>
            <a:off x="1159907" y="221717"/>
            <a:ext cx="9872185" cy="1107996"/>
          </a:xfrm>
          <a:prstGeom prst="rect">
            <a:avLst/>
          </a:prstGeom>
          <a:noFill/>
          <a:ln w="9525">
            <a:noFill/>
            <a:miter lim="800000"/>
            <a:headEnd/>
            <a:tailEnd/>
          </a:ln>
          <a:effectLst/>
        </p:spPr>
        <p:txBody>
          <a:bodyPr wrap="square">
            <a:spAutoFit/>
          </a:bodyPr>
          <a:lstStyle>
            <a:lvl1pPr eaLnBrk="0" hangingPunct="0">
              <a:spcBef>
                <a:spcPct val="20000"/>
              </a:spcBef>
              <a:buClr>
                <a:schemeClr val="hlink"/>
              </a:buClr>
              <a:buSzPct val="120000"/>
              <a:buChar char="•"/>
              <a:defRPr sz="3200">
                <a:solidFill>
                  <a:schemeClr val="tx1"/>
                </a:solidFill>
                <a:latin typeface="Tahoma" pitchFamily="34" charset="0"/>
                <a:cs typeface="Arial" charset="0"/>
              </a:defRPr>
            </a:lvl1pPr>
            <a:lvl2pPr marL="742950" indent="-285750" eaLnBrk="0" hangingPunct="0">
              <a:spcBef>
                <a:spcPct val="20000"/>
              </a:spcBef>
              <a:buFont typeface="Tahoma" pitchFamily="34" charset="0"/>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cs typeface="Arial" charset="0"/>
              </a:defRPr>
            </a:lvl3pPr>
            <a:lvl4pPr marL="1600200" indent="-228600" eaLnBrk="0" hangingPunct="0">
              <a:spcBef>
                <a:spcPct val="20000"/>
              </a:spcBef>
              <a:buFont typeface="Tahoma" pitchFamily="34" charset="0"/>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algn="ctr" eaLnBrk="1" fontAlgn="base" hangingPunct="1">
              <a:spcBef>
                <a:spcPct val="50000"/>
              </a:spcBef>
              <a:spcAft>
                <a:spcPct val="0"/>
              </a:spcAft>
              <a:buClrTx/>
              <a:buSzTx/>
              <a:buFontTx/>
              <a:buNone/>
              <a:defRPr/>
            </a:pPr>
            <a:r>
              <a:rPr lang="en-GB" altLang="en-US" sz="6600" b="1" dirty="0">
                <a:latin typeface="Comic Sans MS" pitchFamily="66" charset="0"/>
              </a:rPr>
              <a:t>FEAST DAY MASS</a:t>
            </a:r>
            <a:endParaRPr lang="en-US" altLang="en-US" sz="6600" b="1" dirty="0">
              <a:latin typeface="Comic Sans MS" pitchFamily="66" charset="0"/>
            </a:endParaRPr>
          </a:p>
        </p:txBody>
      </p:sp>
      <p:pic>
        <p:nvPicPr>
          <p:cNvPr id="3" name="Picture 2">
            <a:extLst>
              <a:ext uri="{FF2B5EF4-FFF2-40B4-BE49-F238E27FC236}">
                <a16:creationId xmlns:a16="http://schemas.microsoft.com/office/drawing/2014/main" id="{AC10D495-A798-42C6-A713-C807CF711A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9907" y="1598807"/>
            <a:ext cx="4837619" cy="4281293"/>
          </a:xfrm>
          <a:prstGeom prst="rect">
            <a:avLst/>
          </a:prstGeom>
          <a:ln w="38100">
            <a:solidFill>
              <a:schemeClr val="bg2"/>
            </a:solidFill>
          </a:ln>
        </p:spPr>
      </p:pic>
      <p:pic>
        <p:nvPicPr>
          <p:cNvPr id="4" name="Picture 3">
            <a:extLst>
              <a:ext uri="{FF2B5EF4-FFF2-40B4-BE49-F238E27FC236}">
                <a16:creationId xmlns:a16="http://schemas.microsoft.com/office/drawing/2014/main" id="{0BCEE9B8-5616-4D61-A930-5134F523FA83}"/>
              </a:ext>
            </a:extLst>
          </p:cNvPr>
          <p:cNvPicPr>
            <a:picLocks noChangeAspect="1"/>
          </p:cNvPicPr>
          <p:nvPr/>
        </p:nvPicPr>
        <p:blipFill rotWithShape="1">
          <a:blip r:embed="rId6">
            <a:extLst>
              <a:ext uri="{28A0092B-C50C-407E-A947-70E740481C1C}">
                <a14:useLocalDpi xmlns:a14="http://schemas.microsoft.com/office/drawing/2010/main" val="0"/>
              </a:ext>
            </a:extLst>
          </a:blip>
          <a:srcRect l="23476" r="23818"/>
          <a:stretch/>
        </p:blipFill>
        <p:spPr>
          <a:xfrm>
            <a:off x="6382706" y="1598807"/>
            <a:ext cx="4064988" cy="4319049"/>
          </a:xfrm>
          <a:prstGeom prst="rect">
            <a:avLst/>
          </a:prstGeom>
          <a:ln w="38100">
            <a:solidFill>
              <a:schemeClr val="bg2"/>
            </a:solidFill>
          </a:ln>
        </p:spPr>
      </p:pic>
      <p:sp>
        <p:nvSpPr>
          <p:cNvPr id="8" name="Text Box 12">
            <a:extLst>
              <a:ext uri="{FF2B5EF4-FFF2-40B4-BE49-F238E27FC236}">
                <a16:creationId xmlns:a16="http://schemas.microsoft.com/office/drawing/2014/main" id="{D461DD43-7DD2-9F94-310A-B6CE6D494E83}"/>
              </a:ext>
            </a:extLst>
          </p:cNvPr>
          <p:cNvSpPr txBox="1">
            <a:spLocks noChangeArrowheads="1"/>
          </p:cNvSpPr>
          <p:nvPr/>
        </p:nvSpPr>
        <p:spPr bwMode="auto">
          <a:xfrm>
            <a:off x="4393849" y="6297729"/>
            <a:ext cx="4191227" cy="338554"/>
          </a:xfrm>
          <a:prstGeom prst="rect">
            <a:avLst/>
          </a:prstGeom>
          <a:noFill/>
          <a:ln w="9525">
            <a:noFill/>
            <a:miter lim="800000"/>
            <a:headEnd/>
            <a:tailEnd/>
          </a:ln>
          <a:effectLst/>
        </p:spPr>
        <p:txBody>
          <a:bodyPr wrap="square">
            <a:spAutoFit/>
          </a:bodyPr>
          <a:lstStyle>
            <a:lvl1pPr eaLnBrk="0" hangingPunct="0">
              <a:defRPr sz="4800">
                <a:solidFill>
                  <a:schemeClr val="tx1"/>
                </a:solidFill>
                <a:latin typeface="Comic Sans MS" panose="030F0702030302020204" pitchFamily="66" charset="0"/>
                <a:cs typeface="Arial" panose="020B0604020202020204" pitchFamily="34" charset="0"/>
              </a:defRPr>
            </a:lvl1pPr>
            <a:lvl2pPr marL="742950" indent="-285750" eaLnBrk="0" hangingPunct="0">
              <a:defRPr sz="4800">
                <a:solidFill>
                  <a:schemeClr val="tx1"/>
                </a:solidFill>
                <a:latin typeface="Comic Sans MS" panose="030F0702030302020204" pitchFamily="66" charset="0"/>
                <a:cs typeface="Arial" panose="020B0604020202020204" pitchFamily="34" charset="0"/>
              </a:defRPr>
            </a:lvl2pPr>
            <a:lvl3pPr marL="1143000" indent="-228600" eaLnBrk="0" hangingPunct="0">
              <a:defRPr sz="4800">
                <a:solidFill>
                  <a:schemeClr val="tx1"/>
                </a:solidFill>
                <a:latin typeface="Comic Sans MS" panose="030F0702030302020204" pitchFamily="66" charset="0"/>
                <a:cs typeface="Arial" panose="020B0604020202020204" pitchFamily="34" charset="0"/>
              </a:defRPr>
            </a:lvl3pPr>
            <a:lvl4pPr marL="1600200" indent="-228600" eaLnBrk="0" hangingPunct="0">
              <a:defRPr sz="4800">
                <a:solidFill>
                  <a:schemeClr val="tx1"/>
                </a:solidFill>
                <a:latin typeface="Comic Sans MS" panose="030F0702030302020204" pitchFamily="66" charset="0"/>
                <a:cs typeface="Arial" panose="020B0604020202020204" pitchFamily="34" charset="0"/>
              </a:defRPr>
            </a:lvl4pPr>
            <a:lvl5pPr marL="2057400" indent="-228600" eaLnBrk="0" hangingPunct="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sz="1600" b="0" i="1" u="none" strike="noStrike" kern="1200" cap="none" spc="0" normalizeH="0" baseline="0" noProof="0" dirty="0">
                <a:ln>
                  <a:noFill/>
                </a:ln>
                <a:solidFill>
                  <a:srgbClr val="FFFFFF"/>
                </a:solidFill>
                <a:effectLst/>
                <a:uLnTx/>
                <a:uFillTx/>
                <a:latin typeface="Comic Sans MS" panose="030F0702030302020204" pitchFamily="66" charset="0"/>
                <a:ea typeface="+mn-ea"/>
                <a:cs typeface="Arial" panose="020B0604020202020204" pitchFamily="34" charset="0"/>
              </a:rPr>
              <a:t>A.M.D.G. – For the Greater Glory of God</a:t>
            </a:r>
            <a:endParaRPr kumimoji="0" lang="en-US" altLang="en-US" sz="1600" b="0" i="1" u="none" strike="noStrike" kern="1200" cap="none" spc="0" normalizeH="0" baseline="0" noProof="0" dirty="0">
              <a:ln>
                <a:noFill/>
              </a:ln>
              <a:solidFill>
                <a:srgbClr val="FFFFFF"/>
              </a:solidFill>
              <a:effectLst/>
              <a:uLnTx/>
              <a:uFillTx/>
              <a:latin typeface="Comic Sans MS" panose="030F0702030302020204" pitchFamily="66" charset="0"/>
              <a:ea typeface="+mn-ea"/>
              <a:cs typeface="Arial" panose="020B0604020202020204" pitchFamily="34" charset="0"/>
            </a:endParaRPr>
          </a:p>
        </p:txBody>
      </p:sp>
    </p:spTree>
    <p:extLst>
      <p:ext uri="{BB962C8B-B14F-4D97-AF65-F5344CB8AC3E}">
        <p14:creationId xmlns:p14="http://schemas.microsoft.com/office/powerpoint/2010/main" val="7824406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54306" name="Rectangle 2"/>
          <p:cNvSpPr>
            <a:spLocks noGrp="1" noChangeArrowheads="1"/>
          </p:cNvSpPr>
          <p:nvPr>
            <p:ph type="body" idx="1"/>
          </p:nvPr>
        </p:nvSpPr>
        <p:spPr>
          <a:xfrm>
            <a:off x="2135189" y="1412875"/>
            <a:ext cx="8027987" cy="4897438"/>
          </a:xfrm>
          <a:solidFill>
            <a:schemeClr val="tx1"/>
          </a:solidFill>
          <a:ln>
            <a:solidFill>
              <a:schemeClr val="bg2"/>
            </a:solidFill>
          </a:ln>
        </p:spPr>
        <p:txBody>
          <a:bodyPr/>
          <a:lstStyle/>
          <a:p>
            <a:pPr eaLnBrk="1" hangingPunct="1">
              <a:buFontTx/>
              <a:buNone/>
              <a:defRPr/>
            </a:pPr>
            <a:r>
              <a:rPr lang="en-GB" sz="2800" dirty="0"/>
              <a:t>   </a:t>
            </a:r>
            <a:r>
              <a:rPr lang="en-GB" sz="4000" dirty="0">
                <a:solidFill>
                  <a:srgbClr val="000010"/>
                </a:solidFill>
                <a:effectLst/>
                <a:latin typeface="Comic Sans MS" pitchFamily="66" charset="0"/>
              </a:rPr>
              <a:t>The Lord be with you.                   </a:t>
            </a:r>
            <a:r>
              <a:rPr lang="en-GB" sz="4000" i="1" dirty="0">
                <a:solidFill>
                  <a:srgbClr val="0000FF"/>
                </a:solidFill>
                <a:effectLst/>
                <a:latin typeface="Comic Sans MS" pitchFamily="66" charset="0"/>
              </a:rPr>
              <a:t>And with your spirit</a:t>
            </a:r>
            <a:endParaRPr lang="en-GB" sz="2800" i="1" dirty="0">
              <a:solidFill>
                <a:srgbClr val="0000FF"/>
              </a:solidFill>
              <a:effectLst/>
              <a:latin typeface="Comic Sans MS" pitchFamily="66" charset="0"/>
            </a:endParaRPr>
          </a:p>
          <a:p>
            <a:pPr eaLnBrk="1" hangingPunct="1">
              <a:buFontTx/>
              <a:buNone/>
              <a:defRPr/>
            </a:pPr>
            <a:r>
              <a:rPr lang="en-GB" sz="4000" dirty="0">
                <a:solidFill>
                  <a:srgbClr val="000010"/>
                </a:solidFill>
                <a:effectLst/>
                <a:latin typeface="Comic Sans MS" pitchFamily="66" charset="0"/>
              </a:rPr>
              <a:t>	Lift up your hearts.                      </a:t>
            </a:r>
            <a:r>
              <a:rPr lang="en-GB" sz="4000" i="1" dirty="0">
                <a:solidFill>
                  <a:srgbClr val="0000FF"/>
                </a:solidFill>
                <a:effectLst/>
                <a:latin typeface="Comic Sans MS" pitchFamily="66" charset="0"/>
              </a:rPr>
              <a:t>We lift them up to the Lord</a:t>
            </a:r>
            <a:r>
              <a:rPr lang="en-GB" sz="4000" dirty="0">
                <a:solidFill>
                  <a:srgbClr val="0000FF"/>
                </a:solidFill>
                <a:effectLst/>
                <a:latin typeface="Comic Sans MS" pitchFamily="66" charset="0"/>
              </a:rPr>
              <a:t>.</a:t>
            </a:r>
          </a:p>
          <a:p>
            <a:pPr eaLnBrk="1" hangingPunct="1">
              <a:buFontTx/>
              <a:buNone/>
              <a:defRPr/>
            </a:pPr>
            <a:r>
              <a:rPr lang="en-GB" sz="4000" b="1" i="1" dirty="0">
                <a:solidFill>
                  <a:srgbClr val="FF0000"/>
                </a:solidFill>
                <a:effectLst/>
                <a:latin typeface="Comic Sans MS" pitchFamily="66" charset="0"/>
              </a:rPr>
              <a:t>	</a:t>
            </a:r>
            <a:r>
              <a:rPr lang="en-GB" sz="4000" dirty="0">
                <a:solidFill>
                  <a:schemeClr val="bg2"/>
                </a:solidFill>
                <a:effectLst/>
                <a:latin typeface="Comic Sans MS" pitchFamily="66" charset="0"/>
              </a:rPr>
              <a:t>Let us give thanks to the Lord  our God.                                            </a:t>
            </a:r>
            <a:r>
              <a:rPr lang="en-GB" sz="4000" i="1" dirty="0">
                <a:solidFill>
                  <a:srgbClr val="0000FF"/>
                </a:solidFill>
                <a:effectLst/>
                <a:latin typeface="Comic Sans MS" pitchFamily="66" charset="0"/>
              </a:rPr>
              <a:t>It is right and just.</a:t>
            </a:r>
            <a:endParaRPr lang="en-GB" sz="2800" i="1" dirty="0">
              <a:solidFill>
                <a:srgbClr val="0000FF"/>
              </a:solidFill>
            </a:endParaRPr>
          </a:p>
        </p:txBody>
      </p:sp>
      <p:sp>
        <p:nvSpPr>
          <p:cNvPr id="110595" name="Text Box 4"/>
          <p:cNvSpPr txBox="1">
            <a:spLocks noChangeArrowheads="1"/>
          </p:cNvSpPr>
          <p:nvPr/>
        </p:nvSpPr>
        <p:spPr bwMode="auto">
          <a:xfrm>
            <a:off x="2782888" y="404814"/>
            <a:ext cx="59055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fontAlgn="base">
              <a:spcBef>
                <a:spcPct val="50000"/>
              </a:spcBef>
              <a:spcAft>
                <a:spcPct val="0"/>
              </a:spcAft>
            </a:pPr>
            <a:r>
              <a:rPr lang="en-GB" altLang="en-US" u="sng">
                <a:solidFill>
                  <a:srgbClr val="000000"/>
                </a:solidFill>
                <a:latin typeface="Comic Sans MS" pitchFamily="66" charset="0"/>
              </a:rPr>
              <a:t>THE EUCHARISTIC PRAYER</a:t>
            </a:r>
          </a:p>
        </p:txBody>
      </p:sp>
      <p:pic>
        <p:nvPicPr>
          <p:cNvPr id="110596" name="Picture 8" descr="E:\New BEO Bad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8750" y="147638"/>
            <a:ext cx="1258888"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a:extLst>
            <a:ext uri="{FF2B5EF4-FFF2-40B4-BE49-F238E27FC236}">
              <a16:creationId xmlns:a16="http://schemas.microsoft.com/office/drawing/2014/main" id="{6A15F474-3EAC-C90B-ADA8-2AA911066528}"/>
            </a:ext>
          </a:extLst>
        </p:cNvPr>
        <p:cNvGrpSpPr/>
        <p:nvPr/>
      </p:nvGrpSpPr>
      <p:grpSpPr>
        <a:xfrm>
          <a:off x="0" y="0"/>
          <a:ext cx="0" cy="0"/>
          <a:chOff x="0" y="0"/>
          <a:chExt cx="0" cy="0"/>
        </a:xfrm>
      </p:grpSpPr>
      <p:pic>
        <p:nvPicPr>
          <p:cNvPr id="5" name="Picture 8" descr="E:\New BEO Badge.png">
            <a:extLst>
              <a:ext uri="{FF2B5EF4-FFF2-40B4-BE49-F238E27FC236}">
                <a16:creationId xmlns:a16="http://schemas.microsoft.com/office/drawing/2014/main" id="{55C4D247-895C-9375-D362-B81A0C86C9F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2633" y="146909"/>
            <a:ext cx="1166575" cy="1377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C222B593-F328-2F43-BF71-8D96E2CEB8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76857" y="221717"/>
            <a:ext cx="1282202" cy="1226768"/>
          </a:xfrm>
          <a:prstGeom prst="rect">
            <a:avLst/>
          </a:prstGeom>
          <a:noFill/>
          <a:ln w="1905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 Box 22">
            <a:extLst>
              <a:ext uri="{FF2B5EF4-FFF2-40B4-BE49-F238E27FC236}">
                <a16:creationId xmlns:a16="http://schemas.microsoft.com/office/drawing/2014/main" id="{C2F1C615-305C-8C4B-18B5-31BC2144E958}"/>
              </a:ext>
            </a:extLst>
          </p:cNvPr>
          <p:cNvSpPr txBox="1">
            <a:spLocks noChangeArrowheads="1"/>
          </p:cNvSpPr>
          <p:nvPr/>
        </p:nvSpPr>
        <p:spPr bwMode="auto">
          <a:xfrm>
            <a:off x="1159907" y="221717"/>
            <a:ext cx="9872185" cy="1107996"/>
          </a:xfrm>
          <a:prstGeom prst="rect">
            <a:avLst/>
          </a:prstGeom>
          <a:noFill/>
          <a:ln w="9525">
            <a:noFill/>
            <a:miter lim="800000"/>
            <a:headEnd/>
            <a:tailEnd/>
          </a:ln>
          <a:effectLst/>
        </p:spPr>
        <p:txBody>
          <a:bodyPr wrap="square">
            <a:spAutoFit/>
          </a:bodyPr>
          <a:lstStyle>
            <a:lvl1pPr eaLnBrk="0" hangingPunct="0">
              <a:spcBef>
                <a:spcPct val="20000"/>
              </a:spcBef>
              <a:buClr>
                <a:schemeClr val="hlink"/>
              </a:buClr>
              <a:buSzPct val="120000"/>
              <a:buChar char="•"/>
              <a:defRPr sz="3200">
                <a:solidFill>
                  <a:schemeClr val="tx1"/>
                </a:solidFill>
                <a:latin typeface="Tahoma" pitchFamily="34" charset="0"/>
                <a:cs typeface="Arial" charset="0"/>
              </a:defRPr>
            </a:lvl1pPr>
            <a:lvl2pPr marL="742950" indent="-285750" eaLnBrk="0" hangingPunct="0">
              <a:spcBef>
                <a:spcPct val="20000"/>
              </a:spcBef>
              <a:buFont typeface="Tahoma" pitchFamily="34" charset="0"/>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cs typeface="Arial" charset="0"/>
              </a:defRPr>
            </a:lvl3pPr>
            <a:lvl4pPr marL="1600200" indent="-228600" eaLnBrk="0" hangingPunct="0">
              <a:spcBef>
                <a:spcPct val="20000"/>
              </a:spcBef>
              <a:buFont typeface="Tahoma" pitchFamily="34" charset="0"/>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6600" b="1" i="0" u="none" strike="noStrike" kern="1200" cap="none" spc="0" normalizeH="0" baseline="0" noProof="0" dirty="0">
                <a:ln>
                  <a:noFill/>
                </a:ln>
                <a:solidFill>
                  <a:srgbClr val="FFFFFF"/>
                </a:solidFill>
                <a:effectLst/>
                <a:uLnTx/>
                <a:uFillTx/>
                <a:latin typeface="Comic Sans MS" pitchFamily="66" charset="0"/>
                <a:ea typeface="+mn-ea"/>
                <a:cs typeface="Arial" charset="0"/>
              </a:rPr>
              <a:t>FEAST DAY MASS</a:t>
            </a:r>
            <a:endParaRPr kumimoji="0" lang="en-US" altLang="en-US" sz="6600" b="1" i="0" u="none" strike="noStrike" kern="1200" cap="none" spc="0" normalizeH="0" baseline="0" noProof="0" dirty="0">
              <a:ln>
                <a:noFill/>
              </a:ln>
              <a:solidFill>
                <a:srgbClr val="FFFFFF"/>
              </a:solidFill>
              <a:effectLst/>
              <a:uLnTx/>
              <a:uFillTx/>
              <a:latin typeface="Comic Sans MS" pitchFamily="66" charset="0"/>
              <a:ea typeface="+mn-ea"/>
              <a:cs typeface="Arial" charset="0"/>
            </a:endParaRPr>
          </a:p>
        </p:txBody>
      </p:sp>
      <p:pic>
        <p:nvPicPr>
          <p:cNvPr id="7" name="Picture 4">
            <a:extLst>
              <a:ext uri="{FF2B5EF4-FFF2-40B4-BE49-F238E27FC236}">
                <a16:creationId xmlns:a16="http://schemas.microsoft.com/office/drawing/2014/main" id="{417C7FBE-FD26-A0A0-8A07-EBE324431A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9602" t="3680" r="9776" b="29427"/>
          <a:stretch>
            <a:fillRect/>
          </a:stretch>
        </p:blipFill>
        <p:spPr bwMode="auto">
          <a:xfrm>
            <a:off x="1995487" y="1524001"/>
            <a:ext cx="8012113" cy="4601726"/>
          </a:xfrm>
          <a:prstGeom prst="rect">
            <a:avLst/>
          </a:prstGeom>
          <a:noFill/>
          <a:ln w="38100">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12">
            <a:extLst>
              <a:ext uri="{FF2B5EF4-FFF2-40B4-BE49-F238E27FC236}">
                <a16:creationId xmlns:a16="http://schemas.microsoft.com/office/drawing/2014/main" id="{4961CBB4-0784-67E4-501E-AE26C1BBBBBB}"/>
              </a:ext>
            </a:extLst>
          </p:cNvPr>
          <p:cNvSpPr txBox="1">
            <a:spLocks noChangeArrowheads="1"/>
          </p:cNvSpPr>
          <p:nvPr/>
        </p:nvSpPr>
        <p:spPr bwMode="auto">
          <a:xfrm>
            <a:off x="4152549" y="6320015"/>
            <a:ext cx="4191227" cy="338554"/>
          </a:xfrm>
          <a:prstGeom prst="rect">
            <a:avLst/>
          </a:prstGeom>
          <a:noFill/>
          <a:ln w="9525">
            <a:noFill/>
            <a:miter lim="800000"/>
            <a:headEnd/>
            <a:tailEnd/>
          </a:ln>
          <a:effectLst/>
        </p:spPr>
        <p:txBody>
          <a:bodyPr wrap="square">
            <a:spAutoFit/>
          </a:bodyPr>
          <a:lstStyle>
            <a:lvl1pPr eaLnBrk="0" hangingPunct="0">
              <a:defRPr sz="4800">
                <a:solidFill>
                  <a:schemeClr val="tx1"/>
                </a:solidFill>
                <a:latin typeface="Comic Sans MS" panose="030F0702030302020204" pitchFamily="66" charset="0"/>
                <a:cs typeface="Arial" panose="020B0604020202020204" pitchFamily="34" charset="0"/>
              </a:defRPr>
            </a:lvl1pPr>
            <a:lvl2pPr marL="742950" indent="-285750" eaLnBrk="0" hangingPunct="0">
              <a:defRPr sz="4800">
                <a:solidFill>
                  <a:schemeClr val="tx1"/>
                </a:solidFill>
                <a:latin typeface="Comic Sans MS" panose="030F0702030302020204" pitchFamily="66" charset="0"/>
                <a:cs typeface="Arial" panose="020B0604020202020204" pitchFamily="34" charset="0"/>
              </a:defRPr>
            </a:lvl2pPr>
            <a:lvl3pPr marL="1143000" indent="-228600" eaLnBrk="0" hangingPunct="0">
              <a:defRPr sz="4800">
                <a:solidFill>
                  <a:schemeClr val="tx1"/>
                </a:solidFill>
                <a:latin typeface="Comic Sans MS" panose="030F0702030302020204" pitchFamily="66" charset="0"/>
                <a:cs typeface="Arial" panose="020B0604020202020204" pitchFamily="34" charset="0"/>
              </a:defRPr>
            </a:lvl3pPr>
            <a:lvl4pPr marL="1600200" indent="-228600" eaLnBrk="0" hangingPunct="0">
              <a:defRPr sz="4800">
                <a:solidFill>
                  <a:schemeClr val="tx1"/>
                </a:solidFill>
                <a:latin typeface="Comic Sans MS" panose="030F0702030302020204" pitchFamily="66" charset="0"/>
                <a:cs typeface="Arial" panose="020B0604020202020204" pitchFamily="34" charset="0"/>
              </a:defRPr>
            </a:lvl4pPr>
            <a:lvl5pPr marL="2057400" indent="-228600" eaLnBrk="0" hangingPunct="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sz="1600" b="0" i="1" u="none" strike="noStrike" kern="1200" cap="none" spc="0" normalizeH="0" baseline="0" noProof="0" dirty="0">
                <a:ln>
                  <a:noFill/>
                </a:ln>
                <a:solidFill>
                  <a:srgbClr val="FFFFFF"/>
                </a:solidFill>
                <a:effectLst/>
                <a:uLnTx/>
                <a:uFillTx/>
                <a:latin typeface="Comic Sans MS" panose="030F0702030302020204" pitchFamily="66" charset="0"/>
                <a:ea typeface="+mn-ea"/>
                <a:cs typeface="Arial" panose="020B0604020202020204" pitchFamily="34" charset="0"/>
              </a:rPr>
              <a:t>A.M.D.G. – For the Greater Glory of God</a:t>
            </a:r>
            <a:endParaRPr kumimoji="0" lang="en-US" altLang="en-US" sz="1600" b="0" i="1" u="none" strike="noStrike" kern="1200" cap="none" spc="0" normalizeH="0" baseline="0" noProof="0" dirty="0">
              <a:ln>
                <a:noFill/>
              </a:ln>
              <a:solidFill>
                <a:srgbClr val="FFFFFF"/>
              </a:solidFill>
              <a:effectLst/>
              <a:uLnTx/>
              <a:uFillTx/>
              <a:latin typeface="Comic Sans MS" panose="030F0702030302020204" pitchFamily="66" charset="0"/>
              <a:ea typeface="+mn-ea"/>
              <a:cs typeface="Arial" panose="020B0604020202020204" pitchFamily="34" charset="0"/>
            </a:endParaRPr>
          </a:p>
        </p:txBody>
      </p:sp>
    </p:spTree>
    <p:extLst>
      <p:ext uri="{BB962C8B-B14F-4D97-AF65-F5344CB8AC3E}">
        <p14:creationId xmlns:p14="http://schemas.microsoft.com/office/powerpoint/2010/main" val="32522102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3554" name="Text Box 2">
            <a:extLst>
              <a:ext uri="{FF2B5EF4-FFF2-40B4-BE49-F238E27FC236}">
                <a16:creationId xmlns:a16="http://schemas.microsoft.com/office/drawing/2014/main" id="{12A21AF2-8A4F-0C56-5459-F4B81628AF1D}"/>
              </a:ext>
            </a:extLst>
          </p:cNvPr>
          <p:cNvSpPr txBox="1">
            <a:spLocks noChangeArrowheads="1"/>
          </p:cNvSpPr>
          <p:nvPr/>
        </p:nvSpPr>
        <p:spPr bwMode="auto">
          <a:xfrm>
            <a:off x="5375593" y="1916112"/>
            <a:ext cx="6192837" cy="3025775"/>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800">
                <a:solidFill>
                  <a:schemeClr val="tx1"/>
                </a:solidFill>
                <a:latin typeface="Comic Sans MS" panose="030F0702030302020204" pitchFamily="66" charset="0"/>
                <a:cs typeface="Arial" panose="020B0604020202020204" pitchFamily="34" charset="0"/>
              </a:defRPr>
            </a:lvl1pPr>
            <a:lvl2pPr marL="742950" indent="-285750">
              <a:defRPr sz="4800">
                <a:solidFill>
                  <a:schemeClr val="tx1"/>
                </a:solidFill>
                <a:latin typeface="Comic Sans MS" panose="030F0702030302020204" pitchFamily="66" charset="0"/>
                <a:cs typeface="Arial" panose="020B0604020202020204" pitchFamily="34" charset="0"/>
              </a:defRPr>
            </a:lvl2pPr>
            <a:lvl3pPr marL="1143000" indent="-228600">
              <a:defRPr sz="4800">
                <a:solidFill>
                  <a:schemeClr val="tx1"/>
                </a:solidFill>
                <a:latin typeface="Comic Sans MS" panose="030F0702030302020204" pitchFamily="66" charset="0"/>
                <a:cs typeface="Arial" panose="020B0604020202020204" pitchFamily="34" charset="0"/>
              </a:defRPr>
            </a:lvl3pPr>
            <a:lvl4pPr marL="1600200" indent="-228600">
              <a:defRPr sz="4800">
                <a:solidFill>
                  <a:schemeClr val="tx1"/>
                </a:solidFill>
                <a:latin typeface="Comic Sans MS" panose="030F0702030302020204" pitchFamily="66" charset="0"/>
                <a:cs typeface="Arial" panose="020B0604020202020204" pitchFamily="34" charset="0"/>
              </a:defRPr>
            </a:lvl4pPr>
            <a:lvl5pPr marL="2057400" indent="-22860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fontAlgn="base">
              <a:spcBef>
                <a:spcPct val="50000"/>
              </a:spcBef>
              <a:spcAft>
                <a:spcPct val="0"/>
              </a:spcAft>
              <a:defRPr/>
            </a:pPr>
            <a:r>
              <a:rPr lang="en-GB" altLang="en-US" sz="3200" dirty="0">
                <a:solidFill>
                  <a:srgbClr val="0000FF"/>
                </a:solidFill>
              </a:rPr>
              <a:t>Holy, holy, holy is the Lord,                             holy is the Lord God almighty!            Holy, holy, holy is the Lord,                             holy is the Lord God almighty!                     Who was and is, and is to come;                   holy, holy, holy is the Lord.</a:t>
            </a:r>
            <a:endParaRPr lang="en-US" altLang="en-US" sz="3200" dirty="0">
              <a:solidFill>
                <a:srgbClr val="0000FF"/>
              </a:solidFill>
            </a:endParaRPr>
          </a:p>
        </p:txBody>
      </p:sp>
      <p:sp>
        <p:nvSpPr>
          <p:cNvPr id="23555" name="Text Box 3">
            <a:extLst>
              <a:ext uri="{FF2B5EF4-FFF2-40B4-BE49-F238E27FC236}">
                <a16:creationId xmlns:a16="http://schemas.microsoft.com/office/drawing/2014/main" id="{3AD2A614-4895-5BDE-09B0-BD5D1CF425EC}"/>
              </a:ext>
            </a:extLst>
          </p:cNvPr>
          <p:cNvSpPr txBox="1">
            <a:spLocks noChangeArrowheads="1"/>
          </p:cNvSpPr>
          <p:nvPr/>
        </p:nvSpPr>
        <p:spPr bwMode="auto">
          <a:xfrm>
            <a:off x="2208214" y="404814"/>
            <a:ext cx="7775575" cy="650875"/>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800">
                <a:solidFill>
                  <a:schemeClr val="tx1"/>
                </a:solidFill>
                <a:latin typeface="Comic Sans MS" panose="030F0702030302020204" pitchFamily="66" charset="0"/>
                <a:cs typeface="Arial" panose="020B0604020202020204" pitchFamily="34" charset="0"/>
              </a:defRPr>
            </a:lvl1pPr>
            <a:lvl2pPr marL="742950" indent="-285750">
              <a:defRPr sz="4800">
                <a:solidFill>
                  <a:schemeClr val="tx1"/>
                </a:solidFill>
                <a:latin typeface="Comic Sans MS" panose="030F0702030302020204" pitchFamily="66" charset="0"/>
                <a:cs typeface="Arial" panose="020B0604020202020204" pitchFamily="34" charset="0"/>
              </a:defRPr>
            </a:lvl2pPr>
            <a:lvl3pPr marL="1143000" indent="-228600">
              <a:defRPr sz="4800">
                <a:solidFill>
                  <a:schemeClr val="tx1"/>
                </a:solidFill>
                <a:latin typeface="Comic Sans MS" panose="030F0702030302020204" pitchFamily="66" charset="0"/>
                <a:cs typeface="Arial" panose="020B0604020202020204" pitchFamily="34" charset="0"/>
              </a:defRPr>
            </a:lvl3pPr>
            <a:lvl4pPr marL="1600200" indent="-228600">
              <a:defRPr sz="4800">
                <a:solidFill>
                  <a:schemeClr val="tx1"/>
                </a:solidFill>
                <a:latin typeface="Comic Sans MS" panose="030F0702030302020204" pitchFamily="66" charset="0"/>
                <a:cs typeface="Arial" panose="020B0604020202020204" pitchFamily="34" charset="0"/>
              </a:defRPr>
            </a:lvl4pPr>
            <a:lvl5pPr marL="2057400" indent="-22860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fontAlgn="base">
              <a:spcBef>
                <a:spcPct val="50000"/>
              </a:spcBef>
              <a:spcAft>
                <a:spcPct val="0"/>
              </a:spcAft>
              <a:defRPr/>
            </a:pPr>
            <a:r>
              <a:rPr lang="en-GB" altLang="en-US" sz="3600">
                <a:solidFill>
                  <a:srgbClr val="000000"/>
                </a:solidFill>
              </a:rPr>
              <a:t>HOLY, HOLY, HOLY IS THE LORD</a:t>
            </a:r>
            <a:endParaRPr lang="en-US" altLang="en-US" sz="3600">
              <a:solidFill>
                <a:srgbClr val="000000"/>
              </a:solidFill>
            </a:endParaRPr>
          </a:p>
        </p:txBody>
      </p:sp>
      <p:pic>
        <p:nvPicPr>
          <p:cNvPr id="3" name="Picture 2" descr="A cross with lights in the background&#10;&#10;AI-generated content may be incorrect.">
            <a:extLst>
              <a:ext uri="{FF2B5EF4-FFF2-40B4-BE49-F238E27FC236}">
                <a16:creationId xmlns:a16="http://schemas.microsoft.com/office/drawing/2014/main" id="{9997A342-3BA4-8BA1-E77D-4404F2B754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6666"/>
          <a:stretch/>
        </p:blipFill>
        <p:spPr bwMode="auto">
          <a:xfrm>
            <a:off x="409550" y="2125770"/>
            <a:ext cx="4633703" cy="2606459"/>
          </a:xfrm>
          <a:prstGeom prst="rect">
            <a:avLst/>
          </a:prstGeom>
          <a:solidFill>
            <a:srgbClr val="FFFFFF"/>
          </a:solidFill>
          <a:ln w="9525">
            <a:solidFill>
              <a:srgbClr val="000000"/>
            </a:solidFill>
            <a:miter lim="800000"/>
            <a:headEnd/>
            <a:tailEnd/>
          </a:ln>
        </p:spPr>
      </p:pic>
    </p:spTree>
    <p:extLst>
      <p:ext uri="{BB962C8B-B14F-4D97-AF65-F5344CB8AC3E}">
        <p14:creationId xmlns:p14="http://schemas.microsoft.com/office/powerpoint/2010/main" val="828119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5602" name="Text Box 2">
            <a:extLst>
              <a:ext uri="{FF2B5EF4-FFF2-40B4-BE49-F238E27FC236}">
                <a16:creationId xmlns:a16="http://schemas.microsoft.com/office/drawing/2014/main" id="{80D763E6-41F3-EE56-8A46-96A176D1B272}"/>
              </a:ext>
            </a:extLst>
          </p:cNvPr>
          <p:cNvSpPr txBox="1">
            <a:spLocks noChangeArrowheads="1"/>
          </p:cNvSpPr>
          <p:nvPr/>
        </p:nvSpPr>
        <p:spPr bwMode="auto">
          <a:xfrm>
            <a:off x="1847057" y="260649"/>
            <a:ext cx="8497887" cy="3514725"/>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800">
                <a:solidFill>
                  <a:schemeClr val="tx1"/>
                </a:solidFill>
                <a:latin typeface="Comic Sans MS" panose="030F0702030302020204" pitchFamily="66" charset="0"/>
                <a:cs typeface="Arial" panose="020B0604020202020204" pitchFamily="34" charset="0"/>
              </a:defRPr>
            </a:lvl1pPr>
            <a:lvl2pPr marL="742950" indent="-285750">
              <a:defRPr sz="4800">
                <a:solidFill>
                  <a:schemeClr val="tx1"/>
                </a:solidFill>
                <a:latin typeface="Comic Sans MS" panose="030F0702030302020204" pitchFamily="66" charset="0"/>
                <a:cs typeface="Arial" panose="020B0604020202020204" pitchFamily="34" charset="0"/>
              </a:defRPr>
            </a:lvl2pPr>
            <a:lvl3pPr marL="1143000" indent="-228600">
              <a:defRPr sz="4800">
                <a:solidFill>
                  <a:schemeClr val="tx1"/>
                </a:solidFill>
                <a:latin typeface="Comic Sans MS" panose="030F0702030302020204" pitchFamily="66" charset="0"/>
                <a:cs typeface="Arial" panose="020B0604020202020204" pitchFamily="34" charset="0"/>
              </a:defRPr>
            </a:lvl3pPr>
            <a:lvl4pPr marL="1600200" indent="-228600">
              <a:defRPr sz="4800">
                <a:solidFill>
                  <a:schemeClr val="tx1"/>
                </a:solidFill>
                <a:latin typeface="Comic Sans MS" panose="030F0702030302020204" pitchFamily="66" charset="0"/>
                <a:cs typeface="Arial" panose="020B0604020202020204" pitchFamily="34" charset="0"/>
              </a:defRPr>
            </a:lvl4pPr>
            <a:lvl5pPr marL="2057400" indent="-22860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fontAlgn="base">
              <a:spcBef>
                <a:spcPct val="50000"/>
              </a:spcBef>
              <a:spcAft>
                <a:spcPct val="0"/>
              </a:spcAft>
              <a:defRPr/>
            </a:pPr>
            <a:r>
              <a:rPr lang="en-GB" altLang="en-US" sz="3200" dirty="0">
                <a:solidFill>
                  <a:srgbClr val="0000FF"/>
                </a:solidFill>
              </a:rPr>
              <a:t>Blessed, blessed, blest is he who comes,           Blest is he who comes in the Lord’s name.</a:t>
            </a:r>
          </a:p>
          <a:p>
            <a:pPr fontAlgn="base">
              <a:spcBef>
                <a:spcPct val="50000"/>
              </a:spcBef>
              <a:spcAft>
                <a:spcPct val="0"/>
              </a:spcAft>
              <a:defRPr/>
            </a:pPr>
            <a:r>
              <a:rPr lang="en-GB" altLang="en-US" sz="3200" dirty="0">
                <a:solidFill>
                  <a:srgbClr val="0000FF"/>
                </a:solidFill>
              </a:rPr>
              <a:t>Blessed, blessed, blest is he who comes, Blest is he who comes in the Lord’s name.</a:t>
            </a:r>
          </a:p>
          <a:p>
            <a:pPr fontAlgn="base">
              <a:spcBef>
                <a:spcPct val="50000"/>
              </a:spcBef>
              <a:spcAft>
                <a:spcPct val="0"/>
              </a:spcAft>
              <a:defRPr/>
            </a:pPr>
            <a:r>
              <a:rPr lang="en-GB" altLang="en-US" sz="3200" dirty="0">
                <a:solidFill>
                  <a:srgbClr val="0000FF"/>
                </a:solidFill>
              </a:rPr>
              <a:t>Hosanna in the heights of </a:t>
            </a:r>
            <a:r>
              <a:rPr lang="en-GB" altLang="en-US" sz="3200" dirty="0" err="1">
                <a:solidFill>
                  <a:srgbClr val="0000FF"/>
                </a:solidFill>
              </a:rPr>
              <a:t>heav’n</a:t>
            </a:r>
            <a:r>
              <a:rPr lang="en-GB" altLang="en-US" sz="3200" dirty="0">
                <a:solidFill>
                  <a:srgbClr val="0000FF"/>
                </a:solidFill>
              </a:rPr>
              <a:t>.     Blessed, blessed, blessed is the Lord.</a:t>
            </a:r>
            <a:endParaRPr lang="en-US" altLang="en-US" sz="3200" dirty="0">
              <a:solidFill>
                <a:srgbClr val="0000FF"/>
              </a:solidFill>
            </a:endParaRPr>
          </a:p>
        </p:txBody>
      </p:sp>
      <p:pic>
        <p:nvPicPr>
          <p:cNvPr id="2" name="Picture 7" descr="http://3.bp.blogspot.com/-ztS9mX81xSk/T5tdMGLnphI/AAAAAAAAGrI/X5fRibqAli4/s1600/psalm+118v26a.jpg">
            <a:extLst>
              <a:ext uri="{FF2B5EF4-FFF2-40B4-BE49-F238E27FC236}">
                <a16:creationId xmlns:a16="http://schemas.microsoft.com/office/drawing/2014/main" id="{5B47B6BD-10BE-9D8D-2661-8DAFF2632E7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63753" y="4077073"/>
            <a:ext cx="3985515" cy="266980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0513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a:extLst>
            <a:ext uri="{FF2B5EF4-FFF2-40B4-BE49-F238E27FC236}">
              <a16:creationId xmlns:a16="http://schemas.microsoft.com/office/drawing/2014/main" id="{483DCAE1-76A9-263B-6B43-C1DBA1EB456B}"/>
            </a:ext>
          </a:extLst>
        </p:cNvPr>
        <p:cNvGrpSpPr/>
        <p:nvPr/>
      </p:nvGrpSpPr>
      <p:grpSpPr>
        <a:xfrm>
          <a:off x="0" y="0"/>
          <a:ext cx="0" cy="0"/>
          <a:chOff x="0" y="0"/>
          <a:chExt cx="0" cy="0"/>
        </a:xfrm>
      </p:grpSpPr>
      <p:pic>
        <p:nvPicPr>
          <p:cNvPr id="5" name="Picture 8" descr="E:\New BEO Badge.png">
            <a:extLst>
              <a:ext uri="{FF2B5EF4-FFF2-40B4-BE49-F238E27FC236}">
                <a16:creationId xmlns:a16="http://schemas.microsoft.com/office/drawing/2014/main" id="{1462E172-BFF0-EB5F-CB3A-EEEF36323D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2633" y="146909"/>
            <a:ext cx="1166575" cy="1377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21ED6ADF-6923-F4EE-6028-2A414E0A6F7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76857" y="221717"/>
            <a:ext cx="1282202" cy="1226768"/>
          </a:xfrm>
          <a:prstGeom prst="rect">
            <a:avLst/>
          </a:prstGeom>
          <a:noFill/>
          <a:ln w="1905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 Box 22">
            <a:extLst>
              <a:ext uri="{FF2B5EF4-FFF2-40B4-BE49-F238E27FC236}">
                <a16:creationId xmlns:a16="http://schemas.microsoft.com/office/drawing/2014/main" id="{F95F7780-7B78-A3F0-550B-0BD9B77AD523}"/>
              </a:ext>
            </a:extLst>
          </p:cNvPr>
          <p:cNvSpPr txBox="1">
            <a:spLocks noChangeArrowheads="1"/>
          </p:cNvSpPr>
          <p:nvPr/>
        </p:nvSpPr>
        <p:spPr bwMode="auto">
          <a:xfrm>
            <a:off x="1159907" y="221717"/>
            <a:ext cx="9872185" cy="1107996"/>
          </a:xfrm>
          <a:prstGeom prst="rect">
            <a:avLst/>
          </a:prstGeom>
          <a:noFill/>
          <a:ln w="9525">
            <a:noFill/>
            <a:miter lim="800000"/>
            <a:headEnd/>
            <a:tailEnd/>
          </a:ln>
          <a:effectLst/>
        </p:spPr>
        <p:txBody>
          <a:bodyPr wrap="square">
            <a:spAutoFit/>
          </a:bodyPr>
          <a:lstStyle>
            <a:lvl1pPr eaLnBrk="0" hangingPunct="0">
              <a:spcBef>
                <a:spcPct val="20000"/>
              </a:spcBef>
              <a:buClr>
                <a:schemeClr val="hlink"/>
              </a:buClr>
              <a:buSzPct val="120000"/>
              <a:buChar char="•"/>
              <a:defRPr sz="3200">
                <a:solidFill>
                  <a:schemeClr val="tx1"/>
                </a:solidFill>
                <a:latin typeface="Tahoma" pitchFamily="34" charset="0"/>
                <a:cs typeface="Arial" charset="0"/>
              </a:defRPr>
            </a:lvl1pPr>
            <a:lvl2pPr marL="742950" indent="-285750" eaLnBrk="0" hangingPunct="0">
              <a:spcBef>
                <a:spcPct val="20000"/>
              </a:spcBef>
              <a:buFont typeface="Tahoma" pitchFamily="34" charset="0"/>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cs typeface="Arial" charset="0"/>
              </a:defRPr>
            </a:lvl3pPr>
            <a:lvl4pPr marL="1600200" indent="-228600" eaLnBrk="0" hangingPunct="0">
              <a:spcBef>
                <a:spcPct val="20000"/>
              </a:spcBef>
              <a:buFont typeface="Tahoma" pitchFamily="34" charset="0"/>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6600" b="1" i="0" u="none" strike="noStrike" kern="1200" cap="none" spc="0" normalizeH="0" baseline="0" noProof="0" dirty="0">
                <a:ln>
                  <a:noFill/>
                </a:ln>
                <a:solidFill>
                  <a:srgbClr val="FFFFFF"/>
                </a:solidFill>
                <a:effectLst/>
                <a:uLnTx/>
                <a:uFillTx/>
                <a:latin typeface="Comic Sans MS" pitchFamily="66" charset="0"/>
                <a:ea typeface="+mn-ea"/>
                <a:cs typeface="Arial" charset="0"/>
              </a:rPr>
              <a:t>FEAST DAY MASS</a:t>
            </a:r>
            <a:endParaRPr kumimoji="0" lang="en-US" altLang="en-US" sz="6600" b="1" i="0" u="none" strike="noStrike" kern="1200" cap="none" spc="0" normalizeH="0" baseline="0" noProof="0" dirty="0">
              <a:ln>
                <a:noFill/>
              </a:ln>
              <a:solidFill>
                <a:srgbClr val="FFFFFF"/>
              </a:solidFill>
              <a:effectLst/>
              <a:uLnTx/>
              <a:uFillTx/>
              <a:latin typeface="Comic Sans MS" pitchFamily="66" charset="0"/>
              <a:ea typeface="+mn-ea"/>
              <a:cs typeface="Arial" charset="0"/>
            </a:endParaRPr>
          </a:p>
        </p:txBody>
      </p:sp>
      <p:pic>
        <p:nvPicPr>
          <p:cNvPr id="10" name="Picture 9">
            <a:extLst>
              <a:ext uri="{FF2B5EF4-FFF2-40B4-BE49-F238E27FC236}">
                <a16:creationId xmlns:a16="http://schemas.microsoft.com/office/drawing/2014/main" id="{E148E74E-25C9-540A-67A9-60DCF0ACD0E6}"/>
              </a:ext>
            </a:extLst>
          </p:cNvPr>
          <p:cNvPicPr>
            <a:picLocks noChangeAspect="1"/>
          </p:cNvPicPr>
          <p:nvPr/>
        </p:nvPicPr>
        <p:blipFill>
          <a:blip r:embed="rId5"/>
          <a:stretch>
            <a:fillRect/>
          </a:stretch>
        </p:blipFill>
        <p:spPr>
          <a:xfrm>
            <a:off x="623390" y="1890352"/>
            <a:ext cx="5472608" cy="4104456"/>
          </a:xfrm>
          <a:prstGeom prst="rect">
            <a:avLst/>
          </a:prstGeom>
          <a:solidFill>
            <a:schemeClr val="bg2"/>
          </a:solidFill>
          <a:ln w="28575">
            <a:solidFill>
              <a:schemeClr val="bg2"/>
            </a:solidFill>
          </a:ln>
        </p:spPr>
      </p:pic>
      <p:sp>
        <p:nvSpPr>
          <p:cNvPr id="3" name="Text Box 2">
            <a:extLst>
              <a:ext uri="{FF2B5EF4-FFF2-40B4-BE49-F238E27FC236}">
                <a16:creationId xmlns:a16="http://schemas.microsoft.com/office/drawing/2014/main" id="{0AADE122-CD88-8481-3735-8B718686261A}"/>
              </a:ext>
            </a:extLst>
          </p:cNvPr>
          <p:cNvSpPr txBox="1">
            <a:spLocks noChangeArrowheads="1"/>
          </p:cNvSpPr>
          <p:nvPr/>
        </p:nvSpPr>
        <p:spPr bwMode="auto">
          <a:xfrm>
            <a:off x="710887" y="5800520"/>
            <a:ext cx="5297615" cy="707886"/>
          </a:xfrm>
          <a:prstGeom prst="rect">
            <a:avLst/>
          </a:prstGeom>
          <a:solidFill>
            <a:schemeClr val="tx1"/>
          </a:solidFill>
          <a:ln>
            <a:noFill/>
          </a:ln>
          <a:effectLst/>
        </p:spPr>
        <p:txBody>
          <a:bodyPr wrap="square">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algn="ctr" fontAlgn="base">
              <a:spcBef>
                <a:spcPct val="50000"/>
              </a:spcBef>
              <a:spcAft>
                <a:spcPct val="0"/>
              </a:spcAft>
              <a:defRPr/>
            </a:pPr>
            <a:r>
              <a:rPr lang="en-GB" altLang="en-US" sz="2000" dirty="0">
                <a:solidFill>
                  <a:srgbClr val="000000"/>
                </a:solidFill>
                <a:latin typeface="Comic Sans MS" pitchFamily="66" charset="0"/>
              </a:rPr>
              <a:t>THE SCHOOL THAT BLESSED EDWARD                   ATTENDED</a:t>
            </a:r>
          </a:p>
        </p:txBody>
      </p:sp>
      <p:pic>
        <p:nvPicPr>
          <p:cNvPr id="4" name="Picture 3">
            <a:extLst>
              <a:ext uri="{FF2B5EF4-FFF2-40B4-BE49-F238E27FC236}">
                <a16:creationId xmlns:a16="http://schemas.microsoft.com/office/drawing/2014/main" id="{539E3DE2-3525-6936-90D1-8C7080700B7E}"/>
              </a:ext>
            </a:extLst>
          </p:cNvPr>
          <p:cNvPicPr>
            <a:picLocks noChangeAspect="1"/>
          </p:cNvPicPr>
          <p:nvPr/>
        </p:nvPicPr>
        <p:blipFill>
          <a:blip r:embed="rId6"/>
          <a:srcRect t="7681" b="17333"/>
          <a:stretch/>
        </p:blipFill>
        <p:spPr>
          <a:xfrm>
            <a:off x="6756400" y="1737792"/>
            <a:ext cx="5064706" cy="2848370"/>
          </a:xfrm>
          <a:prstGeom prst="rect">
            <a:avLst/>
          </a:prstGeom>
          <a:ln w="28575">
            <a:solidFill>
              <a:schemeClr val="bg2"/>
            </a:solidFill>
          </a:ln>
        </p:spPr>
      </p:pic>
      <p:pic>
        <p:nvPicPr>
          <p:cNvPr id="8" name="Picture 7">
            <a:extLst>
              <a:ext uri="{FF2B5EF4-FFF2-40B4-BE49-F238E27FC236}">
                <a16:creationId xmlns:a16="http://schemas.microsoft.com/office/drawing/2014/main" id="{B1C5E92C-3BF0-D41C-4860-E8B991CA86F0}"/>
              </a:ext>
            </a:extLst>
          </p:cNvPr>
          <p:cNvPicPr>
            <a:picLocks noChangeAspect="1"/>
          </p:cNvPicPr>
          <p:nvPr/>
        </p:nvPicPr>
        <p:blipFill>
          <a:blip r:embed="rId7"/>
          <a:srcRect l="9476" t="38201" b="37716"/>
          <a:stretch>
            <a:fillRect/>
          </a:stretch>
        </p:blipFill>
        <p:spPr>
          <a:xfrm>
            <a:off x="6837121" y="4811024"/>
            <a:ext cx="4785094" cy="1697382"/>
          </a:xfrm>
          <a:prstGeom prst="rect">
            <a:avLst/>
          </a:prstGeom>
          <a:solidFill>
            <a:schemeClr val="bg2"/>
          </a:solidFill>
          <a:ln w="28575">
            <a:solidFill>
              <a:schemeClr val="bg2"/>
            </a:solidFill>
          </a:ln>
        </p:spPr>
      </p:pic>
      <p:sp>
        <p:nvSpPr>
          <p:cNvPr id="9" name="Text Box 12">
            <a:extLst>
              <a:ext uri="{FF2B5EF4-FFF2-40B4-BE49-F238E27FC236}">
                <a16:creationId xmlns:a16="http://schemas.microsoft.com/office/drawing/2014/main" id="{03C32E31-A312-8EE9-47A3-DEFAF7ACC2C8}"/>
              </a:ext>
            </a:extLst>
          </p:cNvPr>
          <p:cNvSpPr txBox="1">
            <a:spLocks noChangeArrowheads="1"/>
          </p:cNvSpPr>
          <p:nvPr/>
        </p:nvSpPr>
        <p:spPr bwMode="auto">
          <a:xfrm>
            <a:off x="4140036" y="1216021"/>
            <a:ext cx="4191227" cy="338554"/>
          </a:xfrm>
          <a:prstGeom prst="rect">
            <a:avLst/>
          </a:prstGeom>
          <a:noFill/>
          <a:ln w="9525">
            <a:noFill/>
            <a:miter lim="800000"/>
            <a:headEnd/>
            <a:tailEnd/>
          </a:ln>
          <a:effectLst/>
        </p:spPr>
        <p:txBody>
          <a:bodyPr wrap="square">
            <a:spAutoFit/>
          </a:bodyPr>
          <a:lstStyle>
            <a:lvl1pPr eaLnBrk="0" hangingPunct="0">
              <a:defRPr sz="4800">
                <a:solidFill>
                  <a:schemeClr val="tx1"/>
                </a:solidFill>
                <a:latin typeface="Comic Sans MS" panose="030F0702030302020204" pitchFamily="66" charset="0"/>
                <a:cs typeface="Arial" panose="020B0604020202020204" pitchFamily="34" charset="0"/>
              </a:defRPr>
            </a:lvl1pPr>
            <a:lvl2pPr marL="742950" indent="-285750" eaLnBrk="0" hangingPunct="0">
              <a:defRPr sz="4800">
                <a:solidFill>
                  <a:schemeClr val="tx1"/>
                </a:solidFill>
                <a:latin typeface="Comic Sans MS" panose="030F0702030302020204" pitchFamily="66" charset="0"/>
                <a:cs typeface="Arial" panose="020B0604020202020204" pitchFamily="34" charset="0"/>
              </a:defRPr>
            </a:lvl2pPr>
            <a:lvl3pPr marL="1143000" indent="-228600" eaLnBrk="0" hangingPunct="0">
              <a:defRPr sz="4800">
                <a:solidFill>
                  <a:schemeClr val="tx1"/>
                </a:solidFill>
                <a:latin typeface="Comic Sans MS" panose="030F0702030302020204" pitchFamily="66" charset="0"/>
                <a:cs typeface="Arial" panose="020B0604020202020204" pitchFamily="34" charset="0"/>
              </a:defRPr>
            </a:lvl3pPr>
            <a:lvl4pPr marL="1600200" indent="-228600" eaLnBrk="0" hangingPunct="0">
              <a:defRPr sz="4800">
                <a:solidFill>
                  <a:schemeClr val="tx1"/>
                </a:solidFill>
                <a:latin typeface="Comic Sans MS" panose="030F0702030302020204" pitchFamily="66" charset="0"/>
                <a:cs typeface="Arial" panose="020B0604020202020204" pitchFamily="34" charset="0"/>
              </a:defRPr>
            </a:lvl4pPr>
            <a:lvl5pPr marL="2057400" indent="-228600" eaLnBrk="0" hangingPunct="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sz="1600" b="0" i="1" u="none" strike="noStrike" kern="1200" cap="none" spc="0" normalizeH="0" baseline="0" noProof="0" dirty="0">
                <a:ln>
                  <a:noFill/>
                </a:ln>
                <a:solidFill>
                  <a:srgbClr val="FFFFFF"/>
                </a:solidFill>
                <a:effectLst/>
                <a:uLnTx/>
                <a:uFillTx/>
                <a:latin typeface="Comic Sans MS" panose="030F0702030302020204" pitchFamily="66" charset="0"/>
                <a:ea typeface="+mn-ea"/>
                <a:cs typeface="Arial" panose="020B0604020202020204" pitchFamily="34" charset="0"/>
              </a:rPr>
              <a:t>A.M.D.G. – For the Greater Glory of God</a:t>
            </a:r>
            <a:endParaRPr kumimoji="0" lang="en-US" altLang="en-US" sz="1600" b="0" i="1" u="none" strike="noStrike" kern="1200" cap="none" spc="0" normalizeH="0" baseline="0" noProof="0" dirty="0">
              <a:ln>
                <a:noFill/>
              </a:ln>
              <a:solidFill>
                <a:srgbClr val="FFFFFF"/>
              </a:solidFill>
              <a:effectLst/>
              <a:uLnTx/>
              <a:uFillTx/>
              <a:latin typeface="Comic Sans MS" panose="030F0702030302020204" pitchFamily="66" charset="0"/>
              <a:ea typeface="+mn-ea"/>
              <a:cs typeface="Arial" panose="020B0604020202020204" pitchFamily="34" charset="0"/>
            </a:endParaRPr>
          </a:p>
        </p:txBody>
      </p:sp>
    </p:spTree>
    <p:extLst>
      <p:ext uri="{BB962C8B-B14F-4D97-AF65-F5344CB8AC3E}">
        <p14:creationId xmlns:p14="http://schemas.microsoft.com/office/powerpoint/2010/main" val="1091671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0834" name="Text Box 5"/>
          <p:cNvSpPr txBox="1">
            <a:spLocks noChangeArrowheads="1"/>
          </p:cNvSpPr>
          <p:nvPr/>
        </p:nvSpPr>
        <p:spPr bwMode="auto">
          <a:xfrm>
            <a:off x="4440238" y="1125538"/>
            <a:ext cx="792162" cy="8239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fontAlgn="base">
              <a:spcBef>
                <a:spcPct val="50000"/>
              </a:spcBef>
              <a:spcAft>
                <a:spcPct val="0"/>
              </a:spcAft>
            </a:pPr>
            <a:endParaRPr lang="en-US" altLang="en-US" sz="4800">
              <a:solidFill>
                <a:srgbClr val="FFFFFF"/>
              </a:solidFill>
              <a:latin typeface="Comic Sans MS" pitchFamily="66" charset="0"/>
            </a:endParaRPr>
          </a:p>
        </p:txBody>
      </p:sp>
      <p:sp>
        <p:nvSpPr>
          <p:cNvPr id="120835" name="Text Box 6"/>
          <p:cNvSpPr txBox="1">
            <a:spLocks noChangeArrowheads="1"/>
          </p:cNvSpPr>
          <p:nvPr/>
        </p:nvSpPr>
        <p:spPr bwMode="auto">
          <a:xfrm>
            <a:off x="5016500" y="1773238"/>
            <a:ext cx="215900" cy="8239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fontAlgn="base">
              <a:spcBef>
                <a:spcPct val="50000"/>
              </a:spcBef>
              <a:spcAft>
                <a:spcPct val="0"/>
              </a:spcAft>
            </a:pPr>
            <a:endParaRPr lang="en-US" altLang="en-US" sz="4800">
              <a:solidFill>
                <a:srgbClr val="000000"/>
              </a:solidFill>
              <a:latin typeface="Comic Sans MS" pitchFamily="66" charset="0"/>
            </a:endParaRPr>
          </a:p>
        </p:txBody>
      </p:sp>
      <p:sp>
        <p:nvSpPr>
          <p:cNvPr id="120836" name="Text Box 7"/>
          <p:cNvSpPr txBox="1">
            <a:spLocks noChangeArrowheads="1"/>
          </p:cNvSpPr>
          <p:nvPr/>
        </p:nvSpPr>
        <p:spPr bwMode="auto">
          <a:xfrm>
            <a:off x="4943476" y="2565401"/>
            <a:ext cx="288925" cy="8239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fontAlgn="base">
              <a:spcBef>
                <a:spcPct val="50000"/>
              </a:spcBef>
              <a:spcAft>
                <a:spcPct val="0"/>
              </a:spcAft>
            </a:pPr>
            <a:endParaRPr lang="en-US" altLang="en-US" sz="4800">
              <a:solidFill>
                <a:srgbClr val="FFFFFF"/>
              </a:solidFill>
              <a:latin typeface="Comic Sans MS" pitchFamily="66" charset="0"/>
            </a:endParaRPr>
          </a:p>
        </p:txBody>
      </p:sp>
      <p:pic>
        <p:nvPicPr>
          <p:cNvPr id="120837" name="Picture 3" descr="eucharistWallpaper10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538" y="115889"/>
            <a:ext cx="8837612"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8" name="Text Box 3"/>
          <p:cNvSpPr txBox="1">
            <a:spLocks noChangeArrowheads="1"/>
          </p:cNvSpPr>
          <p:nvPr/>
        </p:nvSpPr>
        <p:spPr bwMode="auto">
          <a:xfrm>
            <a:off x="1936750" y="5664201"/>
            <a:ext cx="8064500" cy="1077913"/>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algn="ctr" fontAlgn="base">
              <a:spcBef>
                <a:spcPct val="50000"/>
              </a:spcBef>
              <a:spcAft>
                <a:spcPct val="0"/>
              </a:spcAft>
            </a:pPr>
            <a:r>
              <a:rPr lang="en-GB" altLang="en-US">
                <a:solidFill>
                  <a:srgbClr val="000000"/>
                </a:solidFill>
                <a:latin typeface="Comic Sans MS" pitchFamily="66" charset="0"/>
              </a:rPr>
              <a:t>FOR THIS IS MY BODY                      WHICH WILL BE GIVEN UP FOR YOU.</a:t>
            </a:r>
            <a:endParaRPr lang="en-US" altLang="en-US">
              <a:solidFill>
                <a:srgbClr val="000000"/>
              </a:solidFill>
              <a:latin typeface="Comic Sans MS" pitchFamily="66" charset="0"/>
            </a:endParaRPr>
          </a:p>
        </p:txBody>
      </p:sp>
      <p:sp>
        <p:nvSpPr>
          <p:cNvPr id="120839" name="Text Box 3"/>
          <p:cNvSpPr txBox="1">
            <a:spLocks noChangeArrowheads="1"/>
          </p:cNvSpPr>
          <p:nvPr/>
        </p:nvSpPr>
        <p:spPr bwMode="auto">
          <a:xfrm>
            <a:off x="1919288" y="85725"/>
            <a:ext cx="8551862" cy="584200"/>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algn="ctr" fontAlgn="base">
              <a:spcBef>
                <a:spcPct val="50000"/>
              </a:spcBef>
              <a:spcAft>
                <a:spcPct val="0"/>
              </a:spcAft>
            </a:pPr>
            <a:r>
              <a:rPr lang="en-GB" altLang="en-US">
                <a:solidFill>
                  <a:srgbClr val="000000"/>
                </a:solidFill>
                <a:latin typeface="Comic Sans MS" pitchFamily="66" charset="0"/>
              </a:rPr>
              <a:t>TAKE THIS ALL OF YOU AND EAT OF IT: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a:extLst>
            <a:ext uri="{FF2B5EF4-FFF2-40B4-BE49-F238E27FC236}">
              <a16:creationId xmlns:a16="http://schemas.microsoft.com/office/drawing/2014/main" id="{1973EE58-CE7B-7A78-5E01-8356F534A87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8B284E6-5981-FDDC-54BF-E45F86B36295}"/>
              </a:ext>
            </a:extLst>
          </p:cNvPr>
          <p:cNvPicPr>
            <a:picLocks noChangeAspect="1"/>
          </p:cNvPicPr>
          <p:nvPr/>
        </p:nvPicPr>
        <p:blipFill>
          <a:blip r:embed="rId3"/>
          <a:srcRect l="66203" t="26788" r="9864" b="29024"/>
          <a:stretch>
            <a:fillRect/>
          </a:stretch>
        </p:blipFill>
        <p:spPr>
          <a:xfrm>
            <a:off x="7925066" y="1246898"/>
            <a:ext cx="4000234" cy="4154832"/>
          </a:xfrm>
          <a:prstGeom prst="rect">
            <a:avLst/>
          </a:prstGeom>
          <a:ln>
            <a:solidFill>
              <a:schemeClr val="bg2"/>
            </a:solidFill>
          </a:ln>
        </p:spPr>
      </p:pic>
      <p:sp>
        <p:nvSpPr>
          <p:cNvPr id="4" name="Rectangle 6">
            <a:extLst>
              <a:ext uri="{FF2B5EF4-FFF2-40B4-BE49-F238E27FC236}">
                <a16:creationId xmlns:a16="http://schemas.microsoft.com/office/drawing/2014/main" id="{01FE4C1F-F3BE-B59F-442F-1F7DB5BAE82C}"/>
              </a:ext>
            </a:extLst>
          </p:cNvPr>
          <p:cNvSpPr>
            <a:spLocks noChangeArrowheads="1"/>
          </p:cNvSpPr>
          <p:nvPr/>
        </p:nvSpPr>
        <p:spPr bwMode="auto">
          <a:xfrm>
            <a:off x="177800" y="1110850"/>
            <a:ext cx="7581900" cy="4405180"/>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7000"/>
              </a:lnSpc>
              <a:spcBef>
                <a:spcPct val="20000"/>
              </a:spcBef>
              <a:spcAft>
                <a:spcPts val="800"/>
              </a:spcAft>
              <a:buClr>
                <a:srgbClr val="33CCCC"/>
              </a:buClr>
              <a:buSzPct val="120000"/>
              <a:buFontTx/>
              <a:buNone/>
              <a:tabLst/>
              <a:defRPr/>
            </a:pPr>
            <a:r>
              <a:rPr kumimoji="0" lang="en-GB" sz="2800" b="0" i="1" u="none" strike="noStrike" kern="1200" cap="none" spc="0" normalizeH="0" baseline="0" noProof="0" dirty="0">
                <a:ln>
                  <a:noFill/>
                </a:ln>
                <a:solidFill>
                  <a:schemeClr val="bg2"/>
                </a:solidFill>
                <a:effectLst/>
                <a:uLnTx/>
                <a:uFillTx/>
                <a:latin typeface="Comic Sans MS" panose="030F0702030302020204" pitchFamily="66" charset="0"/>
                <a:ea typeface="Calibri" panose="020F0502020204030204" pitchFamily="34" charset="0"/>
                <a:cs typeface="Arial" panose="020B0604020202020204" pitchFamily="34" charset="0"/>
              </a:rPr>
              <a:t>If the stars were made to worship so will I,                                              </a:t>
            </a:r>
            <a:r>
              <a:rPr kumimoji="0" lang="en-GB" sz="2800" b="0" i="1" u="none" strike="noStrike" kern="1200" cap="none" spc="0" normalizeH="0" baseline="0" noProof="0" dirty="0">
                <a:ln>
                  <a:noFill/>
                </a:ln>
                <a:solidFill>
                  <a:schemeClr val="bg2"/>
                </a:solidFill>
                <a:effectLst/>
                <a:uLnTx/>
                <a:uFillTx/>
                <a:latin typeface="Comic Sans MS" panose="030F0702030302020204" pitchFamily="66" charset="0"/>
                <a:ea typeface="Times New Roman" panose="02020603050405020304" pitchFamily="18" charset="0"/>
                <a:cs typeface="Arial" panose="020B0604020202020204" pitchFamily="34" charset="0"/>
              </a:rPr>
              <a:t>If the mountains bow in reverence so will I,          If the oceans roar your greatness so will </a:t>
            </a:r>
            <a:r>
              <a:rPr lang="en-GB" sz="2800" i="1" dirty="0">
                <a:solidFill>
                  <a:schemeClr val="bg2"/>
                </a:solidFill>
                <a:latin typeface="Comic Sans MS" panose="030F0702030302020204" pitchFamily="66" charset="0"/>
                <a:ea typeface="Times New Roman" panose="02020603050405020304" pitchFamily="18" charset="0"/>
              </a:rPr>
              <a:t>I,           For if everything exists to lift you high,                  so will I.</a:t>
            </a:r>
          </a:p>
          <a:p>
            <a:pPr marL="0" marR="0" lvl="0" indent="0" algn="l" defTabSz="914400" rtl="0" eaLnBrk="0" fontAlgn="base" latinLnBrk="0" hangingPunct="0">
              <a:lnSpc>
                <a:spcPct val="107000"/>
              </a:lnSpc>
              <a:spcBef>
                <a:spcPct val="20000"/>
              </a:spcBef>
              <a:spcAft>
                <a:spcPts val="800"/>
              </a:spcAft>
              <a:buClr>
                <a:srgbClr val="33CCCC"/>
              </a:buClr>
              <a:buSzPct val="120000"/>
              <a:buFontTx/>
              <a:buNone/>
              <a:tabLst/>
              <a:defRPr/>
            </a:pPr>
            <a:r>
              <a:rPr kumimoji="0" lang="en-GB" altLang="en-US" sz="2800" b="0" i="1" u="none" strike="noStrike" kern="1200" cap="none" spc="0" normalizeH="0" baseline="0" noProof="0" dirty="0">
                <a:ln>
                  <a:noFill/>
                </a:ln>
                <a:solidFill>
                  <a:schemeClr val="bg2"/>
                </a:solidFill>
                <a:effectLst/>
                <a:uLnTx/>
                <a:uFillTx/>
                <a:latin typeface="Comic Sans MS" panose="030F0702030302020204" pitchFamily="66" charset="0"/>
                <a:cs typeface="Arial" panose="020B0604020202020204" pitchFamily="34" charset="0"/>
              </a:rPr>
              <a:t>If the wind goes where you send it so will I</a:t>
            </a:r>
            <a:r>
              <a:rPr lang="en-GB" altLang="en-US" sz="2800" i="1" dirty="0">
                <a:solidFill>
                  <a:schemeClr val="bg2"/>
                </a:solidFill>
                <a:latin typeface="Comic Sans MS" panose="030F0702030302020204" pitchFamily="66" charset="0"/>
              </a:rPr>
              <a:t>,      If the rocks cry out in silence, so will I,          If the sum of all our praises still fall shy,              Then we’ll sing again a hundred billion times.</a:t>
            </a:r>
            <a:endParaRPr kumimoji="0" lang="en-GB" altLang="en-US" sz="800" b="0" i="0" u="none" strike="noStrike" kern="1200" cap="none" spc="0" normalizeH="0" baseline="0" noProof="0" dirty="0">
              <a:ln>
                <a:noFill/>
              </a:ln>
              <a:solidFill>
                <a:schemeClr val="bg2"/>
              </a:solidFill>
              <a:effectLst/>
              <a:uLnTx/>
              <a:uFillTx/>
              <a:latin typeface="Comic Sans MS" panose="030F0702030302020204" pitchFamily="66" charset="0"/>
              <a:ea typeface="+mn-ea"/>
              <a:cs typeface="Arial" panose="020B0604020202020204" pitchFamily="34" charset="0"/>
            </a:endParaRPr>
          </a:p>
        </p:txBody>
      </p:sp>
    </p:spTree>
    <p:extLst>
      <p:ext uri="{BB962C8B-B14F-4D97-AF65-F5344CB8AC3E}">
        <p14:creationId xmlns:p14="http://schemas.microsoft.com/office/powerpoint/2010/main" val="8170816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a:extLst>
            <a:ext uri="{FF2B5EF4-FFF2-40B4-BE49-F238E27FC236}">
              <a16:creationId xmlns:a16="http://schemas.microsoft.com/office/drawing/2014/main" id="{71108940-9F3C-19BE-E0EC-191915AC0C85}"/>
            </a:ext>
          </a:extLst>
        </p:cNvPr>
        <p:cNvGrpSpPr/>
        <p:nvPr/>
      </p:nvGrpSpPr>
      <p:grpSpPr>
        <a:xfrm>
          <a:off x="0" y="0"/>
          <a:ext cx="0" cy="0"/>
          <a:chOff x="0" y="0"/>
          <a:chExt cx="0" cy="0"/>
        </a:xfrm>
      </p:grpSpPr>
      <p:pic>
        <p:nvPicPr>
          <p:cNvPr id="5" name="Picture 8" descr="E:\New BEO Badge.png">
            <a:extLst>
              <a:ext uri="{FF2B5EF4-FFF2-40B4-BE49-F238E27FC236}">
                <a16:creationId xmlns:a16="http://schemas.microsoft.com/office/drawing/2014/main" id="{5CB3CBD8-E46A-40BB-8AC3-B324D43B61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0182" y="759241"/>
            <a:ext cx="1596916" cy="200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22">
            <a:extLst>
              <a:ext uri="{FF2B5EF4-FFF2-40B4-BE49-F238E27FC236}">
                <a16:creationId xmlns:a16="http://schemas.microsoft.com/office/drawing/2014/main" id="{AA29E4E4-0787-DD83-4F6F-284CA813678A}"/>
              </a:ext>
            </a:extLst>
          </p:cNvPr>
          <p:cNvSpPr txBox="1">
            <a:spLocks noChangeArrowheads="1"/>
          </p:cNvSpPr>
          <p:nvPr/>
        </p:nvSpPr>
        <p:spPr bwMode="auto">
          <a:xfrm>
            <a:off x="5457843" y="3336768"/>
            <a:ext cx="5761593" cy="2123658"/>
          </a:xfrm>
          <a:prstGeom prst="rect">
            <a:avLst/>
          </a:prstGeom>
          <a:noFill/>
          <a:ln w="9525">
            <a:noFill/>
            <a:miter lim="800000"/>
            <a:headEnd/>
            <a:tailEnd/>
          </a:ln>
          <a:effectLst/>
        </p:spPr>
        <p:txBody>
          <a:bodyPr wrap="square">
            <a:spAutoFit/>
          </a:bodyPr>
          <a:lstStyle>
            <a:lvl1pPr eaLnBrk="0" hangingPunct="0">
              <a:spcBef>
                <a:spcPct val="20000"/>
              </a:spcBef>
              <a:buClr>
                <a:schemeClr val="hlink"/>
              </a:buClr>
              <a:buSzPct val="120000"/>
              <a:buChar char="•"/>
              <a:defRPr sz="3200">
                <a:solidFill>
                  <a:schemeClr val="tx1"/>
                </a:solidFill>
                <a:latin typeface="Tahoma" pitchFamily="34" charset="0"/>
                <a:cs typeface="Arial" charset="0"/>
              </a:defRPr>
            </a:lvl1pPr>
            <a:lvl2pPr marL="742950" indent="-285750" eaLnBrk="0" hangingPunct="0">
              <a:spcBef>
                <a:spcPct val="20000"/>
              </a:spcBef>
              <a:buFont typeface="Tahoma" pitchFamily="34" charset="0"/>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cs typeface="Arial" charset="0"/>
              </a:defRPr>
            </a:lvl3pPr>
            <a:lvl4pPr marL="1600200" indent="-228600" eaLnBrk="0" hangingPunct="0">
              <a:spcBef>
                <a:spcPct val="20000"/>
              </a:spcBef>
              <a:buFont typeface="Tahoma" pitchFamily="34" charset="0"/>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6600" b="1" i="0" u="none" strike="noStrike" kern="1200" cap="none" spc="0" normalizeH="0" baseline="0" noProof="0" dirty="0">
                <a:ln>
                  <a:noFill/>
                </a:ln>
                <a:solidFill>
                  <a:srgbClr val="FFFFFF"/>
                </a:solidFill>
                <a:effectLst/>
                <a:uLnTx/>
                <a:uFillTx/>
                <a:latin typeface="Comic Sans MS" pitchFamily="66" charset="0"/>
                <a:ea typeface="+mn-ea"/>
                <a:cs typeface="Arial" charset="0"/>
              </a:rPr>
              <a:t>FEAST DAY MASS</a:t>
            </a:r>
            <a:endParaRPr kumimoji="0" lang="en-US" altLang="en-US" sz="6600" b="1" i="0" u="none" strike="noStrike" kern="1200" cap="none" spc="0" normalizeH="0" baseline="0" noProof="0" dirty="0">
              <a:ln>
                <a:noFill/>
              </a:ln>
              <a:solidFill>
                <a:srgbClr val="FFFFFF"/>
              </a:solidFill>
              <a:effectLst/>
              <a:uLnTx/>
              <a:uFillTx/>
              <a:latin typeface="Comic Sans MS" pitchFamily="66" charset="0"/>
              <a:ea typeface="+mn-ea"/>
              <a:cs typeface="Arial" charset="0"/>
            </a:endParaRPr>
          </a:p>
        </p:txBody>
      </p:sp>
      <p:pic>
        <p:nvPicPr>
          <p:cNvPr id="7" name="Picture 6" descr="P1010009">
            <a:extLst>
              <a:ext uri="{FF2B5EF4-FFF2-40B4-BE49-F238E27FC236}">
                <a16:creationId xmlns:a16="http://schemas.microsoft.com/office/drawing/2014/main" id="{EC56FFA5-7960-99F9-216A-CE25F954526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946" t="17116" r="19848" b="10334"/>
          <a:stretch/>
        </p:blipFill>
        <p:spPr bwMode="auto">
          <a:xfrm>
            <a:off x="450441" y="145735"/>
            <a:ext cx="4039280" cy="6382066"/>
          </a:xfrm>
          <a:prstGeom prst="rect">
            <a:avLst/>
          </a:prstGeom>
          <a:noFill/>
          <a:ln w="38100">
            <a:solidFill>
              <a:schemeClr val="bg2"/>
            </a:solidFill>
          </a:ln>
          <a:extLst>
            <a:ext uri="{909E8E84-426E-40DD-AFC4-6F175D3DCCD1}">
              <a14:hiddenFill xmlns:a14="http://schemas.microsoft.com/office/drawing/2010/main">
                <a:solidFill>
                  <a:srgbClr val="FFFFFF"/>
                </a:solidFill>
              </a14:hiddenFill>
            </a:ext>
          </a:extLst>
        </p:spPr>
      </p:pic>
      <p:sp>
        <p:nvSpPr>
          <p:cNvPr id="9" name="Text Box 12">
            <a:extLst>
              <a:ext uri="{FF2B5EF4-FFF2-40B4-BE49-F238E27FC236}">
                <a16:creationId xmlns:a16="http://schemas.microsoft.com/office/drawing/2014/main" id="{26A5F9B2-B1C1-8501-FA88-0A2FB45AE638}"/>
              </a:ext>
            </a:extLst>
          </p:cNvPr>
          <p:cNvSpPr txBox="1">
            <a:spLocks noChangeArrowheads="1"/>
          </p:cNvSpPr>
          <p:nvPr/>
        </p:nvSpPr>
        <p:spPr bwMode="auto">
          <a:xfrm>
            <a:off x="6222649" y="6305081"/>
            <a:ext cx="4191227" cy="338554"/>
          </a:xfrm>
          <a:prstGeom prst="rect">
            <a:avLst/>
          </a:prstGeom>
          <a:noFill/>
          <a:ln w="9525">
            <a:noFill/>
            <a:miter lim="800000"/>
            <a:headEnd/>
            <a:tailEnd/>
          </a:ln>
          <a:effectLst/>
        </p:spPr>
        <p:txBody>
          <a:bodyPr wrap="square">
            <a:spAutoFit/>
          </a:bodyPr>
          <a:lstStyle>
            <a:lvl1pPr eaLnBrk="0" hangingPunct="0">
              <a:defRPr sz="4800">
                <a:solidFill>
                  <a:schemeClr val="tx1"/>
                </a:solidFill>
                <a:latin typeface="Comic Sans MS" panose="030F0702030302020204" pitchFamily="66" charset="0"/>
                <a:cs typeface="Arial" panose="020B0604020202020204" pitchFamily="34" charset="0"/>
              </a:defRPr>
            </a:lvl1pPr>
            <a:lvl2pPr marL="742950" indent="-285750" eaLnBrk="0" hangingPunct="0">
              <a:defRPr sz="4800">
                <a:solidFill>
                  <a:schemeClr val="tx1"/>
                </a:solidFill>
                <a:latin typeface="Comic Sans MS" panose="030F0702030302020204" pitchFamily="66" charset="0"/>
                <a:cs typeface="Arial" panose="020B0604020202020204" pitchFamily="34" charset="0"/>
              </a:defRPr>
            </a:lvl2pPr>
            <a:lvl3pPr marL="1143000" indent="-228600" eaLnBrk="0" hangingPunct="0">
              <a:defRPr sz="4800">
                <a:solidFill>
                  <a:schemeClr val="tx1"/>
                </a:solidFill>
                <a:latin typeface="Comic Sans MS" panose="030F0702030302020204" pitchFamily="66" charset="0"/>
                <a:cs typeface="Arial" panose="020B0604020202020204" pitchFamily="34" charset="0"/>
              </a:defRPr>
            </a:lvl3pPr>
            <a:lvl4pPr marL="1600200" indent="-228600" eaLnBrk="0" hangingPunct="0">
              <a:defRPr sz="4800">
                <a:solidFill>
                  <a:schemeClr val="tx1"/>
                </a:solidFill>
                <a:latin typeface="Comic Sans MS" panose="030F0702030302020204" pitchFamily="66" charset="0"/>
                <a:cs typeface="Arial" panose="020B0604020202020204" pitchFamily="34" charset="0"/>
              </a:defRPr>
            </a:lvl4pPr>
            <a:lvl5pPr marL="2057400" indent="-228600" eaLnBrk="0" hangingPunct="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sz="1600" b="0" i="1" u="none" strike="noStrike" kern="1200" cap="none" spc="0" normalizeH="0" baseline="0" noProof="0" dirty="0">
                <a:ln>
                  <a:noFill/>
                </a:ln>
                <a:solidFill>
                  <a:srgbClr val="FFFFFF"/>
                </a:solidFill>
                <a:effectLst/>
                <a:uLnTx/>
                <a:uFillTx/>
                <a:latin typeface="Comic Sans MS" panose="030F0702030302020204" pitchFamily="66" charset="0"/>
                <a:ea typeface="+mn-ea"/>
                <a:cs typeface="Arial" panose="020B0604020202020204" pitchFamily="34" charset="0"/>
              </a:rPr>
              <a:t>A.M.D.G. – For the Greater Glory of God</a:t>
            </a:r>
            <a:endParaRPr kumimoji="0" lang="en-US" altLang="en-US" sz="1600" b="0" i="1" u="none" strike="noStrike" kern="1200" cap="none" spc="0" normalizeH="0" baseline="0" noProof="0" dirty="0">
              <a:ln>
                <a:noFill/>
              </a:ln>
              <a:solidFill>
                <a:srgbClr val="FFFFFF"/>
              </a:solidFill>
              <a:effectLst/>
              <a:uLnTx/>
              <a:uFillTx/>
              <a:latin typeface="Comic Sans MS" panose="030F0702030302020204" pitchFamily="66" charset="0"/>
              <a:ea typeface="+mn-ea"/>
              <a:cs typeface="Arial" panose="020B0604020202020204" pitchFamily="34" charset="0"/>
            </a:endParaRPr>
          </a:p>
        </p:txBody>
      </p:sp>
    </p:spTree>
    <p:extLst>
      <p:ext uri="{BB962C8B-B14F-4D97-AF65-F5344CB8AC3E}">
        <p14:creationId xmlns:p14="http://schemas.microsoft.com/office/powerpoint/2010/main" val="1353615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24930" name="Text Box 3"/>
          <p:cNvSpPr txBox="1">
            <a:spLocks noChangeArrowheads="1"/>
          </p:cNvSpPr>
          <p:nvPr/>
        </p:nvSpPr>
        <p:spPr bwMode="auto">
          <a:xfrm>
            <a:off x="2154239" y="188914"/>
            <a:ext cx="8027987" cy="2892425"/>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fontAlgn="base">
              <a:spcBef>
                <a:spcPct val="50000"/>
              </a:spcBef>
              <a:spcAft>
                <a:spcPct val="0"/>
              </a:spcAft>
            </a:pPr>
            <a:r>
              <a:rPr lang="en-US" altLang="en-US" sz="2800">
                <a:solidFill>
                  <a:srgbClr val="000000"/>
                </a:solidFill>
                <a:latin typeface="Comic Sans MS" pitchFamily="66" charset="0"/>
              </a:rPr>
              <a:t>Take this all of you and drink from it:                 For this is the chalice of my blood,                                    the blood of the new and eternal covenant,                                                         which will be poured out for you and for many for the forgiveness of sins.</a:t>
            </a:r>
          </a:p>
          <a:p>
            <a:pPr fontAlgn="base">
              <a:spcBef>
                <a:spcPct val="50000"/>
              </a:spcBef>
              <a:spcAft>
                <a:spcPct val="0"/>
              </a:spcAft>
            </a:pPr>
            <a:r>
              <a:rPr lang="en-US" altLang="en-US" sz="2800">
                <a:solidFill>
                  <a:srgbClr val="000000"/>
                </a:solidFill>
                <a:latin typeface="Comic Sans MS" pitchFamily="66" charset="0"/>
              </a:rPr>
              <a:t>Do this in memory of me.</a:t>
            </a:r>
          </a:p>
        </p:txBody>
      </p:sp>
      <p:pic>
        <p:nvPicPr>
          <p:cNvPr id="124931" name="Picture 6" descr="http://stjohncolton.net/media/images/OurWindows/fullsize/Chalice-5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6138" y="3306763"/>
            <a:ext cx="2728912"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2" name="Picture 8" descr="E:\New BEO Badg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48750" y="4868863"/>
            <a:ext cx="1258888"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ABD72-908B-6400-3B29-979165DBED18}"/>
            </a:ext>
          </a:extLst>
        </p:cNvPr>
        <p:cNvGrpSpPr/>
        <p:nvPr/>
      </p:nvGrpSpPr>
      <p:grpSpPr>
        <a:xfrm>
          <a:off x="0" y="0"/>
          <a:ext cx="0" cy="0"/>
          <a:chOff x="0" y="0"/>
          <a:chExt cx="0" cy="0"/>
        </a:xfrm>
      </p:grpSpPr>
      <p:pic>
        <p:nvPicPr>
          <p:cNvPr id="2" name="Picture 1" descr="A blue and white cross on a white surface&#10;&#10;AI-generated content may be incorrect.">
            <a:extLst>
              <a:ext uri="{FF2B5EF4-FFF2-40B4-BE49-F238E27FC236}">
                <a16:creationId xmlns:a16="http://schemas.microsoft.com/office/drawing/2014/main" id="{8145BF5E-34AB-1C17-71DC-C44616752941}"/>
              </a:ext>
            </a:extLst>
          </p:cNvPr>
          <p:cNvPicPr>
            <a:picLocks noChangeAspect="1"/>
          </p:cNvPicPr>
          <p:nvPr/>
        </p:nvPicPr>
        <p:blipFill>
          <a:blip r:embed="rId3">
            <a:extLst>
              <a:ext uri="{28A0092B-C50C-407E-A947-70E740481C1C}">
                <a14:useLocalDpi xmlns:a14="http://schemas.microsoft.com/office/drawing/2010/main" val="0"/>
              </a:ext>
            </a:extLst>
          </a:blip>
          <a:srcRect t="20520" r="1" b="31528"/>
          <a:stretch/>
        </p:blipFill>
        <p:spPr>
          <a:xfrm>
            <a:off x="0" y="-14616"/>
            <a:ext cx="12191980" cy="6857990"/>
          </a:xfrm>
          <a:prstGeom prst="rect">
            <a:avLst/>
          </a:prstGeom>
          <a:noFill/>
        </p:spPr>
      </p:pic>
      <p:pic>
        <p:nvPicPr>
          <p:cNvPr id="4" name="Picture 2" descr="http://www.itinerantpreacher.org/wp-content/uploads/2012/05/Mystery-of-Faith.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102" y="129196"/>
            <a:ext cx="4100893" cy="1503661"/>
          </a:xfrm>
          <a:prstGeom prst="rect">
            <a:avLst/>
          </a:prstGeom>
          <a:noFill/>
          <a:ln w="12700">
            <a:solidFill>
              <a:schemeClr val="bg2"/>
            </a:solidFill>
          </a:ln>
          <a:extLst>
            <a:ext uri="{909E8E84-426E-40DD-AFC4-6F175D3DCCD1}">
              <a14:hiddenFill xmlns:a14="http://schemas.microsoft.com/office/drawing/2010/main">
                <a:solidFill>
                  <a:srgbClr val="FFFFFF"/>
                </a:solidFill>
              </a14:hiddenFill>
            </a:ext>
          </a:extLst>
        </p:spPr>
      </p:pic>
      <p:pic>
        <p:nvPicPr>
          <p:cNvPr id="7" name="Picture 8" descr="E:\New BEO Badg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45885" y="14626"/>
            <a:ext cx="1446095" cy="178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
            <a:extLst>
              <a:ext uri="{FF2B5EF4-FFF2-40B4-BE49-F238E27FC236}">
                <a16:creationId xmlns:a16="http://schemas.microsoft.com/office/drawing/2014/main" id="{80CA95BD-CD86-B69C-ED50-0A169B723829}"/>
              </a:ext>
            </a:extLst>
          </p:cNvPr>
          <p:cNvSpPr txBox="1">
            <a:spLocks noChangeArrowheads="1"/>
          </p:cNvSpPr>
          <p:nvPr/>
        </p:nvSpPr>
        <p:spPr bwMode="auto">
          <a:xfrm>
            <a:off x="3335334" y="4756292"/>
            <a:ext cx="5521311" cy="1815882"/>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buClrTx/>
              <a:buSzTx/>
              <a:buNone/>
            </a:pPr>
            <a:r>
              <a:rPr lang="en-GB" altLang="en-US" sz="2800" i="1" dirty="0">
                <a:solidFill>
                  <a:srgbClr val="0000FF"/>
                </a:solidFill>
                <a:latin typeface="Comic Sans MS" panose="030F0702030302020204" pitchFamily="66" charset="0"/>
              </a:rPr>
              <a:t>We proclaim your death O Lord              and profess your resurrection                until you come again,                              until you come again</a:t>
            </a:r>
            <a:r>
              <a:rPr lang="en-GB" altLang="en-US" sz="2800" i="1" dirty="0">
                <a:solidFill>
                  <a:srgbClr val="000099"/>
                </a:solidFill>
                <a:latin typeface="Comic Sans MS" panose="030F0702030302020204" pitchFamily="66" charset="0"/>
              </a:rPr>
              <a:t>. </a:t>
            </a:r>
          </a:p>
        </p:txBody>
      </p:sp>
      <p:sp>
        <p:nvSpPr>
          <p:cNvPr id="8" name="Text Box 3">
            <a:extLst>
              <a:ext uri="{FF2B5EF4-FFF2-40B4-BE49-F238E27FC236}">
                <a16:creationId xmlns:a16="http://schemas.microsoft.com/office/drawing/2014/main" id="{4DC66AC6-ECF4-9C40-6592-A283017FCBB9}"/>
              </a:ext>
            </a:extLst>
          </p:cNvPr>
          <p:cNvSpPr txBox="1">
            <a:spLocks noChangeArrowheads="1"/>
          </p:cNvSpPr>
          <p:nvPr/>
        </p:nvSpPr>
        <p:spPr bwMode="auto">
          <a:xfrm>
            <a:off x="9751120" y="6326603"/>
            <a:ext cx="2297112" cy="400050"/>
          </a:xfrm>
          <a:prstGeom prst="rect">
            <a:avLst/>
          </a:prstGeom>
          <a:solidFill>
            <a:schemeClr val="accent1"/>
          </a:solidFill>
          <a:ln w="9525">
            <a:solidFill>
              <a:schemeClr val="bg2"/>
            </a:solidFill>
            <a:miter lim="800000"/>
            <a:headEnd/>
            <a:tailEnd/>
          </a:ln>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buClrTx/>
              <a:buSzTx/>
              <a:buNone/>
            </a:pPr>
            <a:r>
              <a:rPr lang="en-GB" altLang="en-US" sz="2000">
                <a:solidFill>
                  <a:srgbClr val="000000"/>
                </a:solidFill>
                <a:latin typeface="Comic Sans MS" panose="030F0702030302020204" pitchFamily="66" charset="0"/>
              </a:rPr>
              <a:t>First verse = solo</a:t>
            </a:r>
            <a:endParaRPr lang="en-US" altLang="en-US" sz="2000">
              <a:solidFill>
                <a:srgbClr val="000000"/>
              </a:solidFill>
              <a:latin typeface="Comic Sans MS" panose="030F0702030302020204" pitchFamily="66" charset="0"/>
            </a:endParaRPr>
          </a:p>
        </p:txBody>
      </p:sp>
      <p:sp>
        <p:nvSpPr>
          <p:cNvPr id="9" name="Text Box 3">
            <a:extLst>
              <a:ext uri="{FF2B5EF4-FFF2-40B4-BE49-F238E27FC236}">
                <a16:creationId xmlns:a16="http://schemas.microsoft.com/office/drawing/2014/main" id="{38EBF2E2-73C9-B9DD-3DA8-0BFD02C1C297}"/>
              </a:ext>
            </a:extLst>
          </p:cNvPr>
          <p:cNvSpPr txBox="1">
            <a:spLocks noChangeArrowheads="1"/>
          </p:cNvSpPr>
          <p:nvPr/>
        </p:nvSpPr>
        <p:spPr bwMode="auto">
          <a:xfrm>
            <a:off x="3335333" y="4495273"/>
            <a:ext cx="5521311" cy="2231380"/>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buClrTx/>
              <a:buSzTx/>
              <a:buNone/>
            </a:pPr>
            <a:r>
              <a:rPr lang="en-GB" altLang="en-US" sz="2800" i="1" dirty="0">
                <a:solidFill>
                  <a:srgbClr val="000000"/>
                </a:solidFill>
                <a:latin typeface="Comic Sans MS" panose="030F0702030302020204" pitchFamily="66" charset="0"/>
              </a:rPr>
              <a:t>We proclaim your death O Lord               and profess your resurrection                 until you come again,                                until you come again. </a:t>
            </a:r>
          </a:p>
          <a:p>
            <a:pPr fontAlgn="base">
              <a:spcBef>
                <a:spcPct val="50000"/>
              </a:spcBef>
              <a:spcAft>
                <a:spcPct val="0"/>
              </a:spcAft>
              <a:buClrTx/>
              <a:buSzTx/>
              <a:buNone/>
            </a:pPr>
            <a:r>
              <a:rPr lang="en-GB" altLang="en-US" sz="1800" i="1" dirty="0">
                <a:solidFill>
                  <a:srgbClr val="000000"/>
                </a:solidFill>
                <a:latin typeface="Comic Sans MS" panose="030F0702030302020204" pitchFamily="66" charset="0"/>
              </a:rPr>
              <a:t>(Repeat)</a:t>
            </a:r>
            <a:endParaRPr lang="en-US" altLang="en-US" sz="1800" i="1" dirty="0">
              <a:solidFill>
                <a:srgbClr val="000000"/>
              </a:solidFill>
              <a:latin typeface="Comic Sans MS" panose="030F0702030302020204" pitchFamily="66" charset="0"/>
            </a:endParaRPr>
          </a:p>
        </p:txBody>
      </p:sp>
    </p:spTree>
    <p:extLst>
      <p:ext uri="{BB962C8B-B14F-4D97-AF65-F5344CB8AC3E}">
        <p14:creationId xmlns:p14="http://schemas.microsoft.com/office/powerpoint/2010/main" val="37957668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9"/>
                                        </p:tgtEl>
                                      </p:cBhvr>
                                    </p:animEffect>
                                    <p:set>
                                      <p:cBhvr>
                                        <p:cTn id="7" dur="1" fill="hold">
                                          <p:stCondLst>
                                            <p:cond delay="1999"/>
                                          </p:stCondLst>
                                        </p:cTn>
                                        <p:tgtEl>
                                          <p:spTgt spid="9"/>
                                        </p:tgtEl>
                                        <p:attrNameLst>
                                          <p:attrName>style.visibility</p:attrName>
                                        </p:attrNameLst>
                                      </p:cBhvr>
                                      <p:to>
                                        <p:strVal val="hidden"/>
                                      </p:to>
                                    </p:set>
                                  </p:childTnLst>
                                </p:cTn>
                              </p:par>
                              <p:par>
                                <p:cTn id="8" presetID="6" presetClass="exit" presetSubtype="32" fill="hold" grpId="0" nodeType="withEffect">
                                  <p:stCondLst>
                                    <p:cond delay="0"/>
                                  </p:stCondLst>
                                  <p:childTnLst>
                                    <p:animEffect transition="out" filter="circle(out)">
                                      <p:cBhvr>
                                        <p:cTn id="9" dur="2000"/>
                                        <p:tgtEl>
                                          <p:spTgt spid="8"/>
                                        </p:tgtEl>
                                      </p:cBhvr>
                                    </p:animEffect>
                                    <p:set>
                                      <p:cBhvr>
                                        <p:cTn id="10" dur="1" fill="hold">
                                          <p:stCondLst>
                                            <p:cond delay="1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a:extLst>
            <a:ext uri="{FF2B5EF4-FFF2-40B4-BE49-F238E27FC236}">
              <a16:creationId xmlns:a16="http://schemas.microsoft.com/office/drawing/2014/main" id="{E9AEBC55-1571-9919-7661-44BB4529EEC1}"/>
            </a:ext>
          </a:extLst>
        </p:cNvPr>
        <p:cNvGrpSpPr/>
        <p:nvPr/>
      </p:nvGrpSpPr>
      <p:grpSpPr>
        <a:xfrm>
          <a:off x="0" y="0"/>
          <a:ext cx="0" cy="0"/>
          <a:chOff x="0" y="0"/>
          <a:chExt cx="0" cy="0"/>
        </a:xfrm>
      </p:grpSpPr>
      <p:pic>
        <p:nvPicPr>
          <p:cNvPr id="5" name="Picture 8" descr="E:\New BEO Badge.png">
            <a:extLst>
              <a:ext uri="{FF2B5EF4-FFF2-40B4-BE49-F238E27FC236}">
                <a16:creationId xmlns:a16="http://schemas.microsoft.com/office/drawing/2014/main" id="{B8331A8A-5538-BEFA-2217-493E5CA739F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5682" y="759241"/>
            <a:ext cx="1596916"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22">
            <a:extLst>
              <a:ext uri="{FF2B5EF4-FFF2-40B4-BE49-F238E27FC236}">
                <a16:creationId xmlns:a16="http://schemas.microsoft.com/office/drawing/2014/main" id="{3F6F5EF3-1724-DE3B-A5EF-A9BACD4C9B3B}"/>
              </a:ext>
            </a:extLst>
          </p:cNvPr>
          <p:cNvSpPr txBox="1">
            <a:spLocks noChangeArrowheads="1"/>
          </p:cNvSpPr>
          <p:nvPr/>
        </p:nvSpPr>
        <p:spPr bwMode="auto">
          <a:xfrm>
            <a:off x="6438900" y="3398757"/>
            <a:ext cx="5761593" cy="2123658"/>
          </a:xfrm>
          <a:prstGeom prst="rect">
            <a:avLst/>
          </a:prstGeom>
          <a:noFill/>
          <a:ln w="9525">
            <a:noFill/>
            <a:miter lim="800000"/>
            <a:headEnd/>
            <a:tailEnd/>
          </a:ln>
          <a:effectLst/>
        </p:spPr>
        <p:txBody>
          <a:bodyPr wrap="square">
            <a:spAutoFit/>
          </a:bodyPr>
          <a:lstStyle>
            <a:lvl1pPr eaLnBrk="0" hangingPunct="0">
              <a:spcBef>
                <a:spcPct val="20000"/>
              </a:spcBef>
              <a:buClr>
                <a:schemeClr val="hlink"/>
              </a:buClr>
              <a:buSzPct val="120000"/>
              <a:buChar char="•"/>
              <a:defRPr sz="3200">
                <a:solidFill>
                  <a:schemeClr val="tx1"/>
                </a:solidFill>
                <a:latin typeface="Tahoma" pitchFamily="34" charset="0"/>
                <a:cs typeface="Arial" charset="0"/>
              </a:defRPr>
            </a:lvl1pPr>
            <a:lvl2pPr marL="742950" indent="-285750" eaLnBrk="0" hangingPunct="0">
              <a:spcBef>
                <a:spcPct val="20000"/>
              </a:spcBef>
              <a:buFont typeface="Tahoma" pitchFamily="34" charset="0"/>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cs typeface="Arial" charset="0"/>
              </a:defRPr>
            </a:lvl3pPr>
            <a:lvl4pPr marL="1600200" indent="-228600" eaLnBrk="0" hangingPunct="0">
              <a:spcBef>
                <a:spcPct val="20000"/>
              </a:spcBef>
              <a:buFont typeface="Tahoma" pitchFamily="34" charset="0"/>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6600" b="1" i="0" u="none" strike="noStrike" kern="1200" cap="none" spc="0" normalizeH="0" baseline="0" noProof="0" dirty="0">
                <a:ln>
                  <a:noFill/>
                </a:ln>
                <a:solidFill>
                  <a:srgbClr val="FFFFFF"/>
                </a:solidFill>
                <a:effectLst/>
                <a:uLnTx/>
                <a:uFillTx/>
                <a:latin typeface="Comic Sans MS" pitchFamily="66" charset="0"/>
                <a:ea typeface="+mn-ea"/>
                <a:cs typeface="Arial" charset="0"/>
              </a:rPr>
              <a:t>FEAST DAY MASS</a:t>
            </a:r>
            <a:endParaRPr kumimoji="0" lang="en-US" altLang="en-US" sz="6600" b="1" i="0" u="none" strike="noStrike" kern="1200" cap="none" spc="0" normalizeH="0" baseline="0" noProof="0" dirty="0">
              <a:ln>
                <a:noFill/>
              </a:ln>
              <a:solidFill>
                <a:srgbClr val="FFFFFF"/>
              </a:solidFill>
              <a:effectLst/>
              <a:uLnTx/>
              <a:uFillTx/>
              <a:latin typeface="Comic Sans MS" pitchFamily="66" charset="0"/>
              <a:ea typeface="+mn-ea"/>
              <a:cs typeface="Arial" charset="0"/>
            </a:endParaRPr>
          </a:p>
        </p:txBody>
      </p:sp>
      <p:pic>
        <p:nvPicPr>
          <p:cNvPr id="3" name="Picture 2">
            <a:extLst>
              <a:ext uri="{FF2B5EF4-FFF2-40B4-BE49-F238E27FC236}">
                <a16:creationId xmlns:a16="http://schemas.microsoft.com/office/drawing/2014/main" id="{E0557B7E-E6A8-D952-1039-FBCA7B1D25BA}"/>
              </a:ext>
            </a:extLst>
          </p:cNvPr>
          <p:cNvPicPr>
            <a:picLocks noChangeAspect="1"/>
          </p:cNvPicPr>
          <p:nvPr/>
        </p:nvPicPr>
        <p:blipFill>
          <a:blip r:embed="rId4"/>
          <a:stretch>
            <a:fillRect/>
          </a:stretch>
        </p:blipFill>
        <p:spPr>
          <a:xfrm>
            <a:off x="366972" y="624990"/>
            <a:ext cx="6071928" cy="5547534"/>
          </a:xfrm>
          <a:prstGeom prst="rect">
            <a:avLst/>
          </a:prstGeom>
        </p:spPr>
      </p:pic>
      <p:sp>
        <p:nvSpPr>
          <p:cNvPr id="4" name="Text Box 12">
            <a:extLst>
              <a:ext uri="{FF2B5EF4-FFF2-40B4-BE49-F238E27FC236}">
                <a16:creationId xmlns:a16="http://schemas.microsoft.com/office/drawing/2014/main" id="{F08F12DD-1552-9B91-A110-DA043382F9DC}"/>
              </a:ext>
            </a:extLst>
          </p:cNvPr>
          <p:cNvSpPr txBox="1">
            <a:spLocks noChangeArrowheads="1"/>
          </p:cNvSpPr>
          <p:nvPr/>
        </p:nvSpPr>
        <p:spPr bwMode="auto">
          <a:xfrm>
            <a:off x="7365649" y="6098759"/>
            <a:ext cx="4191227" cy="338554"/>
          </a:xfrm>
          <a:prstGeom prst="rect">
            <a:avLst/>
          </a:prstGeom>
          <a:noFill/>
          <a:ln w="9525">
            <a:noFill/>
            <a:miter lim="800000"/>
            <a:headEnd/>
            <a:tailEnd/>
          </a:ln>
          <a:effectLst/>
        </p:spPr>
        <p:txBody>
          <a:bodyPr wrap="square">
            <a:spAutoFit/>
          </a:bodyPr>
          <a:lstStyle>
            <a:lvl1pPr eaLnBrk="0" hangingPunct="0">
              <a:defRPr sz="4800">
                <a:solidFill>
                  <a:schemeClr val="tx1"/>
                </a:solidFill>
                <a:latin typeface="Comic Sans MS" panose="030F0702030302020204" pitchFamily="66" charset="0"/>
                <a:cs typeface="Arial" panose="020B0604020202020204" pitchFamily="34" charset="0"/>
              </a:defRPr>
            </a:lvl1pPr>
            <a:lvl2pPr marL="742950" indent="-285750" eaLnBrk="0" hangingPunct="0">
              <a:defRPr sz="4800">
                <a:solidFill>
                  <a:schemeClr val="tx1"/>
                </a:solidFill>
                <a:latin typeface="Comic Sans MS" panose="030F0702030302020204" pitchFamily="66" charset="0"/>
                <a:cs typeface="Arial" panose="020B0604020202020204" pitchFamily="34" charset="0"/>
              </a:defRPr>
            </a:lvl2pPr>
            <a:lvl3pPr marL="1143000" indent="-228600" eaLnBrk="0" hangingPunct="0">
              <a:defRPr sz="4800">
                <a:solidFill>
                  <a:schemeClr val="tx1"/>
                </a:solidFill>
                <a:latin typeface="Comic Sans MS" panose="030F0702030302020204" pitchFamily="66" charset="0"/>
                <a:cs typeface="Arial" panose="020B0604020202020204" pitchFamily="34" charset="0"/>
              </a:defRPr>
            </a:lvl3pPr>
            <a:lvl4pPr marL="1600200" indent="-228600" eaLnBrk="0" hangingPunct="0">
              <a:defRPr sz="4800">
                <a:solidFill>
                  <a:schemeClr val="tx1"/>
                </a:solidFill>
                <a:latin typeface="Comic Sans MS" panose="030F0702030302020204" pitchFamily="66" charset="0"/>
                <a:cs typeface="Arial" panose="020B0604020202020204" pitchFamily="34" charset="0"/>
              </a:defRPr>
            </a:lvl4pPr>
            <a:lvl5pPr marL="2057400" indent="-228600" eaLnBrk="0" hangingPunct="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altLang="en-US" sz="1600" b="0" i="1" u="none" strike="noStrike" kern="1200" cap="none" spc="0" normalizeH="0" baseline="0" noProof="0" dirty="0">
                <a:ln>
                  <a:noFill/>
                </a:ln>
                <a:solidFill>
                  <a:srgbClr val="FFFFFF"/>
                </a:solidFill>
                <a:effectLst/>
                <a:uLnTx/>
                <a:uFillTx/>
                <a:latin typeface="Comic Sans MS" panose="030F0702030302020204" pitchFamily="66" charset="0"/>
                <a:ea typeface="+mn-ea"/>
                <a:cs typeface="Arial" panose="020B0604020202020204" pitchFamily="34" charset="0"/>
              </a:rPr>
              <a:t>A.M.D.G. – For the Greater Glory of God</a:t>
            </a:r>
            <a:endParaRPr kumimoji="0" lang="en-US" altLang="en-US" sz="1600" b="0" i="1" u="none" strike="noStrike" kern="1200" cap="none" spc="0" normalizeH="0" baseline="0" noProof="0" dirty="0">
              <a:ln>
                <a:noFill/>
              </a:ln>
              <a:solidFill>
                <a:srgbClr val="FFFFFF"/>
              </a:solidFill>
              <a:effectLst/>
              <a:uLnTx/>
              <a:uFillTx/>
              <a:latin typeface="Comic Sans MS" panose="030F0702030302020204" pitchFamily="66" charset="0"/>
              <a:ea typeface="+mn-ea"/>
              <a:cs typeface="Arial" panose="020B0604020202020204" pitchFamily="34" charset="0"/>
            </a:endParaRPr>
          </a:p>
        </p:txBody>
      </p:sp>
    </p:spTree>
    <p:extLst>
      <p:ext uri="{BB962C8B-B14F-4D97-AF65-F5344CB8AC3E}">
        <p14:creationId xmlns:p14="http://schemas.microsoft.com/office/powerpoint/2010/main" val="41338231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31074" name="Text Box 4"/>
          <p:cNvSpPr txBox="1">
            <a:spLocks noChangeArrowheads="1"/>
          </p:cNvSpPr>
          <p:nvPr/>
        </p:nvSpPr>
        <p:spPr bwMode="auto">
          <a:xfrm>
            <a:off x="696120" y="200041"/>
            <a:ext cx="6767512" cy="3538537"/>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fontAlgn="base">
              <a:spcBef>
                <a:spcPct val="50000"/>
              </a:spcBef>
              <a:spcAft>
                <a:spcPct val="0"/>
              </a:spcAft>
            </a:pPr>
            <a:r>
              <a:rPr lang="en-GB" altLang="en-US">
                <a:solidFill>
                  <a:srgbClr val="000000"/>
                </a:solidFill>
                <a:latin typeface="Comic Sans MS" pitchFamily="66" charset="0"/>
              </a:rPr>
              <a:t>Through him,                                   and with him,                                       and in him,                                          O God, almighty Father,                         in the unity of the Holy Spirit,    all glory and honour is yours,      for ever and ever. </a:t>
            </a:r>
            <a:endParaRPr lang="en-US" altLang="en-US">
              <a:solidFill>
                <a:srgbClr val="000000"/>
              </a:solidFill>
              <a:latin typeface="Comic Sans MS" pitchFamily="66" charset="0"/>
            </a:endParaRPr>
          </a:p>
        </p:txBody>
      </p:sp>
      <p:pic>
        <p:nvPicPr>
          <p:cNvPr id="131075" name="Picture 3" descr="eucharist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9600" y="200040"/>
            <a:ext cx="3397251" cy="3825495"/>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131076" name="Text Box 4"/>
          <p:cNvSpPr txBox="1">
            <a:spLocks noChangeArrowheads="1"/>
          </p:cNvSpPr>
          <p:nvPr/>
        </p:nvSpPr>
        <p:spPr bwMode="auto">
          <a:xfrm>
            <a:off x="668089" y="4103671"/>
            <a:ext cx="7167562" cy="2554288"/>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fontAlgn="base">
              <a:spcBef>
                <a:spcPct val="50000"/>
              </a:spcBef>
              <a:spcAft>
                <a:spcPct val="0"/>
              </a:spcAft>
            </a:pPr>
            <a:r>
              <a:rPr lang="en-GB" altLang="en-US" i="1" dirty="0">
                <a:solidFill>
                  <a:srgbClr val="0000FF"/>
                </a:solidFill>
                <a:latin typeface="Comic Sans MS" pitchFamily="66" charset="0"/>
              </a:rPr>
              <a:t>Amen.                                                   We lift our hearts and voices to you,</a:t>
            </a:r>
            <a:r>
              <a:rPr lang="en-US" altLang="en-US" i="1" dirty="0">
                <a:solidFill>
                  <a:srgbClr val="0000FF"/>
                </a:solidFill>
                <a:latin typeface="Comic Sans MS" pitchFamily="66" charset="0"/>
              </a:rPr>
              <a:t> as we sing,                                          Amen,                                                     so shall it be forever Amen</a:t>
            </a:r>
            <a:r>
              <a:rPr lang="en-US" altLang="en-US" dirty="0">
                <a:solidFill>
                  <a:srgbClr val="0000FF"/>
                </a:solidFill>
                <a:latin typeface="Comic Sans MS" pitchFamily="66" charset="0"/>
              </a:rPr>
              <a:t>.</a:t>
            </a:r>
            <a:r>
              <a:rPr lang="en-GB" altLang="en-US" sz="2400" i="1" dirty="0">
                <a:solidFill>
                  <a:srgbClr val="000000"/>
                </a:solidFill>
                <a:latin typeface="Comic Sans MS" pitchFamily="66" charset="0"/>
              </a:rPr>
              <a:t>     (Repeat)</a:t>
            </a:r>
            <a:endParaRPr lang="en-US" altLang="en-US" sz="2400" i="1" dirty="0">
              <a:solidFill>
                <a:srgbClr val="000000"/>
              </a:solidFill>
              <a:latin typeface="Comic Sans MS" pitchFamily="66" charset="0"/>
            </a:endParaRPr>
          </a:p>
        </p:txBody>
      </p:sp>
      <p:pic>
        <p:nvPicPr>
          <p:cNvPr id="131077" name="Picture 8" descr="E:\New BEO Badg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47798" y="4685967"/>
            <a:ext cx="1260475"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
          <p:cNvSpPr txBox="1">
            <a:spLocks noChangeArrowheads="1"/>
          </p:cNvSpPr>
          <p:nvPr/>
        </p:nvSpPr>
        <p:spPr bwMode="auto">
          <a:xfrm>
            <a:off x="2421418" y="4025535"/>
            <a:ext cx="997744" cy="400110"/>
          </a:xfrm>
          <a:prstGeom prst="rect">
            <a:avLst/>
          </a:prstGeom>
          <a:solidFill>
            <a:schemeClr val="accent1"/>
          </a:solidFill>
          <a:ln w="9525">
            <a:solidFill>
              <a:schemeClr val="bg2"/>
            </a:solidFill>
            <a:miter lim="800000"/>
            <a:headEnd/>
            <a:tailEnd/>
          </a:ln>
        </p:spPr>
        <p:txBody>
          <a:bodyPr wrap="square">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fontAlgn="base">
              <a:spcBef>
                <a:spcPct val="50000"/>
              </a:spcBef>
              <a:spcAft>
                <a:spcPct val="0"/>
              </a:spcAft>
            </a:pPr>
            <a:r>
              <a:rPr lang="en-GB" altLang="en-US" sz="2000" dirty="0">
                <a:solidFill>
                  <a:srgbClr val="000000"/>
                </a:solidFill>
                <a:latin typeface="Comic Sans MS" pitchFamily="66" charset="0"/>
              </a:rPr>
              <a:t>SUNG</a:t>
            </a:r>
            <a:endParaRPr lang="en-US" altLang="en-US" sz="2000" dirty="0">
              <a:solidFill>
                <a:srgbClr val="000000"/>
              </a:solidFill>
              <a:latin typeface="Comic Sans MS" pitchFamily="66"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xit" presetSubtype="32" fill="hold" grpId="0" nodeType="withEffect">
                                  <p:stCondLst>
                                    <p:cond delay="0"/>
                                  </p:stCondLst>
                                  <p:childTnLst>
                                    <p:animEffect transition="out" filter="circle(out)">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33122" name="Text Box 2"/>
          <p:cNvSpPr txBox="1">
            <a:spLocks noChangeArrowheads="1"/>
          </p:cNvSpPr>
          <p:nvPr/>
        </p:nvSpPr>
        <p:spPr bwMode="auto">
          <a:xfrm>
            <a:off x="282465" y="1538505"/>
            <a:ext cx="5715563" cy="4893647"/>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fontAlgn="base">
              <a:spcBef>
                <a:spcPct val="50000"/>
              </a:spcBef>
              <a:spcAft>
                <a:spcPct val="0"/>
              </a:spcAft>
            </a:pPr>
            <a:r>
              <a:rPr lang="en-GB" altLang="en-US" sz="2800" i="1" dirty="0">
                <a:solidFill>
                  <a:srgbClr val="0000FF"/>
                </a:solidFill>
                <a:latin typeface="Comic Sans MS" pitchFamily="66" charset="0"/>
              </a:rPr>
              <a:t>Our Father, who art in heaven,                     hallowed be thy name;                                          thy Kingdom come;                                               thy will be done on earth                                          as it is in heaven.                                                        Give us this day our daily bread,                         and forgive us our trespasses                               as we forgive those                                           who trespass against us,                                                    and lead us not into temptation,                          but deliver us from evil.</a:t>
            </a:r>
            <a:r>
              <a:rPr lang="en-GB" altLang="en-US" i="1" dirty="0">
                <a:solidFill>
                  <a:srgbClr val="0000FF"/>
                </a:solidFill>
                <a:latin typeface="Comic Sans MS" pitchFamily="66" charset="0"/>
              </a:rPr>
              <a:t>                                 </a:t>
            </a:r>
          </a:p>
        </p:txBody>
      </p:sp>
      <p:sp>
        <p:nvSpPr>
          <p:cNvPr id="133124" name="Text Box 6"/>
          <p:cNvSpPr txBox="1">
            <a:spLocks noChangeArrowheads="1"/>
          </p:cNvSpPr>
          <p:nvPr/>
        </p:nvSpPr>
        <p:spPr bwMode="auto">
          <a:xfrm>
            <a:off x="2606676" y="355884"/>
            <a:ext cx="6264275" cy="830263"/>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algn="ctr" fontAlgn="base">
              <a:spcBef>
                <a:spcPct val="50000"/>
              </a:spcBef>
              <a:spcAft>
                <a:spcPct val="0"/>
              </a:spcAft>
            </a:pPr>
            <a:r>
              <a:rPr lang="en-GB" altLang="en-US" sz="2400">
                <a:solidFill>
                  <a:srgbClr val="000000"/>
                </a:solidFill>
                <a:latin typeface="Comic Sans MS" pitchFamily="66" charset="0"/>
              </a:rPr>
              <a:t>At the Saviour’s command and formed by divine teaching, we dare to say:</a:t>
            </a:r>
            <a:endParaRPr lang="en-US" altLang="en-US" sz="2400">
              <a:solidFill>
                <a:srgbClr val="000000"/>
              </a:solidFill>
              <a:latin typeface="Comic Sans MS" pitchFamily="66" charset="0"/>
            </a:endParaRPr>
          </a:p>
        </p:txBody>
      </p:sp>
      <p:sp>
        <p:nvSpPr>
          <p:cNvPr id="133125" name="Text Box 7"/>
          <p:cNvSpPr txBox="1">
            <a:spLocks noChangeArrowheads="1"/>
          </p:cNvSpPr>
          <p:nvPr/>
        </p:nvSpPr>
        <p:spPr bwMode="auto">
          <a:xfrm>
            <a:off x="173608" y="120710"/>
            <a:ext cx="1407204" cy="830997"/>
          </a:xfrm>
          <a:prstGeom prst="rect">
            <a:avLst/>
          </a:prstGeom>
          <a:solidFill>
            <a:srgbClr val="FFFF00"/>
          </a:solidFill>
          <a:ln w="9525">
            <a:solidFill>
              <a:schemeClr val="bg2"/>
            </a:solidFill>
            <a:miter lim="800000"/>
            <a:headEnd/>
            <a:tailEnd/>
          </a:ln>
        </p:spPr>
        <p:txBody>
          <a:bodyPr wrap="square">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algn="ctr" fontAlgn="base">
              <a:spcBef>
                <a:spcPct val="50000"/>
              </a:spcBef>
              <a:spcAft>
                <a:spcPct val="0"/>
              </a:spcAft>
            </a:pPr>
            <a:r>
              <a:rPr lang="en-GB" altLang="en-US" sz="2400">
                <a:solidFill>
                  <a:schemeClr val="bg2"/>
                </a:solidFill>
                <a:latin typeface="Comic Sans MS" pitchFamily="66" charset="0"/>
              </a:rPr>
              <a:t>PLEASE STAND</a:t>
            </a:r>
            <a:endParaRPr lang="en-US" altLang="en-US" sz="2400">
              <a:solidFill>
                <a:schemeClr val="bg2"/>
              </a:solidFill>
              <a:latin typeface="Comic Sans MS" pitchFamily="66" charset="0"/>
            </a:endParaRPr>
          </a:p>
        </p:txBody>
      </p:sp>
      <p:pic>
        <p:nvPicPr>
          <p:cNvPr id="133126" name="Picture 8" descr="E:\New BEO Bad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92457" y="308328"/>
            <a:ext cx="1260475"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painting of person surrounded by people&#10;&#10;AI-generated content may be incorrect.">
            <a:extLst>
              <a:ext uri="{FF2B5EF4-FFF2-40B4-BE49-F238E27FC236}">
                <a16:creationId xmlns:a16="http://schemas.microsoft.com/office/drawing/2014/main" id="{91149975-2636-CAAD-6451-53E1C98F7BD6}"/>
              </a:ext>
            </a:extLst>
          </p:cNvPr>
          <p:cNvPicPr>
            <a:picLocks noChangeAspect="1"/>
          </p:cNvPicPr>
          <p:nvPr/>
        </p:nvPicPr>
        <p:blipFill>
          <a:blip r:embed="rId5">
            <a:extLst>
              <a:ext uri="{28A0092B-C50C-407E-A947-70E740481C1C}">
                <a14:useLocalDpi xmlns:a14="http://schemas.microsoft.com/office/drawing/2010/main" val="0"/>
              </a:ext>
            </a:extLst>
          </a:blip>
          <a:srcRect t="17174" b="2469"/>
          <a:stretch/>
        </p:blipFill>
        <p:spPr>
          <a:xfrm>
            <a:off x="6417579" y="2440717"/>
            <a:ext cx="5491956" cy="3089225"/>
          </a:xfrm>
          <a:prstGeom prst="rect">
            <a:avLst/>
          </a:prstGeom>
          <a:noFill/>
          <a:ln>
            <a:solidFill>
              <a:schemeClr val="bg2"/>
            </a:solidFill>
          </a:ln>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35170" name="Text Box 3"/>
          <p:cNvSpPr txBox="1">
            <a:spLocks noChangeArrowheads="1"/>
          </p:cNvSpPr>
          <p:nvPr/>
        </p:nvSpPr>
        <p:spPr bwMode="auto">
          <a:xfrm>
            <a:off x="2432855" y="5128727"/>
            <a:ext cx="6830888" cy="1570037"/>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algn="ctr" fontAlgn="base">
              <a:spcBef>
                <a:spcPct val="50000"/>
              </a:spcBef>
              <a:spcAft>
                <a:spcPct val="0"/>
              </a:spcAft>
            </a:pPr>
            <a:r>
              <a:rPr lang="en-GB" altLang="en-US" i="1" dirty="0">
                <a:solidFill>
                  <a:srgbClr val="0000FF"/>
                </a:solidFill>
                <a:latin typeface="Comic Sans MS" pitchFamily="66" charset="0"/>
              </a:rPr>
              <a:t>FOR THE KINGDOM,THE POWER AND THE GLORY ARE YOURS,    NOW AND FOREVER</a:t>
            </a:r>
            <a:r>
              <a:rPr lang="en-GB" altLang="en-US" dirty="0">
                <a:solidFill>
                  <a:srgbClr val="0000FF"/>
                </a:solidFill>
                <a:latin typeface="Comic Sans MS" pitchFamily="66" charset="0"/>
              </a:rPr>
              <a:t>.</a:t>
            </a:r>
            <a:endParaRPr lang="en-US" altLang="en-US" dirty="0">
              <a:solidFill>
                <a:srgbClr val="0000FF"/>
              </a:solidFill>
              <a:latin typeface="Comic Sans MS" pitchFamily="66" charset="0"/>
            </a:endParaRPr>
          </a:p>
        </p:txBody>
      </p:sp>
      <p:sp>
        <p:nvSpPr>
          <p:cNvPr id="135171" name="Text Box 3"/>
          <p:cNvSpPr txBox="1">
            <a:spLocks noChangeArrowheads="1"/>
          </p:cNvSpPr>
          <p:nvPr/>
        </p:nvSpPr>
        <p:spPr bwMode="auto">
          <a:xfrm>
            <a:off x="2290763" y="260351"/>
            <a:ext cx="7632700" cy="1939925"/>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algn="ctr" fontAlgn="base">
              <a:spcBef>
                <a:spcPct val="50000"/>
              </a:spcBef>
              <a:spcAft>
                <a:spcPct val="0"/>
              </a:spcAft>
            </a:pPr>
            <a:r>
              <a:rPr lang="en-GB" altLang="en-US" sz="2400">
                <a:solidFill>
                  <a:srgbClr val="000000"/>
                </a:solidFill>
                <a:latin typeface="Comic Sans MS" pitchFamily="66" charset="0"/>
              </a:rPr>
              <a:t>Deliver us Lord, we pray, from every evil, graciously grant peace in our days, that, by the help of your mercy, we may be always free from sin and safe from all distress as we await the blessed hope and the coming of our Saviour, Jesus Christ.</a:t>
            </a:r>
            <a:endParaRPr lang="en-US" altLang="en-US" sz="2400">
              <a:solidFill>
                <a:srgbClr val="000000"/>
              </a:solidFill>
              <a:latin typeface="Comic Sans MS" pitchFamily="66" charset="0"/>
            </a:endParaRPr>
          </a:p>
        </p:txBody>
      </p:sp>
      <p:pic>
        <p:nvPicPr>
          <p:cNvPr id="135173" name="Picture 8" descr="E:\New BEO Badg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01" y="249693"/>
            <a:ext cx="1303511" cy="171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D8A2F745-2756-7982-E148-BA9CD3C0F882}"/>
              </a:ext>
            </a:extLst>
          </p:cNvPr>
          <p:cNvPicPr>
            <a:picLocks noChangeAspect="1"/>
          </p:cNvPicPr>
          <p:nvPr/>
        </p:nvPicPr>
        <p:blipFill>
          <a:blip r:embed="rId5"/>
          <a:srcRect l="11126" r="9545"/>
          <a:stretch>
            <a:fillRect/>
          </a:stretch>
        </p:blipFill>
        <p:spPr>
          <a:xfrm>
            <a:off x="4185928" y="2411869"/>
            <a:ext cx="3599116" cy="2552016"/>
          </a:xfrm>
          <a:prstGeom prst="rect">
            <a:avLst/>
          </a:prstGeom>
          <a:ln>
            <a:solidFill>
              <a:srgbClr val="000000"/>
            </a:solidFill>
          </a:ln>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37218" name="Text Box 3"/>
          <p:cNvSpPr txBox="1">
            <a:spLocks noChangeArrowheads="1"/>
          </p:cNvSpPr>
          <p:nvPr/>
        </p:nvSpPr>
        <p:spPr bwMode="auto">
          <a:xfrm>
            <a:off x="3641428" y="165893"/>
            <a:ext cx="8220075" cy="3600450"/>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algn="ctr" fontAlgn="base">
              <a:spcBef>
                <a:spcPct val="50000"/>
              </a:spcBef>
              <a:spcAft>
                <a:spcPct val="0"/>
              </a:spcAft>
            </a:pPr>
            <a:r>
              <a:rPr lang="en-GB" altLang="en-US" sz="2800">
                <a:solidFill>
                  <a:srgbClr val="000000"/>
                </a:solidFill>
                <a:latin typeface="Comic Sans MS" pitchFamily="66" charset="0"/>
              </a:rPr>
              <a:t>Lord Jesus Christ, who said to your apostles: Peace I leave you, my peace I give you; look not on our sins, but on the faith of your Church and graciously grant her peace and unity in accordance with your will.                                      Who live and reign for ever and ever.</a:t>
            </a:r>
          </a:p>
          <a:p>
            <a:pPr algn="ctr" fontAlgn="base">
              <a:spcBef>
                <a:spcPct val="50000"/>
              </a:spcBef>
              <a:spcAft>
                <a:spcPct val="0"/>
              </a:spcAft>
            </a:pPr>
            <a:r>
              <a:rPr lang="en-GB" altLang="en-US" sz="4000" i="1">
                <a:solidFill>
                  <a:srgbClr val="0000FF"/>
                </a:solidFill>
                <a:latin typeface="Comic Sans MS" pitchFamily="66" charset="0"/>
              </a:rPr>
              <a:t>AMEN.</a:t>
            </a:r>
            <a:endParaRPr lang="en-US" altLang="en-US" sz="4000" i="1">
              <a:solidFill>
                <a:srgbClr val="0000FF"/>
              </a:solidFill>
              <a:latin typeface="Comic Sans MS" pitchFamily="66" charset="0"/>
            </a:endParaRPr>
          </a:p>
        </p:txBody>
      </p:sp>
      <p:pic>
        <p:nvPicPr>
          <p:cNvPr id="137219" name="Picture 8" descr="http://trinitynewberg.org/wp-content/uploads/2013/04/peace17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382" y="1816668"/>
            <a:ext cx="3419475" cy="4875439"/>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37220" name="Picture 8" descr="E:\New BEO Badg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64353" y="5031582"/>
            <a:ext cx="1258887" cy="166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2962275" y="201614"/>
            <a:ext cx="6026150" cy="1139825"/>
          </a:xfrm>
          <a:prstGeom prst="rect">
            <a:avLst/>
          </a:prstGeom>
          <a:solidFill>
            <a:srgbClr val="FFFFFF"/>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120000"/>
              <a:buChar char="•"/>
              <a:defRPr sz="3200">
                <a:solidFill>
                  <a:schemeClr val="tx1"/>
                </a:solidFill>
                <a:latin typeface="Tahoma" pitchFamily="34" charset="0"/>
                <a:cs typeface="Arial" charset="0"/>
              </a:defRPr>
            </a:lvl1pPr>
            <a:lvl2pPr marL="742950" indent="-285750" eaLnBrk="0" hangingPunct="0">
              <a:spcBef>
                <a:spcPct val="20000"/>
              </a:spcBef>
              <a:buFont typeface="Tahoma" pitchFamily="34" charset="0"/>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cs typeface="Arial" charset="0"/>
              </a:defRPr>
            </a:lvl3pPr>
            <a:lvl4pPr marL="1600200" indent="-228600" eaLnBrk="0" hangingPunct="0">
              <a:spcBef>
                <a:spcPct val="20000"/>
              </a:spcBef>
              <a:buFont typeface="Tahoma" pitchFamily="34" charset="0"/>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algn="ctr" eaLnBrk="1" hangingPunct="1">
              <a:spcBef>
                <a:spcPct val="50000"/>
              </a:spcBef>
              <a:buClrTx/>
              <a:buSzTx/>
              <a:buNone/>
              <a:defRPr/>
            </a:pPr>
            <a:r>
              <a:rPr lang="en-GB" altLang="en-US" sz="2000" kern="0" dirty="0">
                <a:solidFill>
                  <a:srgbClr val="000000"/>
                </a:solidFill>
                <a:latin typeface="Comic Sans MS" pitchFamily="66" charset="0"/>
              </a:rPr>
              <a:t>The peace of the Lord be with you always.</a:t>
            </a:r>
          </a:p>
          <a:p>
            <a:pPr algn="ctr" eaLnBrk="1" hangingPunct="1">
              <a:spcBef>
                <a:spcPct val="50000"/>
              </a:spcBef>
              <a:buClrTx/>
              <a:buSzTx/>
              <a:buNone/>
              <a:defRPr/>
            </a:pPr>
            <a:r>
              <a:rPr lang="en-GB" altLang="en-US" i="1" kern="0" dirty="0">
                <a:solidFill>
                  <a:srgbClr val="0000FF"/>
                </a:solidFill>
                <a:latin typeface="Comic Sans MS" pitchFamily="66" charset="0"/>
              </a:rPr>
              <a:t>AND WITH YOUR SPIRIT.</a:t>
            </a:r>
            <a:endParaRPr lang="en-US" altLang="en-US" i="1" kern="0" dirty="0">
              <a:solidFill>
                <a:srgbClr val="0000FF"/>
              </a:solidFill>
              <a:latin typeface="Comic Sans MS" pitchFamily="66" charset="0"/>
            </a:endParaRPr>
          </a:p>
        </p:txBody>
      </p:sp>
      <p:pic>
        <p:nvPicPr>
          <p:cNvPr id="24269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84463" y="1307420"/>
            <a:ext cx="6581775"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37186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7650" name="Text Box 2">
            <a:extLst>
              <a:ext uri="{FF2B5EF4-FFF2-40B4-BE49-F238E27FC236}">
                <a16:creationId xmlns:a16="http://schemas.microsoft.com/office/drawing/2014/main" id="{D4301478-1C99-26C5-5EB6-9658779645BA}"/>
              </a:ext>
            </a:extLst>
          </p:cNvPr>
          <p:cNvSpPr txBox="1">
            <a:spLocks noChangeArrowheads="1"/>
          </p:cNvSpPr>
          <p:nvPr/>
        </p:nvSpPr>
        <p:spPr bwMode="auto">
          <a:xfrm>
            <a:off x="479425" y="1865314"/>
            <a:ext cx="5616575" cy="2492990"/>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800">
                <a:solidFill>
                  <a:schemeClr val="tx1"/>
                </a:solidFill>
                <a:latin typeface="Comic Sans MS" panose="030F0702030302020204" pitchFamily="66" charset="0"/>
                <a:cs typeface="Arial" panose="020B0604020202020204" pitchFamily="34" charset="0"/>
              </a:defRPr>
            </a:lvl1pPr>
            <a:lvl2pPr marL="742950" indent="-285750">
              <a:defRPr sz="4800">
                <a:solidFill>
                  <a:schemeClr val="tx1"/>
                </a:solidFill>
                <a:latin typeface="Comic Sans MS" panose="030F0702030302020204" pitchFamily="66" charset="0"/>
                <a:cs typeface="Arial" panose="020B0604020202020204" pitchFamily="34" charset="0"/>
              </a:defRPr>
            </a:lvl2pPr>
            <a:lvl3pPr marL="1143000" indent="-228600">
              <a:defRPr sz="4800">
                <a:solidFill>
                  <a:schemeClr val="tx1"/>
                </a:solidFill>
                <a:latin typeface="Comic Sans MS" panose="030F0702030302020204" pitchFamily="66" charset="0"/>
                <a:cs typeface="Arial" panose="020B0604020202020204" pitchFamily="34" charset="0"/>
              </a:defRPr>
            </a:lvl3pPr>
            <a:lvl4pPr marL="1600200" indent="-228600">
              <a:defRPr sz="4800">
                <a:solidFill>
                  <a:schemeClr val="tx1"/>
                </a:solidFill>
                <a:latin typeface="Comic Sans MS" panose="030F0702030302020204" pitchFamily="66" charset="0"/>
                <a:cs typeface="Arial" panose="020B0604020202020204" pitchFamily="34" charset="0"/>
              </a:defRPr>
            </a:lvl4pPr>
            <a:lvl5pPr marL="2057400" indent="-22860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Lamb of God</a:t>
            </a:r>
            <a:r>
              <a:rPr kumimoji="0" lang="en-GB" altLang="en-US" sz="28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 </a:t>
            </a:r>
            <a:r>
              <a:rPr kumimoji="0" lang="en-GB" alt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Lamb of God,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you take away, </a:t>
            </a:r>
            <a:r>
              <a:rPr kumimoji="0" lang="en-GB" alt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you take away,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the sins of all,</a:t>
            </a:r>
            <a:r>
              <a:rPr kumimoji="0" lang="en-GB" altLang="en-US" sz="28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 </a:t>
            </a:r>
            <a:r>
              <a:rPr kumimoji="0" lang="en-GB" alt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the sins of all,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the world,</a:t>
            </a:r>
            <a:r>
              <a:rPr kumimoji="0" lang="en-GB" altLang="en-US" sz="28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 </a:t>
            </a:r>
            <a:r>
              <a:rPr kumimoji="0" lang="en-GB" alt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the world,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Miserere nobis,</a:t>
            </a:r>
            <a:r>
              <a:rPr kumimoji="0" lang="en-GB" altLang="en-US" sz="28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 </a:t>
            </a:r>
            <a:r>
              <a:rPr kumimoji="0" lang="en-GB" alt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miserere nobis.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endParaRPr>
          </a:p>
        </p:txBody>
      </p:sp>
      <p:pic>
        <p:nvPicPr>
          <p:cNvPr id="27651" name="Picture 5">
            <a:extLst>
              <a:ext uri="{FF2B5EF4-FFF2-40B4-BE49-F238E27FC236}">
                <a16:creationId xmlns:a16="http://schemas.microsoft.com/office/drawing/2014/main" id="{F4EECE5B-E01B-E99D-8464-68DF49F8DA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8412" y="1446689"/>
            <a:ext cx="4518423" cy="4588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 Box 7">
            <a:extLst>
              <a:ext uri="{FF2B5EF4-FFF2-40B4-BE49-F238E27FC236}">
                <a16:creationId xmlns:a16="http://schemas.microsoft.com/office/drawing/2014/main" id="{64AC8365-F77E-BDE4-159E-8B4283B3A875}"/>
              </a:ext>
            </a:extLst>
          </p:cNvPr>
          <p:cNvSpPr txBox="1">
            <a:spLocks noChangeArrowheads="1"/>
          </p:cNvSpPr>
          <p:nvPr/>
        </p:nvSpPr>
        <p:spPr bwMode="auto">
          <a:xfrm>
            <a:off x="3672840" y="438239"/>
            <a:ext cx="4244023" cy="769441"/>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800">
                <a:solidFill>
                  <a:schemeClr val="tx1"/>
                </a:solidFill>
                <a:latin typeface="Comic Sans MS" panose="030F0702030302020204" pitchFamily="66" charset="0"/>
                <a:cs typeface="Arial" panose="020B0604020202020204" pitchFamily="34" charset="0"/>
              </a:defRPr>
            </a:lvl1pPr>
            <a:lvl2pPr marL="742950" indent="-285750">
              <a:defRPr sz="4800">
                <a:solidFill>
                  <a:schemeClr val="tx1"/>
                </a:solidFill>
                <a:latin typeface="Comic Sans MS" panose="030F0702030302020204" pitchFamily="66" charset="0"/>
                <a:cs typeface="Arial" panose="020B0604020202020204" pitchFamily="34" charset="0"/>
              </a:defRPr>
            </a:lvl2pPr>
            <a:lvl3pPr marL="1143000" indent="-228600">
              <a:defRPr sz="4800">
                <a:solidFill>
                  <a:schemeClr val="tx1"/>
                </a:solidFill>
                <a:latin typeface="Comic Sans MS" panose="030F0702030302020204" pitchFamily="66" charset="0"/>
                <a:cs typeface="Arial" panose="020B0604020202020204" pitchFamily="34" charset="0"/>
              </a:defRPr>
            </a:lvl3pPr>
            <a:lvl4pPr marL="1600200" indent="-228600">
              <a:defRPr sz="4800">
                <a:solidFill>
                  <a:schemeClr val="tx1"/>
                </a:solidFill>
                <a:latin typeface="Comic Sans MS" panose="030F0702030302020204" pitchFamily="66" charset="0"/>
                <a:cs typeface="Arial" panose="020B0604020202020204" pitchFamily="34" charset="0"/>
              </a:defRPr>
            </a:lvl4pPr>
            <a:lvl5pPr marL="2057400" indent="-22860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4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LAMB OF GOD</a:t>
            </a:r>
            <a:endParaRPr kumimoji="0" lang="en-US" altLang="en-US" sz="4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endParaRPr>
          </a:p>
        </p:txBody>
      </p:sp>
    </p:spTree>
    <p:extLst>
      <p:ext uri="{BB962C8B-B14F-4D97-AF65-F5344CB8AC3E}">
        <p14:creationId xmlns:p14="http://schemas.microsoft.com/office/powerpoint/2010/main" val="21225274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a:extLst>
            <a:ext uri="{FF2B5EF4-FFF2-40B4-BE49-F238E27FC236}">
              <a16:creationId xmlns:a16="http://schemas.microsoft.com/office/drawing/2014/main" id="{5DEC4416-B0C5-257A-97D2-D9FD6CBC64DE}"/>
            </a:ext>
          </a:extLst>
        </p:cNvPr>
        <p:cNvGrpSpPr/>
        <p:nvPr/>
      </p:nvGrpSpPr>
      <p:grpSpPr>
        <a:xfrm>
          <a:off x="0" y="0"/>
          <a:ext cx="0" cy="0"/>
          <a:chOff x="0" y="0"/>
          <a:chExt cx="0" cy="0"/>
        </a:xfrm>
      </p:grpSpPr>
      <p:sp>
        <p:nvSpPr>
          <p:cNvPr id="2" name="Rectangle 6">
            <a:extLst>
              <a:ext uri="{FF2B5EF4-FFF2-40B4-BE49-F238E27FC236}">
                <a16:creationId xmlns:a16="http://schemas.microsoft.com/office/drawing/2014/main" id="{9C44B12A-97C6-180D-4DC3-A5AEF530F687}"/>
              </a:ext>
            </a:extLst>
          </p:cNvPr>
          <p:cNvSpPr>
            <a:spLocks noChangeArrowheads="1"/>
          </p:cNvSpPr>
          <p:nvPr/>
        </p:nvSpPr>
        <p:spPr bwMode="auto">
          <a:xfrm>
            <a:off x="2201094" y="3182111"/>
            <a:ext cx="7426385" cy="2811924"/>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7000"/>
              </a:lnSpc>
              <a:spcBef>
                <a:spcPct val="20000"/>
              </a:spcBef>
              <a:spcAft>
                <a:spcPts val="800"/>
              </a:spcAft>
              <a:buClr>
                <a:srgbClr val="33CCCC"/>
              </a:buClr>
              <a:buSzPct val="120000"/>
              <a:buFontTx/>
              <a:buNone/>
              <a:tabLst/>
              <a:defRPr/>
            </a:pPr>
            <a:r>
              <a:rPr kumimoji="0" lang="en-GB" sz="2800" b="0" i="1" u="none" strike="noStrike" kern="1200" cap="none" spc="0" normalizeH="0" baseline="0" noProof="0" dirty="0">
                <a:ln>
                  <a:noFill/>
                </a:ln>
                <a:solidFill>
                  <a:srgbClr val="000000"/>
                </a:solidFill>
                <a:effectLst/>
                <a:uLnTx/>
                <a:uFillTx/>
                <a:latin typeface="Comic Sans MS" panose="030F0702030302020204" pitchFamily="66" charset="0"/>
                <a:ea typeface="Calibri" panose="020F0502020204030204" pitchFamily="34" charset="0"/>
                <a:cs typeface="Arial" panose="020B0604020202020204" pitchFamily="34" charset="0"/>
              </a:rPr>
              <a:t>God of salvation,                                             </a:t>
            </a:r>
            <a:r>
              <a:rPr kumimoji="0" lang="en-GB" sz="28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panose="020B0604020202020204" pitchFamily="34" charset="0"/>
              </a:rPr>
              <a:t>You chased down my heart,              </a:t>
            </a:r>
            <a:r>
              <a:rPr lang="en-GB" sz="2800" i="1" dirty="0">
                <a:solidFill>
                  <a:srgbClr val="000000"/>
                </a:solidFill>
                <a:latin typeface="Comic Sans MS" panose="030F0702030302020204" pitchFamily="66" charset="0"/>
                <a:ea typeface="Times New Roman" panose="02020603050405020304" pitchFamily="18" charset="0"/>
              </a:rPr>
              <a:t>t</a:t>
            </a:r>
            <a:r>
              <a:rPr kumimoji="0" lang="en-GB" sz="2800" b="0" i="1" u="none" strike="noStrike" kern="1200" cap="none" spc="0" normalizeH="0" baseline="0" noProof="0" dirty="0" err="1">
                <a:ln>
                  <a:noFill/>
                </a:ln>
                <a:solidFill>
                  <a:srgbClr val="000000"/>
                </a:solidFill>
                <a:effectLst/>
                <a:uLnTx/>
                <a:uFillTx/>
                <a:latin typeface="Comic Sans MS" panose="030F0702030302020204" pitchFamily="66" charset="0"/>
                <a:ea typeface="Times New Roman" panose="02020603050405020304" pitchFamily="18" charset="0"/>
                <a:cs typeface="Arial" panose="020B0604020202020204" pitchFamily="34" charset="0"/>
              </a:rPr>
              <a:t>hrough</a:t>
            </a:r>
            <a:r>
              <a:rPr kumimoji="0" lang="en-GB" sz="28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panose="020B0604020202020204" pitchFamily="34" charset="0"/>
              </a:rPr>
              <a:t> all of my failure and pride.</a:t>
            </a:r>
          </a:p>
          <a:p>
            <a:pPr marL="0" marR="0" lvl="0" indent="0" algn="l" defTabSz="914400" rtl="0" eaLnBrk="0" fontAlgn="base" latinLnBrk="0" hangingPunct="0">
              <a:lnSpc>
                <a:spcPct val="107000"/>
              </a:lnSpc>
              <a:spcBef>
                <a:spcPct val="20000"/>
              </a:spcBef>
              <a:spcAft>
                <a:spcPts val="800"/>
              </a:spcAft>
              <a:buClr>
                <a:srgbClr val="33CCCC"/>
              </a:buClr>
              <a:buSzPct val="120000"/>
              <a:buFontTx/>
              <a:buNone/>
              <a:tabLst/>
              <a:defRPr/>
            </a:pPr>
            <a:r>
              <a:rPr kumimoji="0" lang="en-GB" sz="28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panose="020B0604020202020204" pitchFamily="34" charset="0"/>
              </a:rPr>
              <a:t>On a hill you created the light of the world abandoned in darkness to die.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endParaRPr>
          </a:p>
        </p:txBody>
      </p:sp>
      <p:pic>
        <p:nvPicPr>
          <p:cNvPr id="4" name="Picture 3">
            <a:extLst>
              <a:ext uri="{FF2B5EF4-FFF2-40B4-BE49-F238E27FC236}">
                <a16:creationId xmlns:a16="http://schemas.microsoft.com/office/drawing/2014/main" id="{CA635A6F-A454-2DD6-1DC5-86EAFBAD97DA}"/>
              </a:ext>
            </a:extLst>
          </p:cNvPr>
          <p:cNvPicPr>
            <a:picLocks noChangeAspect="1"/>
          </p:cNvPicPr>
          <p:nvPr/>
        </p:nvPicPr>
        <p:blipFill>
          <a:blip r:embed="rId3"/>
          <a:srcRect l="63602" t="47991" r="6456" b="35621"/>
          <a:stretch>
            <a:fillRect/>
          </a:stretch>
        </p:blipFill>
        <p:spPr>
          <a:xfrm>
            <a:off x="2201095" y="222730"/>
            <a:ext cx="7426385" cy="2275993"/>
          </a:xfrm>
          <a:prstGeom prst="rect">
            <a:avLst/>
          </a:prstGeom>
        </p:spPr>
      </p:pic>
    </p:spTree>
    <p:extLst>
      <p:ext uri="{BB962C8B-B14F-4D97-AF65-F5344CB8AC3E}">
        <p14:creationId xmlns:p14="http://schemas.microsoft.com/office/powerpoint/2010/main" val="26022499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14A968C4-47E2-EA34-BB08-264EB0DB9390}"/>
            </a:ext>
          </a:extLst>
        </p:cNvPr>
        <p:cNvGrpSpPr/>
        <p:nvPr/>
      </p:nvGrpSpPr>
      <p:grpSpPr>
        <a:xfrm>
          <a:off x="0" y="0"/>
          <a:ext cx="0" cy="0"/>
          <a:chOff x="0" y="0"/>
          <a:chExt cx="0" cy="0"/>
        </a:xfrm>
      </p:grpSpPr>
      <p:sp>
        <p:nvSpPr>
          <p:cNvPr id="27650" name="Text Box 2">
            <a:extLst>
              <a:ext uri="{FF2B5EF4-FFF2-40B4-BE49-F238E27FC236}">
                <a16:creationId xmlns:a16="http://schemas.microsoft.com/office/drawing/2014/main" id="{011B38A4-B251-5879-10B8-9402682E36FD}"/>
              </a:ext>
            </a:extLst>
          </p:cNvPr>
          <p:cNvSpPr txBox="1">
            <a:spLocks noChangeArrowheads="1"/>
          </p:cNvSpPr>
          <p:nvPr/>
        </p:nvSpPr>
        <p:spPr bwMode="auto">
          <a:xfrm>
            <a:off x="400051" y="2254738"/>
            <a:ext cx="5616575" cy="2492990"/>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800">
                <a:solidFill>
                  <a:schemeClr val="tx1"/>
                </a:solidFill>
                <a:latin typeface="Comic Sans MS" panose="030F0702030302020204" pitchFamily="66" charset="0"/>
                <a:cs typeface="Arial" panose="020B0604020202020204" pitchFamily="34" charset="0"/>
              </a:defRPr>
            </a:lvl1pPr>
            <a:lvl2pPr marL="742950" indent="-285750">
              <a:defRPr sz="4800">
                <a:solidFill>
                  <a:schemeClr val="tx1"/>
                </a:solidFill>
                <a:latin typeface="Comic Sans MS" panose="030F0702030302020204" pitchFamily="66" charset="0"/>
                <a:cs typeface="Arial" panose="020B0604020202020204" pitchFamily="34" charset="0"/>
              </a:defRPr>
            </a:lvl2pPr>
            <a:lvl3pPr marL="1143000" indent="-228600">
              <a:defRPr sz="4800">
                <a:solidFill>
                  <a:schemeClr val="tx1"/>
                </a:solidFill>
                <a:latin typeface="Comic Sans MS" panose="030F0702030302020204" pitchFamily="66" charset="0"/>
                <a:cs typeface="Arial" panose="020B0604020202020204" pitchFamily="34" charset="0"/>
              </a:defRPr>
            </a:lvl3pPr>
            <a:lvl4pPr marL="1600200" indent="-228600">
              <a:defRPr sz="4800">
                <a:solidFill>
                  <a:schemeClr val="tx1"/>
                </a:solidFill>
                <a:latin typeface="Comic Sans MS" panose="030F0702030302020204" pitchFamily="66" charset="0"/>
                <a:cs typeface="Arial" panose="020B0604020202020204" pitchFamily="34" charset="0"/>
              </a:defRPr>
            </a:lvl4pPr>
            <a:lvl5pPr marL="2057400" indent="-22860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Lamb of God</a:t>
            </a:r>
            <a:r>
              <a:rPr kumimoji="0" lang="en-GB" altLang="en-US" sz="28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 </a:t>
            </a:r>
            <a:r>
              <a:rPr kumimoji="0" lang="en-GB" alt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Lamb of God,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you take away, </a:t>
            </a:r>
            <a:r>
              <a:rPr kumimoji="0" lang="en-GB" alt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you take away,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the sins of all,</a:t>
            </a:r>
            <a:r>
              <a:rPr kumimoji="0" lang="en-GB" altLang="en-US" sz="28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 </a:t>
            </a:r>
            <a:r>
              <a:rPr kumimoji="0" lang="en-GB" alt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the sins of all,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the world,</a:t>
            </a:r>
            <a:r>
              <a:rPr kumimoji="0" lang="en-GB" altLang="en-US" sz="28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 </a:t>
            </a:r>
            <a:r>
              <a:rPr kumimoji="0" lang="en-GB" alt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the world,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Miserere nobis,</a:t>
            </a:r>
            <a:r>
              <a:rPr kumimoji="0" lang="en-GB" altLang="en-US" sz="28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 </a:t>
            </a:r>
            <a:r>
              <a:rPr kumimoji="0" lang="en-GB" alt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miserere nobis.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endParaRPr>
          </a:p>
        </p:txBody>
      </p:sp>
      <p:sp>
        <p:nvSpPr>
          <p:cNvPr id="27652" name="Text Box 7">
            <a:extLst>
              <a:ext uri="{FF2B5EF4-FFF2-40B4-BE49-F238E27FC236}">
                <a16:creationId xmlns:a16="http://schemas.microsoft.com/office/drawing/2014/main" id="{B02EA7A4-C9A3-54E2-6230-16B4D80ADD9D}"/>
              </a:ext>
            </a:extLst>
          </p:cNvPr>
          <p:cNvSpPr txBox="1">
            <a:spLocks noChangeArrowheads="1"/>
          </p:cNvSpPr>
          <p:nvPr/>
        </p:nvSpPr>
        <p:spPr bwMode="auto">
          <a:xfrm>
            <a:off x="3672840" y="438239"/>
            <a:ext cx="4244023" cy="769441"/>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800">
                <a:solidFill>
                  <a:schemeClr val="tx1"/>
                </a:solidFill>
                <a:latin typeface="Comic Sans MS" panose="030F0702030302020204" pitchFamily="66" charset="0"/>
                <a:cs typeface="Arial" panose="020B0604020202020204" pitchFamily="34" charset="0"/>
              </a:defRPr>
            </a:lvl1pPr>
            <a:lvl2pPr marL="742950" indent="-285750">
              <a:defRPr sz="4800">
                <a:solidFill>
                  <a:schemeClr val="tx1"/>
                </a:solidFill>
                <a:latin typeface="Comic Sans MS" panose="030F0702030302020204" pitchFamily="66" charset="0"/>
                <a:cs typeface="Arial" panose="020B0604020202020204" pitchFamily="34" charset="0"/>
              </a:defRPr>
            </a:lvl2pPr>
            <a:lvl3pPr marL="1143000" indent="-228600">
              <a:defRPr sz="4800">
                <a:solidFill>
                  <a:schemeClr val="tx1"/>
                </a:solidFill>
                <a:latin typeface="Comic Sans MS" panose="030F0702030302020204" pitchFamily="66" charset="0"/>
                <a:cs typeface="Arial" panose="020B0604020202020204" pitchFamily="34" charset="0"/>
              </a:defRPr>
            </a:lvl3pPr>
            <a:lvl4pPr marL="1600200" indent="-228600">
              <a:defRPr sz="4800">
                <a:solidFill>
                  <a:schemeClr val="tx1"/>
                </a:solidFill>
                <a:latin typeface="Comic Sans MS" panose="030F0702030302020204" pitchFamily="66" charset="0"/>
                <a:cs typeface="Arial" panose="020B0604020202020204" pitchFamily="34" charset="0"/>
              </a:defRPr>
            </a:lvl4pPr>
            <a:lvl5pPr marL="2057400" indent="-22860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4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LAMB OF GOD</a:t>
            </a:r>
            <a:endParaRPr kumimoji="0" lang="en-US" altLang="en-US" sz="4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endParaRPr>
          </a:p>
        </p:txBody>
      </p:sp>
      <p:pic>
        <p:nvPicPr>
          <p:cNvPr id="3" name="Picture 2" descr="A stained glass window with a lamb&#10;&#10;AI-generated content may be incorrect.">
            <a:extLst>
              <a:ext uri="{FF2B5EF4-FFF2-40B4-BE49-F238E27FC236}">
                <a16:creationId xmlns:a16="http://schemas.microsoft.com/office/drawing/2014/main" id="{3C292AC5-5BCB-9CA8-9A51-F69376F135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5375" y="1865314"/>
            <a:ext cx="5816600" cy="3271838"/>
          </a:xfrm>
          <a:prstGeom prst="rect">
            <a:avLst/>
          </a:prstGeom>
          <a:ln>
            <a:solidFill>
              <a:schemeClr val="bg2"/>
            </a:solidFill>
          </a:ln>
        </p:spPr>
      </p:pic>
    </p:spTree>
    <p:extLst>
      <p:ext uri="{BB962C8B-B14F-4D97-AF65-F5344CB8AC3E}">
        <p14:creationId xmlns:p14="http://schemas.microsoft.com/office/powerpoint/2010/main" val="38257055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6C015BFD-1F0F-5EA8-BB0F-760649C96E7B}"/>
            </a:ext>
          </a:extLst>
        </p:cNvPr>
        <p:cNvGrpSpPr/>
        <p:nvPr/>
      </p:nvGrpSpPr>
      <p:grpSpPr>
        <a:xfrm>
          <a:off x="0" y="0"/>
          <a:ext cx="0" cy="0"/>
          <a:chOff x="0" y="0"/>
          <a:chExt cx="0" cy="0"/>
        </a:xfrm>
      </p:grpSpPr>
      <p:sp>
        <p:nvSpPr>
          <p:cNvPr id="27650" name="Text Box 2">
            <a:extLst>
              <a:ext uri="{FF2B5EF4-FFF2-40B4-BE49-F238E27FC236}">
                <a16:creationId xmlns:a16="http://schemas.microsoft.com/office/drawing/2014/main" id="{0F6F9EB4-DB6F-FEA8-1025-63BFCCB2D853}"/>
              </a:ext>
            </a:extLst>
          </p:cNvPr>
          <p:cNvSpPr txBox="1">
            <a:spLocks noChangeArrowheads="1"/>
          </p:cNvSpPr>
          <p:nvPr/>
        </p:nvSpPr>
        <p:spPr bwMode="auto">
          <a:xfrm>
            <a:off x="5794851" y="2113872"/>
            <a:ext cx="5259895" cy="3231654"/>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800">
                <a:solidFill>
                  <a:schemeClr val="tx1"/>
                </a:solidFill>
                <a:latin typeface="Comic Sans MS" panose="030F0702030302020204" pitchFamily="66" charset="0"/>
                <a:cs typeface="Arial" panose="020B0604020202020204" pitchFamily="34" charset="0"/>
              </a:defRPr>
            </a:lvl1pPr>
            <a:lvl2pPr marL="742950" indent="-285750">
              <a:defRPr sz="4800">
                <a:solidFill>
                  <a:schemeClr val="tx1"/>
                </a:solidFill>
                <a:latin typeface="Comic Sans MS" panose="030F0702030302020204" pitchFamily="66" charset="0"/>
                <a:cs typeface="Arial" panose="020B0604020202020204" pitchFamily="34" charset="0"/>
              </a:defRPr>
            </a:lvl2pPr>
            <a:lvl3pPr marL="1143000" indent="-228600">
              <a:defRPr sz="4800">
                <a:solidFill>
                  <a:schemeClr val="tx1"/>
                </a:solidFill>
                <a:latin typeface="Comic Sans MS" panose="030F0702030302020204" pitchFamily="66" charset="0"/>
                <a:cs typeface="Arial" panose="020B0604020202020204" pitchFamily="34" charset="0"/>
              </a:defRPr>
            </a:lvl3pPr>
            <a:lvl4pPr marL="1600200" indent="-228600">
              <a:defRPr sz="4800">
                <a:solidFill>
                  <a:schemeClr val="tx1"/>
                </a:solidFill>
                <a:latin typeface="Comic Sans MS" panose="030F0702030302020204" pitchFamily="66" charset="0"/>
                <a:cs typeface="Arial" panose="020B0604020202020204" pitchFamily="34" charset="0"/>
              </a:defRPr>
            </a:lvl4pPr>
            <a:lvl5pPr marL="2057400" indent="-22860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Lamb of God</a:t>
            </a:r>
            <a:r>
              <a:rPr kumimoji="0" lang="en-GB" altLang="en-US" sz="28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 </a:t>
            </a:r>
            <a:r>
              <a:rPr kumimoji="0" lang="en-GB" alt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Lamb of God,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you take away, </a:t>
            </a:r>
            <a:r>
              <a:rPr kumimoji="0" lang="en-GB" alt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you take away,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the sins of all,</a:t>
            </a:r>
            <a:r>
              <a:rPr kumimoji="0" lang="en-GB" altLang="en-US" sz="28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 </a:t>
            </a:r>
            <a:r>
              <a:rPr kumimoji="0" lang="en-GB" alt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the sins of all,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the world,</a:t>
            </a:r>
            <a:r>
              <a:rPr kumimoji="0" lang="en-GB" altLang="en-US" sz="28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 </a:t>
            </a:r>
            <a:r>
              <a:rPr kumimoji="0" lang="en-GB" alt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the world,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Dona Nobis Pacem,</a:t>
            </a:r>
            <a:r>
              <a:rPr kumimoji="0" lang="en-GB" altLang="en-US" sz="28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                    </a:t>
            </a:r>
            <a:r>
              <a:rPr kumimoji="0" lang="en-GB" alt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Dona Nobis Pacem</a:t>
            </a:r>
            <a:r>
              <a:rPr lang="en-GB" altLang="en-US" sz="2800" dirty="0">
                <a:solidFill>
                  <a:srgbClr val="0000FF"/>
                </a:solidFill>
              </a:rPr>
              <a:t>,</a:t>
            </a:r>
            <a:r>
              <a:rPr lang="en-GB" altLang="en-US" sz="2800" dirty="0">
                <a:solidFill>
                  <a:srgbClr val="000000"/>
                </a:solidFill>
              </a:rPr>
              <a:t>                                      </a:t>
            </a:r>
            <a:r>
              <a:rPr kumimoji="0" lang="en-GB" alt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Arial" panose="020B0604020202020204" pitchFamily="34" charset="0"/>
              </a:rPr>
              <a:t>Dona Nobis Pacem.</a:t>
            </a:r>
          </a:p>
        </p:txBody>
      </p:sp>
      <p:pic>
        <p:nvPicPr>
          <p:cNvPr id="27651" name="Picture 5">
            <a:extLst>
              <a:ext uri="{FF2B5EF4-FFF2-40B4-BE49-F238E27FC236}">
                <a16:creationId xmlns:a16="http://schemas.microsoft.com/office/drawing/2014/main" id="{4CF96519-2D2C-D422-DA37-BB0B361C18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327" y="1534237"/>
            <a:ext cx="4518423" cy="4588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 Box 7">
            <a:extLst>
              <a:ext uri="{FF2B5EF4-FFF2-40B4-BE49-F238E27FC236}">
                <a16:creationId xmlns:a16="http://schemas.microsoft.com/office/drawing/2014/main" id="{5479278F-E3B6-7A15-9C42-BD9565B070E5}"/>
              </a:ext>
            </a:extLst>
          </p:cNvPr>
          <p:cNvSpPr txBox="1">
            <a:spLocks noChangeArrowheads="1"/>
          </p:cNvSpPr>
          <p:nvPr/>
        </p:nvSpPr>
        <p:spPr bwMode="auto">
          <a:xfrm>
            <a:off x="3672840" y="438239"/>
            <a:ext cx="4244023" cy="769441"/>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800">
                <a:solidFill>
                  <a:schemeClr val="tx1"/>
                </a:solidFill>
                <a:latin typeface="Comic Sans MS" panose="030F0702030302020204" pitchFamily="66" charset="0"/>
                <a:cs typeface="Arial" panose="020B0604020202020204" pitchFamily="34" charset="0"/>
              </a:defRPr>
            </a:lvl1pPr>
            <a:lvl2pPr marL="742950" indent="-285750">
              <a:defRPr sz="4800">
                <a:solidFill>
                  <a:schemeClr val="tx1"/>
                </a:solidFill>
                <a:latin typeface="Comic Sans MS" panose="030F0702030302020204" pitchFamily="66" charset="0"/>
                <a:cs typeface="Arial" panose="020B0604020202020204" pitchFamily="34" charset="0"/>
              </a:defRPr>
            </a:lvl2pPr>
            <a:lvl3pPr marL="1143000" indent="-228600">
              <a:defRPr sz="4800">
                <a:solidFill>
                  <a:schemeClr val="tx1"/>
                </a:solidFill>
                <a:latin typeface="Comic Sans MS" panose="030F0702030302020204" pitchFamily="66" charset="0"/>
                <a:cs typeface="Arial" panose="020B0604020202020204" pitchFamily="34" charset="0"/>
              </a:defRPr>
            </a:lvl3pPr>
            <a:lvl4pPr marL="1600200" indent="-228600">
              <a:defRPr sz="4800">
                <a:solidFill>
                  <a:schemeClr val="tx1"/>
                </a:solidFill>
                <a:latin typeface="Comic Sans MS" panose="030F0702030302020204" pitchFamily="66" charset="0"/>
                <a:cs typeface="Arial" panose="020B0604020202020204" pitchFamily="34" charset="0"/>
              </a:defRPr>
            </a:lvl4pPr>
            <a:lvl5pPr marL="2057400" indent="-228600">
              <a:defRPr sz="4800">
                <a:solidFill>
                  <a:schemeClr val="tx1"/>
                </a:solidFill>
                <a:latin typeface="Comic Sans MS" panose="030F0702030302020204" pitchFamily="66" charset="0"/>
                <a:cs typeface="Arial" panose="020B0604020202020204" pitchFamily="34" charset="0"/>
              </a:defRPr>
            </a:lvl5pPr>
            <a:lvl6pPr marL="25146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6pPr>
            <a:lvl7pPr marL="29718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7pPr>
            <a:lvl8pPr marL="34290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8pPr>
            <a:lvl9pPr marL="3886200" indent="-228600" eaLnBrk="0" fontAlgn="base" hangingPunct="0">
              <a:spcBef>
                <a:spcPct val="0"/>
              </a:spcBef>
              <a:spcAft>
                <a:spcPct val="0"/>
              </a:spcAft>
              <a:defRPr sz="4800">
                <a:solidFill>
                  <a:schemeClr val="tx1"/>
                </a:solidFill>
                <a:latin typeface="Comic Sans MS" panose="030F0702030302020204" pitchFamily="66"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4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LAMB OF GOD</a:t>
            </a:r>
            <a:endParaRPr kumimoji="0" lang="en-US" altLang="en-US" sz="44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endParaRPr>
          </a:p>
        </p:txBody>
      </p:sp>
    </p:spTree>
    <p:extLst>
      <p:ext uri="{BB962C8B-B14F-4D97-AF65-F5344CB8AC3E}">
        <p14:creationId xmlns:p14="http://schemas.microsoft.com/office/powerpoint/2010/main" val="32596359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43362" name="Text Box 3"/>
          <p:cNvSpPr txBox="1">
            <a:spLocks noChangeArrowheads="1"/>
          </p:cNvSpPr>
          <p:nvPr/>
        </p:nvSpPr>
        <p:spPr bwMode="auto">
          <a:xfrm>
            <a:off x="458108" y="309109"/>
            <a:ext cx="8856663" cy="1384300"/>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fontAlgn="base">
              <a:spcBef>
                <a:spcPct val="50000"/>
              </a:spcBef>
              <a:spcAft>
                <a:spcPct val="0"/>
              </a:spcAft>
            </a:pPr>
            <a:r>
              <a:rPr lang="en-GB" altLang="en-US" sz="2800">
                <a:solidFill>
                  <a:srgbClr val="000000"/>
                </a:solidFill>
                <a:latin typeface="Comic Sans MS" pitchFamily="66" charset="0"/>
              </a:rPr>
              <a:t>Behold the Lamb of God,                                 behold him who takes away the sins of the world.                                                            Blessed are those called to the supper of the Lamb.</a:t>
            </a:r>
            <a:endParaRPr lang="en-US" altLang="en-US" sz="2800">
              <a:solidFill>
                <a:srgbClr val="000000"/>
              </a:solidFill>
              <a:latin typeface="Comic Sans MS" pitchFamily="66" charset="0"/>
            </a:endParaRPr>
          </a:p>
        </p:txBody>
      </p:sp>
      <p:sp>
        <p:nvSpPr>
          <p:cNvPr id="143363" name="Text Box 4"/>
          <p:cNvSpPr txBox="1">
            <a:spLocks noChangeArrowheads="1"/>
          </p:cNvSpPr>
          <p:nvPr/>
        </p:nvSpPr>
        <p:spPr bwMode="auto">
          <a:xfrm>
            <a:off x="458108" y="2172039"/>
            <a:ext cx="8424863" cy="206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200">
                <a:solidFill>
                  <a:schemeClr val="tx1"/>
                </a:solidFill>
                <a:latin typeface="Tahoma" pitchFamily="34" charset="0"/>
                <a:cs typeface="Arial" charset="0"/>
              </a:defRPr>
            </a:lvl1pPr>
            <a:lvl2pPr>
              <a:defRPr sz="2800">
                <a:solidFill>
                  <a:schemeClr val="tx1"/>
                </a:solidFill>
                <a:latin typeface="Tahoma" pitchFamily="34" charset="0"/>
                <a:cs typeface="Arial" charset="0"/>
              </a:defRPr>
            </a:lvl2pPr>
            <a:lvl3pPr>
              <a:defRPr sz="2400">
                <a:solidFill>
                  <a:schemeClr val="tx1"/>
                </a:solidFill>
                <a:latin typeface="Tahoma" pitchFamily="34" charset="0"/>
                <a:cs typeface="Arial" charset="0"/>
              </a:defRPr>
            </a:lvl3pPr>
            <a:lvl4pPr>
              <a:defRPr sz="2000">
                <a:solidFill>
                  <a:schemeClr val="tx1"/>
                </a:solidFill>
                <a:latin typeface="Tahoma" pitchFamily="34" charset="0"/>
                <a:cs typeface="Arial" charset="0"/>
              </a:defRPr>
            </a:lvl4pPr>
            <a:lvl5pPr>
              <a:defRPr sz="2000">
                <a:solidFill>
                  <a:schemeClr val="tx1"/>
                </a:solidFill>
                <a:latin typeface="Tahoma" pitchFamily="34" charset="0"/>
                <a:cs typeface="Arial" charset="0"/>
              </a:defRPr>
            </a:lvl5pPr>
            <a:lvl6pPr eaLnBrk="0" hangingPunct="0">
              <a:defRPr sz="2000">
                <a:solidFill>
                  <a:schemeClr val="tx1"/>
                </a:solidFill>
                <a:latin typeface="Tahoma" pitchFamily="34" charset="0"/>
                <a:cs typeface="Arial" charset="0"/>
              </a:defRPr>
            </a:lvl6pPr>
            <a:lvl7pPr eaLnBrk="0" hangingPunct="0">
              <a:defRPr sz="2000">
                <a:solidFill>
                  <a:schemeClr val="tx1"/>
                </a:solidFill>
                <a:latin typeface="Tahoma" pitchFamily="34" charset="0"/>
                <a:cs typeface="Arial" charset="0"/>
              </a:defRPr>
            </a:lvl7pPr>
            <a:lvl8pPr eaLnBrk="0" hangingPunct="0">
              <a:defRPr sz="2000">
                <a:solidFill>
                  <a:schemeClr val="tx1"/>
                </a:solidFill>
                <a:latin typeface="Tahoma" pitchFamily="34" charset="0"/>
                <a:cs typeface="Arial" charset="0"/>
              </a:defRPr>
            </a:lvl8pPr>
            <a:lvl9pPr eaLnBrk="0" hangingPunct="0">
              <a:defRPr sz="2000">
                <a:solidFill>
                  <a:schemeClr val="tx1"/>
                </a:solidFill>
                <a:latin typeface="Tahoma" pitchFamily="34" charset="0"/>
                <a:cs typeface="Arial" charset="0"/>
              </a:defRPr>
            </a:lvl9pPr>
          </a:lstStyle>
          <a:p>
            <a:pPr fontAlgn="base">
              <a:spcBef>
                <a:spcPct val="50000"/>
              </a:spcBef>
              <a:spcAft>
                <a:spcPct val="0"/>
              </a:spcAft>
            </a:pPr>
            <a:r>
              <a:rPr lang="en-GB" altLang="en-US" i="1" dirty="0">
                <a:solidFill>
                  <a:srgbClr val="0000FF"/>
                </a:solidFill>
                <a:latin typeface="Comic Sans MS" pitchFamily="66" charset="0"/>
              </a:rPr>
              <a:t>Lord, I am not worthy                                that you should enter under my roof               but only say the word                                    and my soul shall be healed.</a:t>
            </a:r>
            <a:endParaRPr lang="en-US" altLang="en-US" i="1" dirty="0">
              <a:solidFill>
                <a:srgbClr val="0000FF"/>
              </a:solidFill>
              <a:latin typeface="Comic Sans MS" pitchFamily="66" charset="0"/>
            </a:endParaRPr>
          </a:p>
        </p:txBody>
      </p:sp>
      <p:pic>
        <p:nvPicPr>
          <p:cNvPr id="143364" name="Picture 2" descr="eucharist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8733" y="2274095"/>
            <a:ext cx="3893459" cy="4375812"/>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43365" name="Picture 8" descr="E:\New BEO Badg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59574" y="208093"/>
            <a:ext cx="1260475" cy="166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a:extLst>
            <a:ext uri="{FF2B5EF4-FFF2-40B4-BE49-F238E27FC236}">
              <a16:creationId xmlns:a16="http://schemas.microsoft.com/office/drawing/2014/main" id="{373A63E6-E00B-06DA-115A-8832C2734046}"/>
            </a:ext>
          </a:extLst>
        </p:cNvPr>
        <p:cNvGrpSpPr/>
        <p:nvPr/>
      </p:nvGrpSpPr>
      <p:grpSpPr>
        <a:xfrm>
          <a:off x="0" y="0"/>
          <a:ext cx="0" cy="0"/>
          <a:chOff x="0" y="0"/>
          <a:chExt cx="0" cy="0"/>
        </a:xfrm>
      </p:grpSpPr>
      <p:pic>
        <p:nvPicPr>
          <p:cNvPr id="8" name="Picture 8" descr="E:\New BEO Badge.png">
            <a:extLst>
              <a:ext uri="{FF2B5EF4-FFF2-40B4-BE49-F238E27FC236}">
                <a16:creationId xmlns:a16="http://schemas.microsoft.com/office/drawing/2014/main" id="{2DE5C3FE-D6C5-9AC2-808E-896602ECB6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38" y="207587"/>
            <a:ext cx="1404579" cy="1725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69E15523-8EAB-4A48-766D-526096B78DB5}"/>
              </a:ext>
            </a:extLst>
          </p:cNvPr>
          <p:cNvSpPr txBox="1">
            <a:spLocks noChangeArrowheads="1"/>
          </p:cNvSpPr>
          <p:nvPr/>
        </p:nvSpPr>
        <p:spPr bwMode="auto">
          <a:xfrm>
            <a:off x="4041388" y="6382352"/>
            <a:ext cx="4109221" cy="338554"/>
          </a:xfrm>
          <a:prstGeom prst="rect">
            <a:avLst/>
          </a:prstGeom>
          <a:noFill/>
          <a:ln w="9525">
            <a:noFill/>
            <a:miter lim="800000"/>
            <a:headEnd/>
            <a:tailEnd/>
          </a:ln>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600" b="0" i="1" u="none" strike="noStrike" kern="0" cap="none" spc="0" normalizeH="0" baseline="0" noProof="0" dirty="0">
                <a:ln>
                  <a:noFill/>
                </a:ln>
                <a:solidFill>
                  <a:schemeClr val="bg2"/>
                </a:solidFill>
                <a:effectLst/>
                <a:uLnTx/>
                <a:uFillTx/>
                <a:latin typeface="Comic Sans MS" panose="030F0702030302020204" pitchFamily="66" charset="0"/>
                <a:ea typeface="+mn-ea"/>
                <a:cs typeface="Arial" panose="020B0604020202020204" pitchFamily="34" charset="0"/>
              </a:rPr>
              <a:t>A.M.D.G. – For the Greater Glory of God</a:t>
            </a:r>
          </a:p>
        </p:txBody>
      </p:sp>
      <p:sp>
        <p:nvSpPr>
          <p:cNvPr id="2" name="Text Box 5">
            <a:extLst>
              <a:ext uri="{FF2B5EF4-FFF2-40B4-BE49-F238E27FC236}">
                <a16:creationId xmlns:a16="http://schemas.microsoft.com/office/drawing/2014/main" id="{9A10BAB8-5FBF-BFC2-D17C-ED20313C17E5}"/>
              </a:ext>
            </a:extLst>
          </p:cNvPr>
          <p:cNvSpPr txBox="1">
            <a:spLocks noChangeArrowheads="1"/>
          </p:cNvSpPr>
          <p:nvPr/>
        </p:nvSpPr>
        <p:spPr bwMode="auto">
          <a:xfrm>
            <a:off x="2125979" y="306371"/>
            <a:ext cx="7940040" cy="1446550"/>
          </a:xfrm>
          <a:prstGeom prst="rect">
            <a:avLst/>
          </a:prstGeom>
          <a:solidFill>
            <a:schemeClr val="tx1"/>
          </a:solidFill>
          <a:ln>
            <a:solidFill>
              <a:schemeClr val="bg2"/>
            </a:solidFill>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8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COMMUNION</a:t>
            </a:r>
          </a:p>
        </p:txBody>
      </p:sp>
      <p:sp>
        <p:nvSpPr>
          <p:cNvPr id="5" name="Rectangle 1">
            <a:extLst>
              <a:ext uri="{FF2B5EF4-FFF2-40B4-BE49-F238E27FC236}">
                <a16:creationId xmlns:a16="http://schemas.microsoft.com/office/drawing/2014/main" id="{F2E1AE14-1081-428D-BF96-8CA81124B3FA}"/>
              </a:ext>
            </a:extLst>
          </p:cNvPr>
          <p:cNvSpPr>
            <a:spLocks noChangeArrowheads="1"/>
          </p:cNvSpPr>
          <p:nvPr/>
        </p:nvSpPr>
        <p:spPr bwMode="auto">
          <a:xfrm>
            <a:off x="1992628" y="2018375"/>
            <a:ext cx="8690611" cy="4124206"/>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2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4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rPr>
              <a:t>We will now share communion together by either receiving the </a:t>
            </a:r>
            <a:r>
              <a:rPr kumimoji="0" lang="en-GB" altLang="en-US" sz="2800" b="0" i="1" u="sng" strike="noStrike" kern="1200" cap="none" spc="0" normalizeH="0" baseline="0" noProof="0" dirty="0">
                <a:ln>
                  <a:noFill/>
                </a:ln>
                <a:solidFill>
                  <a:srgbClr val="C00000"/>
                </a:solidFill>
                <a:effectLst/>
                <a:uLnTx/>
                <a:uFillTx/>
                <a:latin typeface="Comic Sans MS" pitchFamily="66" charset="0"/>
                <a:ea typeface="+mn-ea"/>
                <a:cs typeface="Times New Roman" pitchFamily="18" charset="0"/>
              </a:rPr>
              <a:t>Body of Jesus or a blessing</a:t>
            </a:r>
            <a:r>
              <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rPr>
              <a:t>This symbolises spiritual nourishment                    and forgiveness of sins through </a:t>
            </a:r>
            <a:r>
              <a:rPr kumimoji="0" lang="en-GB" altLang="en-US" sz="2800" b="0" i="1" u="sng" strike="noStrike" kern="1200" cap="none" spc="0" normalizeH="0" baseline="0" noProof="0" dirty="0">
                <a:ln>
                  <a:noFill/>
                </a:ln>
                <a:solidFill>
                  <a:srgbClr val="C00000"/>
                </a:solidFill>
                <a:effectLst/>
                <a:uLnTx/>
                <a:uFillTx/>
                <a:latin typeface="Comic Sans MS" pitchFamily="66" charset="0"/>
                <a:ea typeface="+mn-ea"/>
                <a:cs typeface="Times New Roman" pitchFamily="18" charset="0"/>
              </a:rPr>
              <a:t>Christ’s sacrifice</a:t>
            </a:r>
            <a:r>
              <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rPr>
              <a:t>.</a:t>
            </a:r>
            <a:endParaRPr kumimoji="0" lang="en-GB" altLang="en-US" sz="2800" b="0" i="1" u="none" strike="noStrike" kern="1200" cap="none" spc="0" normalizeH="0" baseline="0" noProof="0" dirty="0">
              <a:ln>
                <a:noFill/>
              </a:ln>
              <a:solidFill>
                <a:srgbClr val="0000FF"/>
              </a:solidFill>
              <a:effectLst/>
              <a:uLnTx/>
              <a:uFillTx/>
              <a:latin typeface="Comic Sans MS" pitchFamily="66" charset="0"/>
              <a:ea typeface="+mn-ea"/>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rPr>
              <a:t>Mr. McCormack will now                                         outline the arrangements                                        and </a:t>
            </a:r>
            <a:r>
              <a:rPr kumimoji="0" lang="en-GB" altLang="en-US" sz="2800" b="0" i="1" u="sng" strike="noStrike" kern="1200" cap="none" spc="0" normalizeH="0" baseline="0" noProof="0" dirty="0">
                <a:ln>
                  <a:noFill/>
                </a:ln>
                <a:solidFill>
                  <a:srgbClr val="C00000"/>
                </a:solidFill>
                <a:effectLst/>
                <a:uLnTx/>
                <a:uFillTx/>
                <a:latin typeface="Comic Sans MS" pitchFamily="66" charset="0"/>
                <a:ea typeface="+mn-ea"/>
                <a:cs typeface="Times New Roman" pitchFamily="18" charset="0"/>
              </a:rPr>
              <a:t>how we should respond</a:t>
            </a:r>
            <a:r>
              <a:rPr kumimoji="0" lang="en-GB" altLang="en-US" sz="2800" b="0" i="1" u="none" strike="noStrike" kern="1200" cap="none" spc="0" normalizeH="0" baseline="0" noProof="0" dirty="0">
                <a:ln>
                  <a:noFill/>
                </a:ln>
                <a:solidFill>
                  <a:srgbClr val="C00000"/>
                </a:solidFill>
                <a:effectLst/>
                <a:uLnTx/>
                <a:uFillTx/>
                <a:latin typeface="Comic Sans MS" pitchFamily="66" charset="0"/>
                <a:ea typeface="+mn-ea"/>
                <a:cs typeface="Times New Roman" pitchFamily="18" charset="0"/>
              </a:rPr>
              <a:t> </a:t>
            </a:r>
            <a:r>
              <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rPr>
              <a:t>during communion.</a:t>
            </a:r>
            <a:endParaRPr kumimoji="0" lang="en-GB" altLang="en-US" sz="4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altLang="en-US" sz="400" b="0" i="0"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endParaRPr>
          </a:p>
        </p:txBody>
      </p:sp>
      <p:sp>
        <p:nvSpPr>
          <p:cNvPr id="7" name="Text Box 5">
            <a:extLst>
              <a:ext uri="{FF2B5EF4-FFF2-40B4-BE49-F238E27FC236}">
                <a16:creationId xmlns:a16="http://schemas.microsoft.com/office/drawing/2014/main" id="{246227D9-2363-818E-05C7-F0FF48AE37C9}"/>
              </a:ext>
            </a:extLst>
          </p:cNvPr>
          <p:cNvSpPr txBox="1">
            <a:spLocks noChangeArrowheads="1"/>
          </p:cNvSpPr>
          <p:nvPr/>
        </p:nvSpPr>
        <p:spPr bwMode="auto">
          <a:xfrm>
            <a:off x="172694" y="5634750"/>
            <a:ext cx="1322316" cy="1015663"/>
          </a:xfrm>
          <a:prstGeom prst="rect">
            <a:avLst/>
          </a:prstGeom>
          <a:solidFill>
            <a:srgbClr val="FFFF00"/>
          </a:solidFill>
          <a:ln w="9525">
            <a:solidFill>
              <a:srgbClr val="000000"/>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en-US" sz="2000" b="0" i="1" u="none" strike="noStrike" kern="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PLEASE SIT DOWN</a:t>
            </a:r>
            <a:endParaRPr kumimoji="0" lang="en-US" altLang="en-US" sz="2000" b="0" i="1" u="none" strike="noStrike" kern="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endParaRPr>
          </a:p>
        </p:txBody>
      </p:sp>
      <p:pic>
        <p:nvPicPr>
          <p:cNvPr id="6" name="Picture 5">
            <a:extLst>
              <a:ext uri="{FF2B5EF4-FFF2-40B4-BE49-F238E27FC236}">
                <a16:creationId xmlns:a16="http://schemas.microsoft.com/office/drawing/2014/main" id="{1866B035-1E57-B9C0-78CA-63195B5A11E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67762" y="207587"/>
            <a:ext cx="1515442" cy="144465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26804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3C9CE0-61D5-19DE-23DF-8A9419E7AF69}"/>
            </a:ext>
          </a:extLst>
        </p:cNvPr>
        <p:cNvGrpSpPr/>
        <p:nvPr/>
      </p:nvGrpSpPr>
      <p:grpSpPr>
        <a:xfrm>
          <a:off x="0" y="0"/>
          <a:ext cx="0" cy="0"/>
          <a:chOff x="0" y="0"/>
          <a:chExt cx="0" cy="0"/>
        </a:xfrm>
      </p:grpSpPr>
      <p:pic>
        <p:nvPicPr>
          <p:cNvPr id="2" name="Picture 5" descr="eucharistWallpaper1024">
            <a:extLst>
              <a:ext uri="{FF2B5EF4-FFF2-40B4-BE49-F238E27FC236}">
                <a16:creationId xmlns:a16="http://schemas.microsoft.com/office/drawing/2014/main" id="{0C63322C-0C67-CDD4-0203-3B2F5D7251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245" b="9755"/>
          <a:stretch/>
        </p:blipFill>
        <p:spPr bwMode="auto">
          <a:xfrm>
            <a:off x="20" y="10"/>
            <a:ext cx="12191980" cy="6857990"/>
          </a:xfrm>
          <a:prstGeom prst="rect">
            <a:avLst/>
          </a:prstGeom>
          <a:solidFill>
            <a:srgbClr val="FFFFFF"/>
          </a:solidFill>
          <a:ln w="9525">
            <a:noFill/>
            <a:miter lim="800000"/>
            <a:headEnd/>
            <a:tailEnd/>
          </a:ln>
        </p:spPr>
      </p:pic>
      <p:sp>
        <p:nvSpPr>
          <p:cNvPr id="3" name="Text Box 6"/>
          <p:cNvSpPr txBox="1">
            <a:spLocks noChangeArrowheads="1"/>
          </p:cNvSpPr>
          <p:nvPr/>
        </p:nvSpPr>
        <p:spPr bwMode="auto">
          <a:xfrm>
            <a:off x="201253" y="165520"/>
            <a:ext cx="3189647" cy="193899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hlink"/>
              </a:buClr>
              <a:buSzPct val="120000"/>
              <a:buChar char="•"/>
              <a:defRPr sz="3200">
                <a:solidFill>
                  <a:schemeClr val="tx1"/>
                </a:solidFill>
                <a:latin typeface="Tahoma" pitchFamily="34" charset="0"/>
                <a:cs typeface="Arial" charset="0"/>
              </a:defRPr>
            </a:lvl1pPr>
            <a:lvl2pPr marL="742950" indent="-285750" eaLnBrk="0" hangingPunct="0">
              <a:spcBef>
                <a:spcPct val="20000"/>
              </a:spcBef>
              <a:buFont typeface="Tahoma" pitchFamily="34" charset="0"/>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cs typeface="Arial" charset="0"/>
              </a:defRPr>
            </a:lvl3pPr>
            <a:lvl4pPr marL="1600200" indent="-228600" eaLnBrk="0" hangingPunct="0">
              <a:spcBef>
                <a:spcPct val="20000"/>
              </a:spcBef>
              <a:buFont typeface="Tahoma" pitchFamily="34" charset="0"/>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2400" b="0" i="0" u="sng" strike="noStrike" kern="1200" cap="none" spc="0" normalizeH="0" baseline="0" noProof="0" dirty="0">
                <a:ln>
                  <a:noFill/>
                </a:ln>
                <a:solidFill>
                  <a:srgbClr val="FFFF00"/>
                </a:solidFill>
                <a:effectLst/>
                <a:uLnTx/>
                <a:uFillTx/>
                <a:latin typeface="Comic Sans MS" pitchFamily="66" charset="0"/>
                <a:ea typeface="+mn-ea"/>
                <a:cs typeface="Arial" charset="0"/>
              </a:rPr>
              <a:t>Everyone</a:t>
            </a:r>
            <a:r>
              <a:rPr kumimoji="0" lang="en-GB" altLang="en-US" sz="2400" b="0" i="0" u="none" strike="noStrike" kern="1200" cap="none" spc="0" normalizeH="0" baseline="0" noProof="0" dirty="0">
                <a:ln>
                  <a:noFill/>
                </a:ln>
                <a:solidFill>
                  <a:srgbClr val="FFFF00"/>
                </a:solidFill>
                <a:effectLst/>
                <a:uLnTx/>
                <a:uFillTx/>
                <a:latin typeface="Comic Sans MS" pitchFamily="66" charset="0"/>
                <a:ea typeface="+mn-ea"/>
                <a:cs typeface="Arial" charset="0"/>
              </a:rPr>
              <a:t> </a:t>
            </a:r>
            <a:r>
              <a:rPr kumimoji="0" lang="en-GB" altLang="en-US" sz="2400" b="0" i="0" u="none" strike="noStrike" kern="1200" cap="none" spc="0" normalizeH="0" baseline="0" noProof="0" dirty="0">
                <a:ln>
                  <a:noFill/>
                </a:ln>
                <a:solidFill>
                  <a:srgbClr val="FFFFFF"/>
                </a:solidFill>
                <a:effectLst/>
                <a:uLnTx/>
                <a:uFillTx/>
                <a:latin typeface="Comic Sans MS" pitchFamily="66" charset="0"/>
                <a:ea typeface="+mn-ea"/>
                <a:cs typeface="Arial" charset="0"/>
              </a:rPr>
              <a:t>is invited          to come forward and receive either                 Holy Communion                            or a blessing.                             </a:t>
            </a:r>
            <a:endParaRPr kumimoji="0" lang="en-US" altLang="en-US" sz="2400" b="0" i="0" u="none" strike="noStrike" kern="1200" cap="none" spc="0" normalizeH="0" baseline="0" noProof="0" dirty="0">
              <a:ln>
                <a:noFill/>
              </a:ln>
              <a:solidFill>
                <a:srgbClr val="FFFFFF"/>
              </a:solidFill>
              <a:effectLst/>
              <a:uLnTx/>
              <a:uFillTx/>
              <a:latin typeface="Comic Sans MS" pitchFamily="66" charset="0"/>
              <a:ea typeface="+mn-ea"/>
              <a:cs typeface="Arial" charset="0"/>
            </a:endParaRPr>
          </a:p>
        </p:txBody>
      </p:sp>
    </p:spTree>
    <p:extLst>
      <p:ext uri="{BB962C8B-B14F-4D97-AF65-F5344CB8AC3E}">
        <p14:creationId xmlns:p14="http://schemas.microsoft.com/office/powerpoint/2010/main" val="8163748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4E6A50A8-606D-4515-AF87-55883CE69F3B}"/>
            </a:ext>
          </a:extLst>
        </p:cNvPr>
        <p:cNvGrpSpPr/>
        <p:nvPr/>
      </p:nvGrpSpPr>
      <p:grpSpPr>
        <a:xfrm>
          <a:off x="0" y="0"/>
          <a:ext cx="0" cy="0"/>
          <a:chOff x="0" y="0"/>
          <a:chExt cx="0" cy="0"/>
        </a:xfrm>
      </p:grpSpPr>
      <p:pic>
        <p:nvPicPr>
          <p:cNvPr id="2" name="Picture 5">
            <a:extLst>
              <a:ext uri="{FF2B5EF4-FFF2-40B4-BE49-F238E27FC236}">
                <a16:creationId xmlns:a16="http://schemas.microsoft.com/office/drawing/2014/main" id="{984EFFC7-6916-9218-D79E-912FA7BECA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8571"/>
          <a:stretch>
            <a:fillRect/>
          </a:stretch>
        </p:blipFill>
        <p:spPr bwMode="auto">
          <a:xfrm>
            <a:off x="12700" y="15874"/>
            <a:ext cx="6946928" cy="68421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Text Box 3"/>
          <p:cNvSpPr txBox="1">
            <a:spLocks noChangeArrowheads="1"/>
          </p:cNvSpPr>
          <p:nvPr/>
        </p:nvSpPr>
        <p:spPr bwMode="auto">
          <a:xfrm>
            <a:off x="7434684" y="903293"/>
            <a:ext cx="4389015" cy="1569660"/>
          </a:xfrm>
          <a:prstGeom prst="rect">
            <a:avLst/>
          </a:prstGeom>
          <a:noFill/>
          <a:ln w="9525">
            <a:noFill/>
            <a:miter lim="800000"/>
            <a:headEnd/>
            <a:tailEnd/>
          </a:ln>
        </p:spPr>
        <p:txBody>
          <a:bodyPr wrap="square">
            <a:spAutoFit/>
          </a:bodyPr>
          <a:lstStyle>
            <a:lvl1pPr eaLnBrk="0" hangingPunct="0">
              <a:spcBef>
                <a:spcPct val="20000"/>
              </a:spcBef>
              <a:buClr>
                <a:schemeClr val="hlink"/>
              </a:buClr>
              <a:buSzPct val="120000"/>
              <a:buChar char="•"/>
              <a:defRPr sz="3200">
                <a:solidFill>
                  <a:schemeClr val="tx1"/>
                </a:solidFill>
                <a:latin typeface="Tahoma" pitchFamily="34" charset="0"/>
                <a:cs typeface="Arial" charset="0"/>
              </a:defRPr>
            </a:lvl1pPr>
            <a:lvl2pPr marL="742950" indent="-285750" eaLnBrk="0" hangingPunct="0">
              <a:spcBef>
                <a:spcPct val="20000"/>
              </a:spcBef>
              <a:buFont typeface="Tahoma" pitchFamily="34" charset="0"/>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cs typeface="Arial" charset="0"/>
              </a:defRPr>
            </a:lvl3pPr>
            <a:lvl4pPr marL="1600200" indent="-228600" eaLnBrk="0" hangingPunct="0">
              <a:spcBef>
                <a:spcPct val="20000"/>
              </a:spcBef>
              <a:buFont typeface="Tahoma" pitchFamily="34" charset="0"/>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4800" b="0" i="0" u="sng" strike="noStrike" kern="1200" cap="none" spc="0" normalizeH="0" baseline="0" noProof="0" dirty="0">
                <a:ln>
                  <a:noFill/>
                </a:ln>
                <a:solidFill>
                  <a:srgbClr val="000000"/>
                </a:solidFill>
                <a:effectLst/>
                <a:uLnTx/>
                <a:uFillTx/>
                <a:latin typeface="Comic Sans MS" pitchFamily="66" charset="0"/>
                <a:ea typeface="+mn-ea"/>
                <a:cs typeface="Arial" charset="0"/>
              </a:rPr>
              <a:t>COMMUNION HYMNS</a:t>
            </a:r>
            <a:endParaRPr kumimoji="0" lang="en-US" altLang="en-US" sz="4800" b="0" i="0" u="sng" strike="noStrike" kern="1200" cap="none" spc="0" normalizeH="0" baseline="0" noProof="0" dirty="0">
              <a:ln>
                <a:noFill/>
              </a:ln>
              <a:solidFill>
                <a:srgbClr val="000000"/>
              </a:solidFill>
              <a:effectLst/>
              <a:uLnTx/>
              <a:uFillTx/>
              <a:latin typeface="Comic Sans MS" pitchFamily="66" charset="0"/>
              <a:ea typeface="+mn-ea"/>
              <a:cs typeface="Arial" charset="0"/>
            </a:endParaRPr>
          </a:p>
        </p:txBody>
      </p:sp>
      <p:sp>
        <p:nvSpPr>
          <p:cNvPr id="5" name="Text Box 3">
            <a:extLst>
              <a:ext uri="{FF2B5EF4-FFF2-40B4-BE49-F238E27FC236}">
                <a16:creationId xmlns:a16="http://schemas.microsoft.com/office/drawing/2014/main" id="{3BFB707A-771C-3EC4-38B8-82231DCC5434}"/>
              </a:ext>
            </a:extLst>
          </p:cNvPr>
          <p:cNvSpPr txBox="1">
            <a:spLocks noChangeArrowheads="1"/>
          </p:cNvSpPr>
          <p:nvPr/>
        </p:nvSpPr>
        <p:spPr bwMode="auto">
          <a:xfrm>
            <a:off x="7612484" y="3052446"/>
            <a:ext cx="4033414" cy="1015663"/>
          </a:xfrm>
          <a:prstGeom prst="rect">
            <a:avLst/>
          </a:prstGeom>
          <a:solidFill>
            <a:schemeClr val="tx1"/>
          </a:solidFill>
          <a:ln w="9525">
            <a:solidFill>
              <a:schemeClr val="bg2"/>
            </a:solidFill>
            <a:miter lim="800000"/>
            <a:headEnd/>
            <a:tailEnd/>
          </a:ln>
        </p:spPr>
        <p:txBody>
          <a:bodyPr wrap="square">
            <a:spAutoFit/>
          </a:bodyPr>
          <a:lstStyle>
            <a:lvl1pPr eaLnBrk="0" hangingPunct="0">
              <a:spcBef>
                <a:spcPct val="20000"/>
              </a:spcBef>
              <a:buClr>
                <a:schemeClr val="hlink"/>
              </a:buClr>
              <a:buSzPct val="120000"/>
              <a:buChar char="•"/>
              <a:defRPr sz="3200">
                <a:solidFill>
                  <a:schemeClr val="tx1"/>
                </a:solidFill>
                <a:latin typeface="Tahoma" pitchFamily="34" charset="0"/>
                <a:cs typeface="Arial" charset="0"/>
              </a:defRPr>
            </a:lvl1pPr>
            <a:lvl2pPr marL="742950" indent="-285750" eaLnBrk="0" hangingPunct="0">
              <a:spcBef>
                <a:spcPct val="20000"/>
              </a:spcBef>
              <a:buFont typeface="Tahoma" pitchFamily="34" charset="0"/>
              <a:buChar char="–"/>
              <a:defRPr sz="2800">
                <a:solidFill>
                  <a:schemeClr val="tx1"/>
                </a:solidFill>
                <a:latin typeface="Tahoma" pitchFamily="34" charset="0"/>
                <a:cs typeface="Arial" charset="0"/>
              </a:defRPr>
            </a:lvl2pPr>
            <a:lvl3pPr marL="1143000" indent="-228600" eaLnBrk="0" hangingPunct="0">
              <a:spcBef>
                <a:spcPct val="20000"/>
              </a:spcBef>
              <a:buClr>
                <a:schemeClr val="hlink"/>
              </a:buClr>
              <a:buSzPct val="120000"/>
              <a:buChar char="•"/>
              <a:defRPr sz="2400">
                <a:solidFill>
                  <a:schemeClr val="tx1"/>
                </a:solidFill>
                <a:latin typeface="Tahoma" pitchFamily="34" charset="0"/>
                <a:cs typeface="Arial" charset="0"/>
              </a:defRPr>
            </a:lvl3pPr>
            <a:lvl4pPr marL="1600200" indent="-228600" eaLnBrk="0" hangingPunct="0">
              <a:spcBef>
                <a:spcPct val="20000"/>
              </a:spcBef>
              <a:buFont typeface="Tahoma" pitchFamily="34" charset="0"/>
              <a:buChar char="–"/>
              <a:defRPr sz="2000">
                <a:solidFill>
                  <a:schemeClr val="tx1"/>
                </a:solidFill>
                <a:latin typeface="Tahoma" pitchFamily="34" charset="0"/>
                <a:cs typeface="Arial" charset="0"/>
              </a:defRPr>
            </a:lvl4pPr>
            <a:lvl5pPr marL="2057400" indent="-228600" eaLnBrk="0" hangingPunct="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GB" altLang="en-US" sz="2400" b="0" i="0" u="none" strike="noStrike" kern="1200" cap="none" spc="0" normalizeH="0" baseline="0" noProof="0" dirty="0">
                <a:ln>
                  <a:noFill/>
                </a:ln>
                <a:solidFill>
                  <a:srgbClr val="000000"/>
                </a:solidFill>
                <a:effectLst/>
                <a:uLnTx/>
                <a:uFillTx/>
                <a:latin typeface="Comic Sans MS" pitchFamily="66" charset="0"/>
                <a:ea typeface="+mn-ea"/>
                <a:cs typeface="Arial" charset="0"/>
              </a:rPr>
              <a:t>MAKE ME HOLY LORD</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lang="en-GB" altLang="en-US" sz="2400" dirty="0">
                <a:solidFill>
                  <a:srgbClr val="000000"/>
                </a:solidFill>
                <a:latin typeface="Comic Sans MS" pitchFamily="66" charset="0"/>
              </a:rPr>
              <a:t>OCEANS</a:t>
            </a:r>
            <a:endParaRPr kumimoji="0" lang="en-GB" altLang="en-US" sz="2400" b="0" i="0" u="none" strike="noStrike" kern="1200" cap="none" spc="0" normalizeH="0" baseline="0" noProof="0" dirty="0">
              <a:ln>
                <a:noFill/>
              </a:ln>
              <a:solidFill>
                <a:srgbClr val="000000"/>
              </a:solidFill>
              <a:effectLst/>
              <a:uLnTx/>
              <a:uFillTx/>
              <a:latin typeface="Comic Sans MS" pitchFamily="66" charset="0"/>
              <a:ea typeface="+mn-ea"/>
              <a:cs typeface="Arial" charset="0"/>
            </a:endParaRPr>
          </a:p>
        </p:txBody>
      </p:sp>
    </p:spTree>
    <p:extLst>
      <p:ext uri="{BB962C8B-B14F-4D97-AF65-F5344CB8AC3E}">
        <p14:creationId xmlns:p14="http://schemas.microsoft.com/office/powerpoint/2010/main" val="5291517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EF35F4CC-0870-2DC0-D544-7660AAC36F7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BA4D8C9-5F9C-E0FF-1868-D317147C70C9}"/>
              </a:ext>
            </a:extLst>
          </p:cNvPr>
          <p:cNvSpPr txBox="1"/>
          <p:nvPr/>
        </p:nvSpPr>
        <p:spPr>
          <a:xfrm>
            <a:off x="2890119" y="312023"/>
            <a:ext cx="6411762" cy="1015663"/>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MAKE ME HOLY</a:t>
            </a:r>
          </a:p>
        </p:txBody>
      </p:sp>
      <p:sp>
        <p:nvSpPr>
          <p:cNvPr id="5" name="TextBox 4">
            <a:extLst>
              <a:ext uri="{FF2B5EF4-FFF2-40B4-BE49-F238E27FC236}">
                <a16:creationId xmlns:a16="http://schemas.microsoft.com/office/drawing/2014/main" id="{E88948CB-50DD-98DD-D34F-E91CB32E9DA1}"/>
              </a:ext>
            </a:extLst>
          </p:cNvPr>
          <p:cNvSpPr txBox="1"/>
          <p:nvPr/>
        </p:nvSpPr>
        <p:spPr>
          <a:xfrm>
            <a:off x="2599968" y="1719740"/>
            <a:ext cx="6992063" cy="1600438"/>
          </a:xfrm>
          <a:prstGeom prst="rect">
            <a:avLst/>
          </a:prstGeom>
          <a:solidFill>
            <a:schemeClr val="bg1"/>
          </a:solidFill>
          <a:ln>
            <a:solidFill>
              <a:schemeClr val="tx1"/>
            </a:solidFill>
          </a:ln>
        </p:spPr>
        <p:txBody>
          <a:bodyPr wrap="square">
            <a:spAutoFit/>
          </a:bodyPr>
          <a:lstStyle/>
          <a:p>
            <a:pPr fontAlgn="base"/>
            <a:endParaRPr lang="en-GB" sz="200" kern="1200" dirty="0">
              <a:solidFill>
                <a:srgbClr val="0000FF"/>
              </a:solidFill>
              <a:effectLst/>
              <a:latin typeface="Comic Sans MS" panose="030F0702030302020204" pitchFamily="66" charset="0"/>
            </a:endParaRPr>
          </a:p>
          <a:p>
            <a:pPr fontAlgn="base"/>
            <a:endParaRPr lang="en-GB" sz="200" dirty="0">
              <a:solidFill>
                <a:srgbClr val="0000FF"/>
              </a:solidFill>
              <a:latin typeface="Comic Sans MS" panose="030F0702030302020204" pitchFamily="66" charset="0"/>
            </a:endParaRPr>
          </a:p>
          <a:p>
            <a:pPr fontAlgn="base"/>
            <a:endParaRPr lang="en-GB" sz="200" kern="1200" dirty="0">
              <a:solidFill>
                <a:srgbClr val="0000FF"/>
              </a:solidFill>
              <a:effectLst/>
              <a:latin typeface="Comic Sans MS" panose="030F0702030302020204" pitchFamily="66" charset="0"/>
            </a:endParaRPr>
          </a:p>
          <a:p>
            <a:pPr fontAlgn="base"/>
            <a:r>
              <a:rPr lang="en-GB" sz="2800" kern="1200" dirty="0">
                <a:solidFill>
                  <a:srgbClr val="0000FF"/>
                </a:solidFill>
                <a:effectLst/>
                <a:latin typeface="Comic Sans MS" panose="030F0702030302020204" pitchFamily="66" charset="0"/>
              </a:rPr>
              <a:t>Prepare my mind, prepare my soul,                                                                                                    prepare my heart and make me whole,                                                                                                 prepare me for the awesomeness of you.     </a:t>
            </a:r>
          </a:p>
          <a:p>
            <a:pPr fontAlgn="base"/>
            <a:endParaRPr lang="en-GB" sz="800" dirty="0">
              <a:solidFill>
                <a:srgbClr val="0000FF"/>
              </a:solidFill>
              <a:latin typeface="Comic Sans MS" panose="030F0702030302020204" pitchFamily="66" charset="0"/>
            </a:endParaRPr>
          </a:p>
        </p:txBody>
      </p:sp>
      <p:sp>
        <p:nvSpPr>
          <p:cNvPr id="3" name="TextBox 2">
            <a:extLst>
              <a:ext uri="{FF2B5EF4-FFF2-40B4-BE49-F238E27FC236}">
                <a16:creationId xmlns:a16="http://schemas.microsoft.com/office/drawing/2014/main" id="{ABE11E9D-4A90-9F60-F76C-F7712A1C9184}"/>
              </a:ext>
            </a:extLst>
          </p:cNvPr>
          <p:cNvSpPr txBox="1"/>
          <p:nvPr/>
        </p:nvSpPr>
        <p:spPr>
          <a:xfrm>
            <a:off x="2890119" y="3964864"/>
            <a:ext cx="6534863" cy="1384995"/>
          </a:xfrm>
          <a:prstGeom prst="rect">
            <a:avLst/>
          </a:prstGeom>
          <a:solidFill>
            <a:schemeClr val="bg1"/>
          </a:solidFill>
          <a:ln>
            <a:solidFill>
              <a:schemeClr val="tx1"/>
            </a:solidFill>
          </a:ln>
        </p:spPr>
        <p:txBody>
          <a:bodyPr wrap="square">
            <a:spAutoFit/>
          </a:bodyPr>
          <a:lstStyle/>
          <a:p>
            <a:pPr eaLnBrk="0" fontAlgn="base" hangingPunct="0">
              <a:spcBef>
                <a:spcPts val="1680"/>
              </a:spcBef>
            </a:pPr>
            <a:r>
              <a:rPr lang="en-GB" sz="2800" kern="1200" dirty="0">
                <a:solidFill>
                  <a:srgbClr val="0000FF"/>
                </a:solidFill>
                <a:effectLst/>
                <a:latin typeface="Comic Sans MS" panose="030F0702030302020204" pitchFamily="66" charset="0"/>
              </a:rPr>
              <a:t>Renew in me a spirit strong,                                                                                                        remind me Lord of all that’s wrong,                                                                                create in me complete desire for you.</a:t>
            </a:r>
            <a:endParaRPr lang="en-GB" sz="2800" dirty="0">
              <a:solidFill>
                <a:srgbClr val="0000FF"/>
              </a:solidFill>
              <a:effectLst/>
              <a:latin typeface="Comic Sans MS" panose="030F0702030302020204" pitchFamily="66" charset="0"/>
              <a:ea typeface="Times New Roman" panose="02020603050405020304" pitchFamily="18" charset="0"/>
            </a:endParaRPr>
          </a:p>
        </p:txBody>
      </p:sp>
    </p:spTree>
    <p:extLst>
      <p:ext uri="{BB962C8B-B14F-4D97-AF65-F5344CB8AC3E}">
        <p14:creationId xmlns:p14="http://schemas.microsoft.com/office/powerpoint/2010/main" val="11305342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FD8E733C-30FF-B984-FFB5-FBA07EA26FA4}"/>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D63F0FA-BEA6-1824-566D-00D2ADAE0A19}"/>
              </a:ext>
            </a:extLst>
          </p:cNvPr>
          <p:cNvSpPr txBox="1"/>
          <p:nvPr/>
        </p:nvSpPr>
        <p:spPr>
          <a:xfrm>
            <a:off x="4343400" y="236718"/>
            <a:ext cx="3747053" cy="1889235"/>
          </a:xfrm>
          <a:prstGeom prst="rect">
            <a:avLst/>
          </a:prstGeom>
          <a:solidFill>
            <a:schemeClr val="bg1"/>
          </a:solidFill>
          <a:ln>
            <a:solidFill>
              <a:schemeClr val="tx1"/>
            </a:solidFill>
          </a:ln>
        </p:spPr>
        <p:txBody>
          <a:bodyPr wrap="square">
            <a:spAutoFit/>
          </a:bodyPr>
          <a:lstStyle/>
          <a:p>
            <a:pPr eaLnBrk="0" fontAlgn="base" hangingPunct="0">
              <a:lnSpc>
                <a:spcPct val="106000"/>
              </a:lnSpc>
            </a:pPr>
            <a:r>
              <a:rPr lang="en-GB" sz="2800" kern="1200" dirty="0">
                <a:solidFill>
                  <a:srgbClr val="0000FF"/>
                </a:solidFill>
                <a:effectLst/>
                <a:latin typeface="Comic Sans MS" panose="030F0702030302020204" pitchFamily="66" charset="0"/>
              </a:rPr>
              <a:t>Make me Holy Lord,</a:t>
            </a:r>
            <a:r>
              <a:rPr lang="en-US" sz="2800" kern="1200" dirty="0">
                <a:solidFill>
                  <a:srgbClr val="0000FF"/>
                </a:solidFill>
                <a:effectLst/>
                <a:latin typeface="Comic Sans MS" panose="030F0702030302020204" pitchFamily="66" charset="0"/>
              </a:rPr>
              <a:t>                                                                                                                    Make me Holy Lord,                                                                                                                       Make me Holy Lord,                                                                                                                  Like you.</a:t>
            </a:r>
            <a:endParaRPr lang="en-GB" sz="2800" dirty="0">
              <a:solidFill>
                <a:srgbClr val="0000FF"/>
              </a:solidFill>
              <a:effectLst/>
              <a:latin typeface="Comic Sans MS" panose="030F0702030302020204" pitchFamily="66" charset="0"/>
              <a:ea typeface="Times New Roman" panose="02020603050405020304" pitchFamily="18" charset="0"/>
            </a:endParaRPr>
          </a:p>
        </p:txBody>
      </p:sp>
      <p:pic>
        <p:nvPicPr>
          <p:cNvPr id="5121" name="Picture 3" descr="A group of people with a cross&#10;&#10;AI-generated content may be incorrect.">
            <a:extLst>
              <a:ext uri="{FF2B5EF4-FFF2-40B4-BE49-F238E27FC236}">
                <a16:creationId xmlns:a16="http://schemas.microsoft.com/office/drawing/2014/main" id="{C4AE13AC-2573-BF29-A6C5-EC20C88CFC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4580" y="2401121"/>
            <a:ext cx="7531044" cy="4220161"/>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049603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7EC96AB7-EB22-FC59-B58B-A6B5D6C75A3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ABE9A4D-E9EB-9D97-D892-B08E152ACB7C}"/>
              </a:ext>
            </a:extLst>
          </p:cNvPr>
          <p:cNvSpPr txBox="1"/>
          <p:nvPr/>
        </p:nvSpPr>
        <p:spPr>
          <a:xfrm>
            <a:off x="4682169" y="780326"/>
            <a:ext cx="7157395" cy="1815882"/>
          </a:xfrm>
          <a:prstGeom prst="rect">
            <a:avLst/>
          </a:prstGeom>
          <a:solidFill>
            <a:schemeClr val="bg1"/>
          </a:solidFill>
          <a:ln>
            <a:solidFill>
              <a:schemeClr val="tx1"/>
            </a:solidFill>
          </a:ln>
        </p:spPr>
        <p:txBody>
          <a:bodyPr wrap="square">
            <a:spAutoFit/>
          </a:bodyPr>
          <a:lstStyle/>
          <a:p>
            <a:pPr eaLnBrk="0" fontAlgn="base" hangingPunct="0">
              <a:spcBef>
                <a:spcPts val="1680"/>
              </a:spcBef>
            </a:pPr>
            <a:r>
              <a:rPr lang="en-GB" sz="2800" kern="1200" dirty="0">
                <a:solidFill>
                  <a:srgbClr val="0000FF"/>
                </a:solidFill>
                <a:effectLst/>
                <a:latin typeface="Comic Sans MS" panose="030F0702030302020204" pitchFamily="66" charset="0"/>
              </a:rPr>
              <a:t>Consume my mind,                                               consume my soul,                                                                                                 consume my heart and make me whole,                                                                              consume me with the awesomeness of you. </a:t>
            </a:r>
            <a:endParaRPr lang="en-GB" sz="2800" dirty="0">
              <a:solidFill>
                <a:srgbClr val="0000FF"/>
              </a:solidFill>
              <a:effectLst/>
              <a:latin typeface="Comic Sans MS" panose="030F0702030302020204" pitchFamily="66" charset="0"/>
              <a:ea typeface="Times New Roman" panose="02020603050405020304" pitchFamily="18" charset="0"/>
            </a:endParaRPr>
          </a:p>
        </p:txBody>
      </p:sp>
      <p:sp>
        <p:nvSpPr>
          <p:cNvPr id="3" name="TextBox 2">
            <a:extLst>
              <a:ext uri="{FF2B5EF4-FFF2-40B4-BE49-F238E27FC236}">
                <a16:creationId xmlns:a16="http://schemas.microsoft.com/office/drawing/2014/main" id="{E4AB8DE3-057A-2190-5B05-63D5F3C5DD6E}"/>
              </a:ext>
            </a:extLst>
          </p:cNvPr>
          <p:cNvSpPr txBox="1"/>
          <p:nvPr/>
        </p:nvSpPr>
        <p:spPr>
          <a:xfrm>
            <a:off x="4771235" y="3314008"/>
            <a:ext cx="6927122" cy="1384995"/>
          </a:xfrm>
          <a:prstGeom prst="rect">
            <a:avLst/>
          </a:prstGeom>
          <a:solidFill>
            <a:schemeClr val="bg1"/>
          </a:solidFill>
          <a:ln>
            <a:solidFill>
              <a:schemeClr val="tx1"/>
            </a:solidFill>
          </a:ln>
        </p:spPr>
        <p:txBody>
          <a:bodyPr wrap="square">
            <a:spAutoFit/>
          </a:bodyPr>
          <a:lstStyle/>
          <a:p>
            <a:pPr marL="0" marR="0" lvl="0" indent="0" algn="l" defTabSz="914400" rtl="0" eaLnBrk="0" fontAlgn="base" latinLnBrk="0" hangingPunct="0">
              <a:lnSpc>
                <a:spcPct val="100000"/>
              </a:lnSpc>
              <a:spcBef>
                <a:spcPts val="1680"/>
              </a:spcBef>
              <a:spcAft>
                <a:spcPts val="0"/>
              </a:spcAft>
              <a:buClrTx/>
              <a:buSzTx/>
              <a:buFontTx/>
              <a:buNone/>
              <a:tabLst/>
              <a:defRPr/>
            </a:pPr>
            <a:r>
              <a:rPr lang="en-US" sz="2800" kern="1200" dirty="0">
                <a:solidFill>
                  <a:srgbClr val="0000FF"/>
                </a:solidFill>
                <a:effectLst/>
                <a:latin typeface="Comic Sans MS" panose="030F0702030302020204" pitchFamily="66" charset="0"/>
              </a:rPr>
              <a:t>Destroy the pride, destroy the hate,                                                                                                 destroy the things that separate                                                                                                                    and keep me from returning back to you.</a:t>
            </a:r>
            <a:endParaRPr kumimoji="0" lang="en-GB" sz="2800" b="0" i="0" u="none" strike="noStrike" kern="1200" cap="none" spc="0" normalizeH="0" baseline="0" noProof="0" dirty="0">
              <a:ln>
                <a:noFill/>
              </a:ln>
              <a:solidFill>
                <a:srgbClr val="0000FF"/>
              </a:solidFill>
              <a:effectLst/>
              <a:uLnTx/>
              <a:uFillTx/>
              <a:latin typeface="Comic Sans MS" panose="030F0702030302020204" pitchFamily="66" charset="0"/>
              <a:ea typeface="Times New Roman" panose="02020603050405020304" pitchFamily="18" charset="0"/>
            </a:endParaRPr>
          </a:p>
        </p:txBody>
      </p:sp>
      <p:pic>
        <p:nvPicPr>
          <p:cNvPr id="4" name="Picture 3" descr="A close up of water&#10;&#10;AI-generated content may be incorrect.">
            <a:extLst>
              <a:ext uri="{FF2B5EF4-FFF2-40B4-BE49-F238E27FC236}">
                <a16:creationId xmlns:a16="http://schemas.microsoft.com/office/drawing/2014/main" id="{3DCD3BF1-221B-DED5-0DAE-9C80418B3B5F}"/>
              </a:ext>
            </a:extLst>
          </p:cNvPr>
          <p:cNvPicPr>
            <a:picLocks noChangeAspect="1"/>
          </p:cNvPicPr>
          <p:nvPr/>
        </p:nvPicPr>
        <p:blipFill>
          <a:blip r:embed="rId3">
            <a:extLst>
              <a:ext uri="{28A0092B-C50C-407E-A947-70E740481C1C}">
                <a14:useLocalDpi xmlns:a14="http://schemas.microsoft.com/office/drawing/2010/main" val="0"/>
              </a:ext>
            </a:extLst>
          </a:blip>
          <a:srcRect l="6741" t="3006" r="4688" b="16239"/>
          <a:stretch>
            <a:fillRect/>
          </a:stretch>
        </p:blipFill>
        <p:spPr>
          <a:xfrm>
            <a:off x="352436" y="1591027"/>
            <a:ext cx="3779520" cy="3445962"/>
          </a:xfrm>
          <a:prstGeom prst="rect">
            <a:avLst/>
          </a:prstGeom>
          <a:ln>
            <a:solidFill>
              <a:schemeClr val="tx1"/>
            </a:solidFill>
          </a:ln>
        </p:spPr>
      </p:pic>
    </p:spTree>
    <p:extLst>
      <p:ext uri="{BB962C8B-B14F-4D97-AF65-F5344CB8AC3E}">
        <p14:creationId xmlns:p14="http://schemas.microsoft.com/office/powerpoint/2010/main" val="35711957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2C4C88A0-CA5F-51F1-BC5D-81328852E683}"/>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6500157-1C73-D7A4-8F90-75840A8E088F}"/>
              </a:ext>
            </a:extLst>
          </p:cNvPr>
          <p:cNvSpPr txBox="1"/>
          <p:nvPr/>
        </p:nvSpPr>
        <p:spPr>
          <a:xfrm>
            <a:off x="4343400" y="236718"/>
            <a:ext cx="3747053" cy="1889235"/>
          </a:xfrm>
          <a:prstGeom prst="rect">
            <a:avLst/>
          </a:prstGeom>
          <a:solidFill>
            <a:schemeClr val="bg1"/>
          </a:solidFill>
          <a:ln>
            <a:solidFill>
              <a:schemeClr val="tx1"/>
            </a:solidFill>
          </a:ln>
        </p:spPr>
        <p:txBody>
          <a:bodyPr wrap="square">
            <a:spAutoFit/>
          </a:bodyPr>
          <a:lstStyle/>
          <a:p>
            <a:pPr marL="0" marR="0" lvl="0" indent="0" algn="l" defTabSz="914400" rtl="0" eaLnBrk="0" fontAlgn="base" latinLnBrk="0" hangingPunct="0">
              <a:lnSpc>
                <a:spcPct val="106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mn-cs"/>
              </a:rPr>
              <a:t>Make me Holy Lord,</a:t>
            </a:r>
            <a:r>
              <a:rPr kumimoji="0" 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mn-cs"/>
              </a:rPr>
              <a:t>                                                                                                                    Make me Holy Lord,                                                                                                                       Make me Holy Lord,                                                                                                                  Like you.</a:t>
            </a:r>
            <a:endParaRPr kumimoji="0" lang="en-GB" sz="2800" b="0" i="0" u="none" strike="noStrike" kern="1200" cap="none" spc="0" normalizeH="0" baseline="0" noProof="0" dirty="0">
              <a:ln>
                <a:noFill/>
              </a:ln>
              <a:solidFill>
                <a:srgbClr val="0000FF"/>
              </a:solidFill>
              <a:effectLst/>
              <a:uLnTx/>
              <a:uFillTx/>
              <a:latin typeface="Comic Sans MS" panose="030F0702030302020204" pitchFamily="66" charset="0"/>
              <a:ea typeface="Times New Roman" panose="02020603050405020304" pitchFamily="18" charset="0"/>
              <a:cs typeface="+mn-cs"/>
            </a:endParaRPr>
          </a:p>
        </p:txBody>
      </p:sp>
      <p:pic>
        <p:nvPicPr>
          <p:cNvPr id="5121" name="Picture 3" descr="A group of people with a cross&#10;&#10;AI-generated content may be incorrect.">
            <a:extLst>
              <a:ext uri="{FF2B5EF4-FFF2-40B4-BE49-F238E27FC236}">
                <a16:creationId xmlns:a16="http://schemas.microsoft.com/office/drawing/2014/main" id="{C065B9FB-D333-9C70-1B23-B87442AB0C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4580" y="2401121"/>
            <a:ext cx="7531044" cy="4220161"/>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918206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a:extLst>
            <a:ext uri="{FF2B5EF4-FFF2-40B4-BE49-F238E27FC236}">
              <a16:creationId xmlns:a16="http://schemas.microsoft.com/office/drawing/2014/main" id="{97D25904-B5B4-5037-F660-9C813BE8CAFE}"/>
            </a:ext>
          </a:extLst>
        </p:cNvPr>
        <p:cNvGrpSpPr/>
        <p:nvPr/>
      </p:nvGrpSpPr>
      <p:grpSpPr>
        <a:xfrm>
          <a:off x="0" y="0"/>
          <a:ext cx="0" cy="0"/>
          <a:chOff x="0" y="0"/>
          <a:chExt cx="0" cy="0"/>
        </a:xfrm>
      </p:grpSpPr>
      <p:sp>
        <p:nvSpPr>
          <p:cNvPr id="2" name="Rectangle 6">
            <a:extLst>
              <a:ext uri="{FF2B5EF4-FFF2-40B4-BE49-F238E27FC236}">
                <a16:creationId xmlns:a16="http://schemas.microsoft.com/office/drawing/2014/main" id="{C32492C6-5B08-A2DF-F86E-CB76A6F7BD3E}"/>
              </a:ext>
            </a:extLst>
          </p:cNvPr>
          <p:cNvSpPr>
            <a:spLocks noChangeArrowheads="1"/>
          </p:cNvSpPr>
          <p:nvPr/>
        </p:nvSpPr>
        <p:spPr bwMode="auto">
          <a:xfrm>
            <a:off x="1657725" y="258454"/>
            <a:ext cx="8394700" cy="3733971"/>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7000"/>
              </a:lnSpc>
              <a:spcBef>
                <a:spcPct val="20000"/>
              </a:spcBef>
              <a:spcAft>
                <a:spcPts val="800"/>
              </a:spcAft>
              <a:buClr>
                <a:srgbClr val="33CCCC"/>
              </a:buClr>
              <a:buSzPct val="120000"/>
              <a:buFontTx/>
              <a:buNone/>
              <a:tabLst/>
              <a:defRPr/>
            </a:pPr>
            <a:r>
              <a:rPr kumimoji="0" lang="en-GB" sz="2800" b="0" i="1" u="none" strike="noStrike" kern="1200" cap="none" spc="0" normalizeH="0" baseline="0" noProof="0" dirty="0">
                <a:ln>
                  <a:noFill/>
                </a:ln>
                <a:solidFill>
                  <a:schemeClr val="bg2"/>
                </a:solidFill>
                <a:effectLst/>
                <a:uLnTx/>
                <a:uFillTx/>
                <a:latin typeface="Comic Sans MS" panose="030F0702030302020204" pitchFamily="66" charset="0"/>
                <a:ea typeface="Calibri" panose="020F0502020204030204" pitchFamily="34" charset="0"/>
                <a:cs typeface="Arial" panose="020B0604020202020204" pitchFamily="34" charset="0"/>
              </a:rPr>
              <a:t>And as you speak,                                                  </a:t>
            </a:r>
            <a:r>
              <a:rPr kumimoji="0" lang="en-GB" sz="2800" b="0" i="1" u="none" strike="noStrike" kern="1200" cap="none" spc="0" normalizeH="0" baseline="0" noProof="0" dirty="0">
                <a:ln>
                  <a:noFill/>
                </a:ln>
                <a:solidFill>
                  <a:schemeClr val="bg2"/>
                </a:solidFill>
                <a:effectLst/>
                <a:uLnTx/>
                <a:uFillTx/>
                <a:latin typeface="Comic Sans MS" panose="030F0702030302020204" pitchFamily="66" charset="0"/>
                <a:ea typeface="Times New Roman" panose="02020603050405020304" pitchFamily="18" charset="0"/>
                <a:cs typeface="Arial" panose="020B0604020202020204" pitchFamily="34" charset="0"/>
              </a:rPr>
              <a:t>A hundred billion failures disappear,               Where you lost your life so I could find it here, If you left the grave behind you, so will I.               </a:t>
            </a:r>
          </a:p>
          <a:p>
            <a:pPr marL="0" marR="0" lvl="0" indent="0" algn="l" defTabSz="914400" rtl="0" eaLnBrk="0" fontAlgn="base" latinLnBrk="0" hangingPunct="0">
              <a:lnSpc>
                <a:spcPct val="107000"/>
              </a:lnSpc>
              <a:spcBef>
                <a:spcPct val="20000"/>
              </a:spcBef>
              <a:spcAft>
                <a:spcPts val="800"/>
              </a:spcAft>
              <a:buClr>
                <a:srgbClr val="33CCCC"/>
              </a:buClr>
              <a:buSzPct val="120000"/>
              <a:buFontTx/>
              <a:buNone/>
              <a:tabLst/>
              <a:defRPr/>
            </a:pPr>
            <a:r>
              <a:rPr kumimoji="0" lang="en-GB" sz="2800" b="0" i="1" u="none" strike="noStrike" kern="1200" cap="none" spc="0" normalizeH="0" baseline="0" noProof="0" dirty="0">
                <a:ln>
                  <a:noFill/>
                </a:ln>
                <a:solidFill>
                  <a:schemeClr val="bg2"/>
                </a:solidFill>
                <a:effectLst/>
                <a:uLnTx/>
                <a:uFillTx/>
                <a:latin typeface="Comic Sans MS" panose="030F0702030302020204" pitchFamily="66" charset="0"/>
                <a:ea typeface="Times New Roman" panose="02020603050405020304" pitchFamily="18" charset="0"/>
                <a:cs typeface="Arial" panose="020B0604020202020204" pitchFamily="34" charset="0"/>
              </a:rPr>
              <a:t>I can see your heart in everything you’ve done, every part designed in a work of art called love, if you gladly chose surrender so will I.</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endParaRPr>
          </a:p>
        </p:txBody>
      </p:sp>
      <p:pic>
        <p:nvPicPr>
          <p:cNvPr id="3" name="Picture 2">
            <a:extLst>
              <a:ext uri="{FF2B5EF4-FFF2-40B4-BE49-F238E27FC236}">
                <a16:creationId xmlns:a16="http://schemas.microsoft.com/office/drawing/2014/main" id="{EE648778-767D-9E8F-5166-99DAC0A59E8A}"/>
              </a:ext>
            </a:extLst>
          </p:cNvPr>
          <p:cNvPicPr>
            <a:picLocks noChangeAspect="1"/>
          </p:cNvPicPr>
          <p:nvPr/>
        </p:nvPicPr>
        <p:blipFill>
          <a:blip r:embed="rId3"/>
          <a:srcRect l="63602" t="47991" r="6456" b="35621"/>
          <a:stretch>
            <a:fillRect/>
          </a:stretch>
        </p:blipFill>
        <p:spPr>
          <a:xfrm>
            <a:off x="2230407" y="4242568"/>
            <a:ext cx="7249336" cy="2221732"/>
          </a:xfrm>
          <a:prstGeom prst="rect">
            <a:avLst/>
          </a:prstGeom>
        </p:spPr>
      </p:pic>
    </p:spTree>
    <p:extLst>
      <p:ext uri="{BB962C8B-B14F-4D97-AF65-F5344CB8AC3E}">
        <p14:creationId xmlns:p14="http://schemas.microsoft.com/office/powerpoint/2010/main" val="36912599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1481CFF3-9E2B-267F-BED1-580E7407DA2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0A28EC6-723B-BD3C-074D-CB049E1F5F0B}"/>
              </a:ext>
            </a:extLst>
          </p:cNvPr>
          <p:cNvSpPr txBox="1"/>
          <p:nvPr/>
        </p:nvSpPr>
        <p:spPr>
          <a:xfrm>
            <a:off x="4338046" y="3708693"/>
            <a:ext cx="6927122" cy="1432508"/>
          </a:xfrm>
          <a:prstGeom prst="rect">
            <a:avLst/>
          </a:prstGeom>
          <a:solidFill>
            <a:schemeClr val="bg1"/>
          </a:solidFill>
          <a:ln>
            <a:solidFill>
              <a:schemeClr val="tx1"/>
            </a:solidFill>
          </a:ln>
        </p:spPr>
        <p:txBody>
          <a:bodyPr wrap="square">
            <a:spAutoFit/>
          </a:bodyPr>
          <a:lstStyle/>
          <a:p>
            <a:pPr eaLnBrk="0" fontAlgn="base" hangingPunct="0">
              <a:lnSpc>
                <a:spcPct val="106000"/>
              </a:lnSpc>
              <a:spcAft>
                <a:spcPts val="800"/>
              </a:spcAft>
            </a:pPr>
            <a:r>
              <a:rPr lang="en-GB" sz="2800" kern="1200" dirty="0">
                <a:solidFill>
                  <a:srgbClr val="0000FF"/>
                </a:solidFill>
                <a:effectLst/>
                <a:latin typeface="Comic Sans MS" panose="030F0702030302020204" pitchFamily="66" charset="0"/>
                <a:ea typeface="Times New Roman" panose="02020603050405020304" pitchFamily="18" charset="0"/>
              </a:rPr>
              <a:t>Redecorate me from within,                                                                                                   refurnish me with sacredness,                                                                                                     rebuild me with a yearning love for you.</a:t>
            </a:r>
            <a:endParaRPr lang="en-GB" sz="2800" dirty="0">
              <a:solidFill>
                <a:srgbClr val="0000FF"/>
              </a:solidFill>
              <a:effectLst/>
              <a:latin typeface="Comic Sans MS" panose="030F0702030302020204" pitchFamily="66" charset="0"/>
              <a:ea typeface="Times New Roman" panose="02020603050405020304" pitchFamily="18" charset="0"/>
            </a:endParaRPr>
          </a:p>
        </p:txBody>
      </p:sp>
      <p:sp>
        <p:nvSpPr>
          <p:cNvPr id="9" name="TextBox 8">
            <a:extLst>
              <a:ext uri="{FF2B5EF4-FFF2-40B4-BE49-F238E27FC236}">
                <a16:creationId xmlns:a16="http://schemas.microsoft.com/office/drawing/2014/main" id="{AE40C0B8-69FC-457A-13FF-45A3AE2C9AE5}"/>
              </a:ext>
            </a:extLst>
          </p:cNvPr>
          <p:cNvSpPr txBox="1"/>
          <p:nvPr/>
        </p:nvSpPr>
        <p:spPr>
          <a:xfrm>
            <a:off x="4363166" y="770312"/>
            <a:ext cx="6523592" cy="2351926"/>
          </a:xfrm>
          <a:prstGeom prst="rect">
            <a:avLst/>
          </a:prstGeom>
          <a:solidFill>
            <a:schemeClr val="bg1"/>
          </a:solidFill>
          <a:ln>
            <a:solidFill>
              <a:schemeClr val="tx1"/>
            </a:solidFill>
          </a:ln>
        </p:spPr>
        <p:txBody>
          <a:bodyPr wrap="square">
            <a:spAutoFit/>
          </a:bodyPr>
          <a:lstStyle/>
          <a:p>
            <a:pPr eaLnBrk="0" fontAlgn="base" hangingPunct="0">
              <a:lnSpc>
                <a:spcPct val="106000"/>
              </a:lnSpc>
              <a:spcAft>
                <a:spcPts val="800"/>
              </a:spcAft>
            </a:pPr>
            <a:r>
              <a:rPr lang="en-GB" sz="2800" kern="1200" dirty="0">
                <a:solidFill>
                  <a:srgbClr val="0000FF"/>
                </a:solidFill>
                <a:effectLst/>
                <a:latin typeface="Comic Sans MS" panose="030F0702030302020204" pitchFamily="66" charset="0"/>
                <a:ea typeface="Times New Roman" panose="02020603050405020304" pitchFamily="18" charset="0"/>
              </a:rPr>
              <a:t>Restore my mind                                                                                                                      Restore my soul,                                                                                                                               restore my heart and make it whole,                                                                                                           restore me with                                                  the awesomeness of you.</a:t>
            </a:r>
            <a:endParaRPr lang="en-GB" sz="2800" dirty="0">
              <a:solidFill>
                <a:srgbClr val="0000FF"/>
              </a:solidFill>
              <a:effectLst/>
              <a:latin typeface="Comic Sans MS" panose="030F0702030302020204" pitchFamily="66" charset="0"/>
              <a:ea typeface="Times New Roman" panose="02020603050405020304" pitchFamily="18" charset="0"/>
            </a:endParaRPr>
          </a:p>
        </p:txBody>
      </p:sp>
      <p:pic>
        <p:nvPicPr>
          <p:cNvPr id="2" name="Picture 1" descr="A close up of water&#10;&#10;AI-generated content may be incorrect.">
            <a:extLst>
              <a:ext uri="{FF2B5EF4-FFF2-40B4-BE49-F238E27FC236}">
                <a16:creationId xmlns:a16="http://schemas.microsoft.com/office/drawing/2014/main" id="{D3F733A1-EBCF-31AD-FB8F-FB956A072641}"/>
              </a:ext>
            </a:extLst>
          </p:cNvPr>
          <p:cNvPicPr>
            <a:picLocks noChangeAspect="1"/>
          </p:cNvPicPr>
          <p:nvPr/>
        </p:nvPicPr>
        <p:blipFill>
          <a:blip r:embed="rId3">
            <a:extLst>
              <a:ext uri="{28A0092B-C50C-407E-A947-70E740481C1C}">
                <a14:useLocalDpi xmlns:a14="http://schemas.microsoft.com/office/drawing/2010/main" val="0"/>
              </a:ext>
            </a:extLst>
          </a:blip>
          <a:srcRect l="6741" t="3006" r="4688" b="16239"/>
          <a:stretch>
            <a:fillRect/>
          </a:stretch>
        </p:blipFill>
        <p:spPr>
          <a:xfrm>
            <a:off x="352436" y="1591027"/>
            <a:ext cx="3779520" cy="3445962"/>
          </a:xfrm>
          <a:prstGeom prst="rect">
            <a:avLst/>
          </a:prstGeom>
          <a:ln>
            <a:solidFill>
              <a:schemeClr val="tx1"/>
            </a:solidFill>
          </a:ln>
        </p:spPr>
      </p:pic>
    </p:spTree>
    <p:extLst>
      <p:ext uri="{BB962C8B-B14F-4D97-AF65-F5344CB8AC3E}">
        <p14:creationId xmlns:p14="http://schemas.microsoft.com/office/powerpoint/2010/main" val="42066481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a:extLst>
            <a:ext uri="{FF2B5EF4-FFF2-40B4-BE49-F238E27FC236}">
              <a16:creationId xmlns:a16="http://schemas.microsoft.com/office/drawing/2014/main" id="{F9DB387B-3B6B-C087-3276-2F1F17A5F96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20D87A2E-A5C0-6D47-29BE-B6BF639C70EC}"/>
              </a:ext>
            </a:extLst>
          </p:cNvPr>
          <p:cNvSpPr txBox="1"/>
          <p:nvPr/>
        </p:nvSpPr>
        <p:spPr>
          <a:xfrm>
            <a:off x="4246262" y="193176"/>
            <a:ext cx="3747053" cy="1895199"/>
          </a:xfrm>
          <a:prstGeom prst="rect">
            <a:avLst/>
          </a:prstGeom>
          <a:solidFill>
            <a:schemeClr val="bg1"/>
          </a:solidFill>
          <a:ln>
            <a:solidFill>
              <a:schemeClr val="tx1"/>
            </a:solidFill>
          </a:ln>
        </p:spPr>
        <p:txBody>
          <a:bodyPr wrap="square">
            <a:spAutoFit/>
          </a:bodyPr>
          <a:lstStyle/>
          <a:p>
            <a:pPr marL="0" marR="0" lvl="0" indent="0" algn="l" defTabSz="914400" rtl="0" eaLnBrk="0" fontAlgn="base" latinLnBrk="0" hangingPunct="0">
              <a:lnSpc>
                <a:spcPct val="106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mn-cs"/>
              </a:rPr>
              <a:t>Make me Holy Lord,</a:t>
            </a:r>
            <a:r>
              <a:rPr kumimoji="0" lang="en-US" sz="2800" b="0" i="0" u="none" strike="noStrike" kern="1200" cap="none" spc="0" normalizeH="0" baseline="0" noProof="0" dirty="0">
                <a:ln>
                  <a:noFill/>
                </a:ln>
                <a:solidFill>
                  <a:srgbClr val="0000FF"/>
                </a:solidFill>
                <a:effectLst/>
                <a:uLnTx/>
                <a:uFillTx/>
                <a:latin typeface="Comic Sans MS" panose="030F0702030302020204" pitchFamily="66" charset="0"/>
                <a:ea typeface="+mn-ea"/>
                <a:cs typeface="+mn-cs"/>
              </a:rPr>
              <a:t>                                                                                                                    Make me Holy Lord,                                                                                                                       Make me Holy Lord,                                                                                                                  Like you. </a:t>
            </a:r>
            <a:r>
              <a:rPr lang="en-US" sz="2400" dirty="0">
                <a:latin typeface="Comic Sans MS" panose="030F0702030302020204" pitchFamily="66" charset="0"/>
              </a:rPr>
              <a:t>x2</a:t>
            </a:r>
            <a:endParaRPr kumimoji="0" lang="en-GB" sz="2400" b="0" i="0" u="none" strike="noStrike" kern="1200" cap="none" spc="0" normalizeH="0" baseline="0" noProof="0" dirty="0">
              <a:ln>
                <a:noFill/>
              </a:ln>
              <a:effectLst/>
              <a:uLnTx/>
              <a:uFillTx/>
              <a:latin typeface="Comic Sans MS" panose="030F0702030302020204" pitchFamily="66" charset="0"/>
              <a:ea typeface="Times New Roman" panose="02020603050405020304" pitchFamily="18" charset="0"/>
              <a:cs typeface="+mn-cs"/>
            </a:endParaRPr>
          </a:p>
        </p:txBody>
      </p:sp>
      <p:pic>
        <p:nvPicPr>
          <p:cNvPr id="15362" name="Picture 3" descr="A group of people with a cross&#10;&#10;AI-generated content may be incorrect.">
            <a:extLst>
              <a:ext uri="{FF2B5EF4-FFF2-40B4-BE49-F238E27FC236}">
                <a16:creationId xmlns:a16="http://schemas.microsoft.com/office/drawing/2014/main" id="{E490B93E-7FE8-8369-02B8-4EF90568AB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7553" y="2447002"/>
            <a:ext cx="7496893" cy="4201024"/>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91790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a:extLst>
            <a:ext uri="{FF2B5EF4-FFF2-40B4-BE49-F238E27FC236}">
              <a16:creationId xmlns:a16="http://schemas.microsoft.com/office/drawing/2014/main" id="{D9540658-9EC3-82AA-F6AF-75D8179DE896}"/>
            </a:ext>
          </a:extLst>
        </p:cNvPr>
        <p:cNvGrpSpPr/>
        <p:nvPr/>
      </p:nvGrpSpPr>
      <p:grpSpPr>
        <a:xfrm>
          <a:off x="0" y="0"/>
          <a:ext cx="0" cy="0"/>
          <a:chOff x="0" y="0"/>
          <a:chExt cx="0" cy="0"/>
        </a:xfrm>
      </p:grpSpPr>
      <p:pic>
        <p:nvPicPr>
          <p:cNvPr id="2" name="Picture 1" descr="A close up of a sign&#10;&#10;AI-generated content may be incorrect.">
            <a:extLst>
              <a:ext uri="{FF2B5EF4-FFF2-40B4-BE49-F238E27FC236}">
                <a16:creationId xmlns:a16="http://schemas.microsoft.com/office/drawing/2014/main" id="{253CA4A1-FFC2-9FB6-489F-6BB1A65EEE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68426" cy="6858000"/>
          </a:xfrm>
          <a:prstGeom prst="rect">
            <a:avLst/>
          </a:prstGeom>
          <a:ln>
            <a:solidFill>
              <a:schemeClr val="bg2"/>
            </a:solidFill>
          </a:ln>
        </p:spPr>
      </p:pic>
      <p:sp>
        <p:nvSpPr>
          <p:cNvPr id="4" name="Rectangle 6">
            <a:extLst>
              <a:ext uri="{FF2B5EF4-FFF2-40B4-BE49-F238E27FC236}">
                <a16:creationId xmlns:a16="http://schemas.microsoft.com/office/drawing/2014/main" id="{637C4D60-28E4-E64F-1CC6-312E6E223815}"/>
              </a:ext>
            </a:extLst>
          </p:cNvPr>
          <p:cNvSpPr>
            <a:spLocks noChangeArrowheads="1"/>
          </p:cNvSpPr>
          <p:nvPr/>
        </p:nvSpPr>
        <p:spPr bwMode="auto">
          <a:xfrm>
            <a:off x="2506677" y="265226"/>
            <a:ext cx="6854614" cy="2350900"/>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7000"/>
              </a:lnSpc>
              <a:spcBef>
                <a:spcPct val="20000"/>
              </a:spcBef>
              <a:spcAft>
                <a:spcPts val="800"/>
              </a:spcAft>
              <a:buClr>
                <a:srgbClr val="33CCCC"/>
              </a:buClr>
              <a:buSzPct val="120000"/>
              <a:buFontTx/>
              <a:buNone/>
              <a:tabLst/>
              <a:defRPr/>
            </a:pPr>
            <a:r>
              <a:rPr kumimoji="0" lang="en-GB" sz="2800" b="0" i="1" u="none" strike="noStrike" kern="1200" cap="none" spc="0" normalizeH="0" baseline="0" noProof="0" dirty="0">
                <a:ln>
                  <a:noFill/>
                </a:ln>
                <a:solidFill>
                  <a:schemeClr val="bg2"/>
                </a:solidFill>
                <a:effectLst/>
                <a:uLnTx/>
                <a:uFillTx/>
                <a:latin typeface="Comic Sans MS" panose="030F0702030302020204" pitchFamily="66" charset="0"/>
                <a:ea typeface="Calibri" panose="020F0502020204030204" pitchFamily="34" charset="0"/>
                <a:cs typeface="Arial" panose="020B0604020202020204" pitchFamily="34" charset="0"/>
              </a:rPr>
              <a:t>You call me out upon the waters,                                              the great unknown where feet may fail.</a:t>
            </a:r>
          </a:p>
          <a:p>
            <a:pPr marL="0" marR="0" lvl="0" indent="0" algn="l" defTabSz="914400" rtl="0" eaLnBrk="0" fontAlgn="base" latinLnBrk="0" hangingPunct="0">
              <a:lnSpc>
                <a:spcPct val="107000"/>
              </a:lnSpc>
              <a:spcBef>
                <a:spcPct val="20000"/>
              </a:spcBef>
              <a:spcAft>
                <a:spcPts val="800"/>
              </a:spcAft>
              <a:buClr>
                <a:srgbClr val="33CCCC"/>
              </a:buClr>
              <a:buSzPct val="120000"/>
              <a:buFontTx/>
              <a:buNone/>
              <a:tabLst/>
              <a:defRPr/>
            </a:pPr>
            <a:r>
              <a:rPr lang="en-GB" sz="2800" i="1" dirty="0">
                <a:solidFill>
                  <a:schemeClr val="bg2"/>
                </a:solidFill>
                <a:latin typeface="Comic Sans MS" panose="030F0702030302020204" pitchFamily="66" charset="0"/>
                <a:ea typeface="Times New Roman" panose="02020603050405020304" pitchFamily="18" charset="0"/>
              </a:rPr>
              <a:t>And there I find you in the mystery,                                 in Oceans deep, my faith will stand.</a:t>
            </a:r>
            <a:endParaRPr kumimoji="0" lang="en-GB" sz="2800" b="0" i="1" u="none" strike="noStrike" kern="1200" cap="none" spc="0" normalizeH="0" baseline="0" noProof="0" dirty="0">
              <a:ln>
                <a:noFill/>
              </a:ln>
              <a:solidFill>
                <a:schemeClr val="bg2"/>
              </a:solidFill>
              <a:effectLst/>
              <a:uLnTx/>
              <a:uFillTx/>
              <a:latin typeface="Comic Sans MS" panose="030F0702030302020204" pitchFamily="66" charset="0"/>
              <a:ea typeface="Times New Roman" panose="02020603050405020304" pitchFamily="18"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endParaRPr>
          </a:p>
        </p:txBody>
      </p:sp>
    </p:spTree>
    <p:extLst>
      <p:ext uri="{BB962C8B-B14F-4D97-AF65-F5344CB8AC3E}">
        <p14:creationId xmlns:p14="http://schemas.microsoft.com/office/powerpoint/2010/main" val="31571446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a:extLst>
            <a:ext uri="{FF2B5EF4-FFF2-40B4-BE49-F238E27FC236}">
              <a16:creationId xmlns:a16="http://schemas.microsoft.com/office/drawing/2014/main" id="{BBBA1823-B6F4-2CA6-B928-B9ED51F04B3B}"/>
            </a:ext>
          </a:extLst>
        </p:cNvPr>
        <p:cNvGrpSpPr/>
        <p:nvPr/>
      </p:nvGrpSpPr>
      <p:grpSpPr>
        <a:xfrm>
          <a:off x="0" y="0"/>
          <a:ext cx="0" cy="0"/>
          <a:chOff x="0" y="0"/>
          <a:chExt cx="0" cy="0"/>
        </a:xfrm>
      </p:grpSpPr>
      <p:sp>
        <p:nvSpPr>
          <p:cNvPr id="221186" name="Rectangle 6">
            <a:extLst>
              <a:ext uri="{FF2B5EF4-FFF2-40B4-BE49-F238E27FC236}">
                <a16:creationId xmlns:a16="http://schemas.microsoft.com/office/drawing/2014/main" id="{EF1F64BE-0B3B-59FB-0650-9485F6D9D051}"/>
              </a:ext>
            </a:extLst>
          </p:cNvPr>
          <p:cNvSpPr>
            <a:spLocks noChangeArrowheads="1"/>
          </p:cNvSpPr>
          <p:nvPr/>
        </p:nvSpPr>
        <p:spPr bwMode="auto">
          <a:xfrm>
            <a:off x="2903095" y="293914"/>
            <a:ext cx="6385805" cy="2811924"/>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7000"/>
              </a:lnSpc>
              <a:spcBef>
                <a:spcPct val="20000"/>
              </a:spcBef>
              <a:spcAft>
                <a:spcPts val="800"/>
              </a:spcAft>
              <a:buClr>
                <a:srgbClr val="33CCCC"/>
              </a:buClr>
              <a:buSzPct val="120000"/>
              <a:buFontTx/>
              <a:buNone/>
              <a:tabLst/>
              <a:defRPr/>
            </a:pPr>
            <a:r>
              <a:rPr kumimoji="0" lang="en-GB" sz="2800" b="0" i="1" u="none" strike="noStrike" kern="1200" cap="none" spc="0" normalizeH="0" baseline="0" noProof="0" dirty="0">
                <a:ln>
                  <a:noFill/>
                </a:ln>
                <a:solidFill>
                  <a:schemeClr val="bg2"/>
                </a:solidFill>
                <a:effectLst/>
                <a:uLnTx/>
                <a:uFillTx/>
                <a:latin typeface="Comic Sans MS" panose="030F0702030302020204" pitchFamily="66" charset="0"/>
                <a:ea typeface="Calibri" panose="020F0502020204030204" pitchFamily="34" charset="0"/>
                <a:cs typeface="Arial" panose="020B0604020202020204" pitchFamily="34" charset="0"/>
              </a:rPr>
              <a:t>And I will call upon your name,                </a:t>
            </a:r>
            <a:r>
              <a:rPr lang="en-GB" sz="2800" i="1" dirty="0">
                <a:solidFill>
                  <a:schemeClr val="bg2"/>
                </a:solidFill>
                <a:latin typeface="Comic Sans MS" panose="030F0702030302020204" pitchFamily="66" charset="0"/>
                <a:ea typeface="Times New Roman" panose="02020603050405020304" pitchFamily="18" charset="0"/>
              </a:rPr>
              <a:t>and keep my eyes above the waves,</a:t>
            </a:r>
          </a:p>
          <a:p>
            <a:pPr marL="0" marR="0" lvl="0" indent="0" algn="l" defTabSz="914400" rtl="0" eaLnBrk="0" fontAlgn="base" latinLnBrk="0" hangingPunct="0">
              <a:lnSpc>
                <a:spcPct val="107000"/>
              </a:lnSpc>
              <a:spcBef>
                <a:spcPct val="20000"/>
              </a:spcBef>
              <a:spcAft>
                <a:spcPts val="800"/>
              </a:spcAft>
              <a:buClr>
                <a:srgbClr val="33CCCC"/>
              </a:buClr>
              <a:buSzPct val="120000"/>
              <a:buFontTx/>
              <a:buNone/>
              <a:tabLst/>
              <a:defRPr/>
            </a:pPr>
            <a:r>
              <a:rPr lang="en-GB" sz="2800" i="1" dirty="0">
                <a:solidFill>
                  <a:schemeClr val="bg2"/>
                </a:solidFill>
                <a:latin typeface="Comic Sans MS" panose="030F0702030302020204" pitchFamily="66" charset="0"/>
                <a:ea typeface="Times New Roman" panose="02020603050405020304" pitchFamily="18" charset="0"/>
              </a:rPr>
              <a:t>When oceans rise,                                            my soul will rest in your embrace,     for I am yours, and you are mine.</a:t>
            </a:r>
            <a:endParaRPr kumimoji="0" lang="en-GB" sz="2800" b="0" i="1" u="none" strike="noStrike" kern="1200" cap="none" spc="0" normalizeH="0" baseline="0" noProof="0" dirty="0">
              <a:ln>
                <a:noFill/>
              </a:ln>
              <a:solidFill>
                <a:schemeClr val="bg2"/>
              </a:solidFill>
              <a:effectLst/>
              <a:uLnTx/>
              <a:uFillTx/>
              <a:latin typeface="Comic Sans MS" panose="030F0702030302020204" pitchFamily="66" charset="0"/>
              <a:ea typeface="Times New Roman" panose="02020603050405020304" pitchFamily="18"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endParaRPr>
          </a:p>
        </p:txBody>
      </p:sp>
      <p:pic>
        <p:nvPicPr>
          <p:cNvPr id="3" name="Picture 2">
            <a:extLst>
              <a:ext uri="{FF2B5EF4-FFF2-40B4-BE49-F238E27FC236}">
                <a16:creationId xmlns:a16="http://schemas.microsoft.com/office/drawing/2014/main" id="{4B29ECBA-A1F8-73C0-B375-331B6F4B9913}"/>
              </a:ext>
            </a:extLst>
          </p:cNvPr>
          <p:cNvPicPr>
            <a:picLocks noChangeAspect="1"/>
          </p:cNvPicPr>
          <p:nvPr/>
        </p:nvPicPr>
        <p:blipFill>
          <a:blip r:embed="rId3"/>
          <a:srcRect l="28214" t="15397" r="29643" b="23015"/>
          <a:stretch>
            <a:fillRect/>
          </a:stretch>
        </p:blipFill>
        <p:spPr>
          <a:xfrm>
            <a:off x="3875313" y="3315529"/>
            <a:ext cx="4137247" cy="3400957"/>
          </a:xfrm>
          <a:prstGeom prst="rect">
            <a:avLst/>
          </a:prstGeom>
          <a:ln>
            <a:solidFill>
              <a:schemeClr val="bg2"/>
            </a:solidFill>
          </a:ln>
        </p:spPr>
      </p:pic>
    </p:spTree>
    <p:extLst>
      <p:ext uri="{BB962C8B-B14F-4D97-AF65-F5344CB8AC3E}">
        <p14:creationId xmlns:p14="http://schemas.microsoft.com/office/powerpoint/2010/main" val="2070686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a:extLst>
            <a:ext uri="{FF2B5EF4-FFF2-40B4-BE49-F238E27FC236}">
              <a16:creationId xmlns:a16="http://schemas.microsoft.com/office/drawing/2014/main" id="{37CEC7C0-1996-9D43-E831-FE31CE14F439}"/>
            </a:ext>
          </a:extLst>
        </p:cNvPr>
        <p:cNvGrpSpPr/>
        <p:nvPr/>
      </p:nvGrpSpPr>
      <p:grpSpPr>
        <a:xfrm>
          <a:off x="0" y="0"/>
          <a:ext cx="0" cy="0"/>
          <a:chOff x="0" y="0"/>
          <a:chExt cx="0" cy="0"/>
        </a:xfrm>
      </p:grpSpPr>
      <p:sp>
        <p:nvSpPr>
          <p:cNvPr id="221186" name="Rectangle 6">
            <a:extLst>
              <a:ext uri="{FF2B5EF4-FFF2-40B4-BE49-F238E27FC236}">
                <a16:creationId xmlns:a16="http://schemas.microsoft.com/office/drawing/2014/main" id="{6A76A045-0305-D721-96C5-2F7E4981544D}"/>
              </a:ext>
            </a:extLst>
          </p:cNvPr>
          <p:cNvSpPr>
            <a:spLocks noChangeArrowheads="1"/>
          </p:cNvSpPr>
          <p:nvPr/>
        </p:nvSpPr>
        <p:spPr bwMode="auto">
          <a:xfrm>
            <a:off x="2370532" y="390022"/>
            <a:ext cx="7668650" cy="2350900"/>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7000"/>
              </a:lnSpc>
              <a:spcBef>
                <a:spcPct val="20000"/>
              </a:spcBef>
              <a:spcAft>
                <a:spcPts val="800"/>
              </a:spcAft>
              <a:buClr>
                <a:srgbClr val="33CCCC"/>
              </a:buClr>
              <a:buSzPct val="120000"/>
              <a:buFontTx/>
              <a:buNone/>
              <a:tabLst/>
              <a:defRPr/>
            </a:pPr>
            <a:r>
              <a:rPr kumimoji="0" lang="en-GB" sz="2800" b="0" i="1" u="none" strike="noStrike" kern="1200" cap="none" spc="0" normalizeH="0" baseline="0" noProof="0" dirty="0">
                <a:ln>
                  <a:noFill/>
                </a:ln>
                <a:solidFill>
                  <a:schemeClr val="bg2"/>
                </a:solidFill>
                <a:effectLst/>
                <a:uLnTx/>
                <a:uFillTx/>
                <a:latin typeface="Comic Sans MS" panose="030F0702030302020204" pitchFamily="66" charset="0"/>
                <a:ea typeface="Calibri" panose="020F0502020204030204" pitchFamily="34" charset="0"/>
                <a:cs typeface="Arial" panose="020B0604020202020204" pitchFamily="34" charset="0"/>
              </a:rPr>
              <a:t>Your grace abounds in deepest waters,       your sovereign hand will be my guide.</a:t>
            </a:r>
          </a:p>
          <a:p>
            <a:pPr marL="0" marR="0" lvl="0" indent="0" algn="l" defTabSz="914400" rtl="0" eaLnBrk="0" fontAlgn="base" latinLnBrk="0" hangingPunct="0">
              <a:lnSpc>
                <a:spcPct val="107000"/>
              </a:lnSpc>
              <a:spcBef>
                <a:spcPct val="20000"/>
              </a:spcBef>
              <a:spcAft>
                <a:spcPts val="800"/>
              </a:spcAft>
              <a:buClr>
                <a:srgbClr val="33CCCC"/>
              </a:buClr>
              <a:buSzPct val="120000"/>
              <a:buFontTx/>
              <a:buNone/>
              <a:tabLst/>
              <a:defRPr/>
            </a:pPr>
            <a:r>
              <a:rPr lang="en-GB" sz="2800" i="1" dirty="0">
                <a:solidFill>
                  <a:schemeClr val="bg2"/>
                </a:solidFill>
                <a:latin typeface="Comic Sans MS" panose="030F0702030302020204" pitchFamily="66" charset="0"/>
                <a:ea typeface="Times New Roman" panose="02020603050405020304" pitchFamily="18" charset="0"/>
              </a:rPr>
              <a:t>Where feet may fail and fear surrounds me, you never failed, and you won’t start now.</a:t>
            </a:r>
            <a:endParaRPr kumimoji="0" lang="en-GB" sz="2800" b="0" i="1" u="none" strike="noStrike" kern="1200" cap="none" spc="0" normalizeH="0" baseline="0" noProof="0" dirty="0">
              <a:ln>
                <a:noFill/>
              </a:ln>
              <a:solidFill>
                <a:schemeClr val="bg2"/>
              </a:solidFill>
              <a:effectLst/>
              <a:uLnTx/>
              <a:uFillTx/>
              <a:latin typeface="Comic Sans MS" panose="030F0702030302020204" pitchFamily="66" charset="0"/>
              <a:ea typeface="Times New Roman" panose="02020603050405020304" pitchFamily="18"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endParaRPr>
          </a:p>
        </p:txBody>
      </p:sp>
      <p:pic>
        <p:nvPicPr>
          <p:cNvPr id="3" name="Picture 2" descr="A close up of a sign&#10;&#10;AI-generated content may be incorrect.">
            <a:extLst>
              <a:ext uri="{FF2B5EF4-FFF2-40B4-BE49-F238E27FC236}">
                <a16:creationId xmlns:a16="http://schemas.microsoft.com/office/drawing/2014/main" id="{37D39AF5-3F0B-B2A2-AE0F-7D0DA05B42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7243" y="3203679"/>
            <a:ext cx="6237514" cy="3264299"/>
          </a:xfrm>
          <a:prstGeom prst="rect">
            <a:avLst/>
          </a:prstGeom>
          <a:ln>
            <a:solidFill>
              <a:schemeClr val="bg2"/>
            </a:solidFill>
          </a:ln>
        </p:spPr>
      </p:pic>
    </p:spTree>
    <p:extLst>
      <p:ext uri="{BB962C8B-B14F-4D97-AF65-F5344CB8AC3E}">
        <p14:creationId xmlns:p14="http://schemas.microsoft.com/office/powerpoint/2010/main" val="7951888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a:extLst>
            <a:ext uri="{FF2B5EF4-FFF2-40B4-BE49-F238E27FC236}">
              <a16:creationId xmlns:a16="http://schemas.microsoft.com/office/drawing/2014/main" id="{3401BF62-BAAA-F2A4-EDBE-5F4C8933716F}"/>
            </a:ext>
          </a:extLst>
        </p:cNvPr>
        <p:cNvGrpSpPr/>
        <p:nvPr/>
      </p:nvGrpSpPr>
      <p:grpSpPr>
        <a:xfrm>
          <a:off x="0" y="0"/>
          <a:ext cx="0" cy="0"/>
          <a:chOff x="0" y="0"/>
          <a:chExt cx="0" cy="0"/>
        </a:xfrm>
      </p:grpSpPr>
      <p:sp>
        <p:nvSpPr>
          <p:cNvPr id="221186" name="Rectangle 6">
            <a:extLst>
              <a:ext uri="{FF2B5EF4-FFF2-40B4-BE49-F238E27FC236}">
                <a16:creationId xmlns:a16="http://schemas.microsoft.com/office/drawing/2014/main" id="{67D45173-0765-0A05-D781-A957F83F1D7B}"/>
              </a:ext>
            </a:extLst>
          </p:cNvPr>
          <p:cNvSpPr>
            <a:spLocks noChangeArrowheads="1"/>
          </p:cNvSpPr>
          <p:nvPr/>
        </p:nvSpPr>
        <p:spPr bwMode="auto">
          <a:xfrm>
            <a:off x="2903097" y="274200"/>
            <a:ext cx="6385805" cy="2811924"/>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7000"/>
              </a:lnSpc>
              <a:spcBef>
                <a:spcPct val="20000"/>
              </a:spcBef>
              <a:spcAft>
                <a:spcPts val="800"/>
              </a:spcAft>
              <a:buClr>
                <a:srgbClr val="33CCCC"/>
              </a:buClr>
              <a:buSzPct val="120000"/>
              <a:buFontTx/>
              <a:buNone/>
              <a:tabLst/>
              <a:defRPr/>
            </a:pPr>
            <a:r>
              <a:rPr lang="en-GB" sz="2800" i="1" dirty="0">
                <a:solidFill>
                  <a:schemeClr val="bg2"/>
                </a:solidFill>
                <a:latin typeface="Comic Sans MS" panose="030F0702030302020204" pitchFamily="66" charset="0"/>
                <a:ea typeface="Calibri" panose="020F0502020204030204" pitchFamily="34" charset="0"/>
              </a:rPr>
              <a:t>So</a:t>
            </a:r>
            <a:r>
              <a:rPr kumimoji="0" lang="en-GB" sz="2800" b="0" i="1" u="none" strike="noStrike" kern="1200" cap="none" spc="0" normalizeH="0" baseline="0" noProof="0" dirty="0">
                <a:ln>
                  <a:noFill/>
                </a:ln>
                <a:solidFill>
                  <a:schemeClr val="bg2"/>
                </a:solidFill>
                <a:effectLst/>
                <a:uLnTx/>
                <a:uFillTx/>
                <a:latin typeface="Comic Sans MS" panose="030F0702030302020204" pitchFamily="66" charset="0"/>
                <a:ea typeface="Calibri" panose="020F0502020204030204" pitchFamily="34" charset="0"/>
                <a:cs typeface="Arial" panose="020B0604020202020204" pitchFamily="34" charset="0"/>
              </a:rPr>
              <a:t> I will call upon your name,                </a:t>
            </a:r>
            <a:r>
              <a:rPr kumimoji="0" lang="en-GB" sz="2800" b="0" i="1" u="none" strike="noStrike" kern="1200" cap="none" spc="0" normalizeH="0" baseline="0" noProof="0" dirty="0">
                <a:ln>
                  <a:noFill/>
                </a:ln>
                <a:solidFill>
                  <a:schemeClr val="bg2"/>
                </a:solidFill>
                <a:effectLst/>
                <a:uLnTx/>
                <a:uFillTx/>
                <a:latin typeface="Comic Sans MS" panose="030F0702030302020204" pitchFamily="66" charset="0"/>
                <a:ea typeface="Times New Roman" panose="02020603050405020304" pitchFamily="18" charset="0"/>
                <a:cs typeface="Arial" panose="020B0604020202020204" pitchFamily="34" charset="0"/>
              </a:rPr>
              <a:t>and keep my eyes above the waves,</a:t>
            </a:r>
          </a:p>
          <a:p>
            <a:pPr marL="0" marR="0" lvl="0" indent="0" algn="l" defTabSz="914400" rtl="0" eaLnBrk="0" fontAlgn="base" latinLnBrk="0" hangingPunct="0">
              <a:lnSpc>
                <a:spcPct val="107000"/>
              </a:lnSpc>
              <a:spcBef>
                <a:spcPct val="20000"/>
              </a:spcBef>
              <a:spcAft>
                <a:spcPts val="800"/>
              </a:spcAft>
              <a:buClr>
                <a:srgbClr val="33CCCC"/>
              </a:buClr>
              <a:buSzPct val="120000"/>
              <a:buFontTx/>
              <a:buNone/>
              <a:tabLst/>
              <a:defRPr/>
            </a:pPr>
            <a:r>
              <a:rPr kumimoji="0" lang="en-GB" sz="2800" b="0" i="1" u="none" strike="noStrike" kern="1200" cap="none" spc="0" normalizeH="0" baseline="0" noProof="0" dirty="0">
                <a:ln>
                  <a:noFill/>
                </a:ln>
                <a:solidFill>
                  <a:schemeClr val="bg2"/>
                </a:solidFill>
                <a:effectLst/>
                <a:uLnTx/>
                <a:uFillTx/>
                <a:latin typeface="Comic Sans MS" panose="030F0702030302020204" pitchFamily="66" charset="0"/>
                <a:ea typeface="Times New Roman" panose="02020603050405020304" pitchFamily="18" charset="0"/>
                <a:cs typeface="Arial" panose="020B0604020202020204" pitchFamily="34" charset="0"/>
              </a:rPr>
              <a:t>When oceans rise,                                            my soul will rest in your embrace,     for I am yours, and you are mine.</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altLang="en-US" sz="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endParaRPr>
          </a:p>
        </p:txBody>
      </p:sp>
      <p:pic>
        <p:nvPicPr>
          <p:cNvPr id="4" name="Picture 3">
            <a:extLst>
              <a:ext uri="{FF2B5EF4-FFF2-40B4-BE49-F238E27FC236}">
                <a16:creationId xmlns:a16="http://schemas.microsoft.com/office/drawing/2014/main" id="{89E614A9-22B4-1CE9-1288-A5FA7D2E0DBE}"/>
              </a:ext>
            </a:extLst>
          </p:cNvPr>
          <p:cNvPicPr>
            <a:picLocks noChangeAspect="1"/>
          </p:cNvPicPr>
          <p:nvPr/>
        </p:nvPicPr>
        <p:blipFill>
          <a:blip r:embed="rId3"/>
          <a:srcRect l="28214" t="15397" r="29643" b="23015"/>
          <a:stretch>
            <a:fillRect/>
          </a:stretch>
        </p:blipFill>
        <p:spPr>
          <a:xfrm>
            <a:off x="3875313" y="3315529"/>
            <a:ext cx="4137247" cy="3400957"/>
          </a:xfrm>
          <a:prstGeom prst="rect">
            <a:avLst/>
          </a:prstGeom>
          <a:ln>
            <a:solidFill>
              <a:schemeClr val="bg2"/>
            </a:solidFill>
          </a:ln>
        </p:spPr>
      </p:pic>
    </p:spTree>
    <p:extLst>
      <p:ext uri="{BB962C8B-B14F-4D97-AF65-F5344CB8AC3E}">
        <p14:creationId xmlns:p14="http://schemas.microsoft.com/office/powerpoint/2010/main" val="28405970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a:extLst>
            <a:ext uri="{FF2B5EF4-FFF2-40B4-BE49-F238E27FC236}">
              <a16:creationId xmlns:a16="http://schemas.microsoft.com/office/drawing/2014/main" id="{8821D5E2-D2A3-4ADC-F87C-E5ACEE3FB9E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805875E-6D32-8DB6-56C4-CE8322D9CFF3}"/>
              </a:ext>
            </a:extLst>
          </p:cNvPr>
          <p:cNvPicPr>
            <a:picLocks noChangeAspect="1"/>
          </p:cNvPicPr>
          <p:nvPr/>
        </p:nvPicPr>
        <p:blipFill>
          <a:blip r:embed="rId4"/>
          <a:stretch>
            <a:fillRect/>
          </a:stretch>
        </p:blipFill>
        <p:spPr>
          <a:xfrm>
            <a:off x="0" y="-16911"/>
            <a:ext cx="12192000" cy="6858000"/>
          </a:xfrm>
          <a:prstGeom prst="rect">
            <a:avLst/>
          </a:prstGeom>
        </p:spPr>
      </p:pic>
      <p:sp>
        <p:nvSpPr>
          <p:cNvPr id="6" name="Rectangle 6">
            <a:extLst>
              <a:ext uri="{FF2B5EF4-FFF2-40B4-BE49-F238E27FC236}">
                <a16:creationId xmlns:a16="http://schemas.microsoft.com/office/drawing/2014/main" id="{8848CFCF-2B62-D29A-F521-62333DF7EC10}"/>
              </a:ext>
            </a:extLst>
          </p:cNvPr>
          <p:cNvSpPr>
            <a:spLocks noChangeArrowheads="1"/>
          </p:cNvSpPr>
          <p:nvPr/>
        </p:nvSpPr>
        <p:spPr bwMode="auto">
          <a:xfrm>
            <a:off x="6298063" y="155263"/>
            <a:ext cx="5375417" cy="1911292"/>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7000"/>
              </a:lnSpc>
              <a:spcBef>
                <a:spcPct val="20000"/>
              </a:spcBef>
              <a:spcAft>
                <a:spcPts val="800"/>
              </a:spcAft>
              <a:buClr>
                <a:srgbClr val="33CCCC"/>
              </a:buClr>
              <a:buSzPct val="120000"/>
              <a:buFontTx/>
              <a:buNone/>
              <a:tabLst/>
              <a:defRPr/>
            </a:pPr>
            <a:r>
              <a:rPr kumimoji="0" lang="en-GB" sz="2800" b="0" i="1" u="none" strike="noStrike" kern="1200" cap="none" spc="0" normalizeH="0" baseline="0" noProof="0" dirty="0">
                <a:ln>
                  <a:noFill/>
                </a:ln>
                <a:solidFill>
                  <a:srgbClr val="0000FF"/>
                </a:solidFill>
                <a:effectLst/>
                <a:uLnTx/>
                <a:uFillTx/>
                <a:latin typeface="Comic Sans MS" panose="030F0702030302020204" pitchFamily="66" charset="0"/>
                <a:ea typeface="Calibri" panose="020F0502020204030204" pitchFamily="34" charset="0"/>
                <a:cs typeface="Arial" panose="020B0604020202020204" pitchFamily="34" charset="0"/>
              </a:rPr>
              <a:t>Spirit lead me where my trust                                                       is without borders,                                                                let me walk upon the waters                                                wherever you would call me.</a:t>
            </a:r>
            <a:endParaRPr kumimoji="0" lang="en-GB" sz="800" b="0" i="1" u="none" strike="noStrike" kern="1200" cap="none" spc="0" normalizeH="0" baseline="0" noProof="0" dirty="0">
              <a:ln>
                <a:noFill/>
              </a:ln>
              <a:solidFill>
                <a:srgbClr val="0000FF"/>
              </a:solidFill>
              <a:effectLst/>
              <a:uLnTx/>
              <a:uFillTx/>
              <a:latin typeface="Comic Sans MS" panose="030F0702030302020204" pitchFamily="66" charset="0"/>
              <a:ea typeface="Times New Roman" panose="02020603050405020304" pitchFamily="18" charset="0"/>
              <a:cs typeface="Arial" panose="020B0604020202020204" pitchFamily="34" charset="0"/>
            </a:endParaRPr>
          </a:p>
        </p:txBody>
      </p:sp>
      <p:sp>
        <p:nvSpPr>
          <p:cNvPr id="7" name="Rectangle 6">
            <a:extLst>
              <a:ext uri="{FF2B5EF4-FFF2-40B4-BE49-F238E27FC236}">
                <a16:creationId xmlns:a16="http://schemas.microsoft.com/office/drawing/2014/main" id="{6D4AC898-2E49-E191-EAE3-87F12E157237}"/>
              </a:ext>
            </a:extLst>
          </p:cNvPr>
          <p:cNvSpPr>
            <a:spLocks noChangeArrowheads="1"/>
          </p:cNvSpPr>
          <p:nvPr/>
        </p:nvSpPr>
        <p:spPr bwMode="auto">
          <a:xfrm>
            <a:off x="5854642" y="2238729"/>
            <a:ext cx="6101866" cy="1911292"/>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7000"/>
              </a:lnSpc>
              <a:spcBef>
                <a:spcPct val="20000"/>
              </a:spcBef>
              <a:spcAft>
                <a:spcPts val="800"/>
              </a:spcAft>
              <a:buClr>
                <a:srgbClr val="33CCCC"/>
              </a:buClr>
              <a:buSzPct val="120000"/>
              <a:buFontTx/>
              <a:buNone/>
              <a:tabLst/>
              <a:defRPr/>
            </a:pPr>
            <a:r>
              <a:rPr kumimoji="0" lang="en-GB" sz="2800" b="0" i="1" u="none" strike="noStrike" kern="1200" cap="none" spc="0" normalizeH="0" baseline="0" noProof="0" dirty="0">
                <a:ln>
                  <a:noFill/>
                </a:ln>
                <a:solidFill>
                  <a:srgbClr val="0000FF"/>
                </a:solidFill>
                <a:effectLst/>
                <a:uLnTx/>
                <a:uFillTx/>
                <a:latin typeface="Comic Sans MS" panose="030F0702030302020204" pitchFamily="66" charset="0"/>
                <a:ea typeface="Calibri" panose="020F0502020204030204" pitchFamily="34" charset="0"/>
                <a:cs typeface="Arial" panose="020B0604020202020204" pitchFamily="34" charset="0"/>
              </a:rPr>
              <a:t>Take me deeper than my feet                                    could ever wander,                                                                  and my faith will be made stronger,                                in the presence of my saviour. </a:t>
            </a:r>
            <a:r>
              <a:rPr kumimoji="0" lang="en-GB" sz="20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a:rPr>
              <a:t>x6</a:t>
            </a:r>
            <a:r>
              <a:rPr kumimoji="0" lang="en-GB" sz="2800" b="0" i="1" u="none" strike="noStrike" kern="1200" cap="none" spc="0" normalizeH="0" baseline="0" noProof="0" dirty="0">
                <a:ln>
                  <a:noFill/>
                </a:ln>
                <a:solidFill>
                  <a:srgbClr val="0000FF"/>
                </a:solidFill>
                <a:effectLst/>
                <a:uLnTx/>
                <a:uFillTx/>
                <a:latin typeface="Comic Sans MS" panose="030F0702030302020204" pitchFamily="66"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22347199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a:extLst>
            <a:ext uri="{FF2B5EF4-FFF2-40B4-BE49-F238E27FC236}">
              <a16:creationId xmlns:a16="http://schemas.microsoft.com/office/drawing/2014/main" id="{CDE8816D-62B3-2E5B-DE8A-58FC8E82ED45}"/>
            </a:ext>
          </a:extLst>
        </p:cNvPr>
        <p:cNvGrpSpPr/>
        <p:nvPr/>
      </p:nvGrpSpPr>
      <p:grpSpPr>
        <a:xfrm>
          <a:off x="0" y="0"/>
          <a:ext cx="0" cy="0"/>
          <a:chOff x="0" y="0"/>
          <a:chExt cx="0" cy="0"/>
        </a:xfrm>
      </p:grpSpPr>
      <p:sp>
        <p:nvSpPr>
          <p:cNvPr id="221186" name="Rectangle 6">
            <a:extLst>
              <a:ext uri="{FF2B5EF4-FFF2-40B4-BE49-F238E27FC236}">
                <a16:creationId xmlns:a16="http://schemas.microsoft.com/office/drawing/2014/main" id="{EA9EFA0E-86EE-12DD-59D6-3C9E311DC64F}"/>
              </a:ext>
            </a:extLst>
          </p:cNvPr>
          <p:cNvSpPr>
            <a:spLocks noChangeArrowheads="1"/>
          </p:cNvSpPr>
          <p:nvPr/>
        </p:nvSpPr>
        <p:spPr bwMode="auto">
          <a:xfrm>
            <a:off x="3171492" y="388091"/>
            <a:ext cx="6023188" cy="2561086"/>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7000"/>
              </a:lnSpc>
              <a:spcBef>
                <a:spcPct val="20000"/>
              </a:spcBef>
              <a:spcAft>
                <a:spcPts val="800"/>
              </a:spcAft>
              <a:buClr>
                <a:srgbClr val="33CCCC"/>
              </a:buClr>
              <a:buSzPct val="120000"/>
              <a:buFontTx/>
              <a:buNone/>
              <a:tabLst/>
              <a:defRPr/>
            </a:pPr>
            <a:r>
              <a:rPr kumimoji="0" lang="en-GB" sz="2800" b="0" i="1" u="none" strike="noStrike" kern="1200" cap="none" spc="0" normalizeH="0" baseline="0" noProof="0" dirty="0">
                <a:ln>
                  <a:noFill/>
                </a:ln>
                <a:solidFill>
                  <a:schemeClr val="bg2"/>
                </a:solidFill>
                <a:effectLst/>
                <a:uLnTx/>
                <a:uFillTx/>
                <a:latin typeface="Comic Sans MS" panose="030F0702030302020204" pitchFamily="66" charset="0"/>
                <a:ea typeface="Calibri" panose="020F0502020204030204" pitchFamily="34" charset="0"/>
                <a:cs typeface="Arial" panose="020B0604020202020204" pitchFamily="34" charset="0"/>
              </a:rPr>
              <a:t>And I will call upon your name,                </a:t>
            </a:r>
            <a:r>
              <a:rPr kumimoji="0" lang="en-GB" sz="2800" b="0" i="1" u="none" strike="noStrike" kern="1200" cap="none" spc="0" normalizeH="0" baseline="0" noProof="0" dirty="0">
                <a:ln>
                  <a:noFill/>
                </a:ln>
                <a:solidFill>
                  <a:schemeClr val="bg2"/>
                </a:solidFill>
                <a:effectLst/>
                <a:uLnTx/>
                <a:uFillTx/>
                <a:latin typeface="Comic Sans MS" panose="030F0702030302020204" pitchFamily="66" charset="0"/>
                <a:ea typeface="Times New Roman" panose="02020603050405020304" pitchFamily="18" charset="0"/>
                <a:cs typeface="Arial" panose="020B0604020202020204" pitchFamily="34" charset="0"/>
              </a:rPr>
              <a:t>and keep my eyes above the waves,</a:t>
            </a:r>
          </a:p>
          <a:p>
            <a:pPr marL="0" marR="0" lvl="0" indent="0" algn="l" defTabSz="914400" rtl="0" eaLnBrk="0" fontAlgn="base" latinLnBrk="0" hangingPunct="0">
              <a:lnSpc>
                <a:spcPct val="107000"/>
              </a:lnSpc>
              <a:spcBef>
                <a:spcPct val="20000"/>
              </a:spcBef>
              <a:spcAft>
                <a:spcPts val="800"/>
              </a:spcAft>
              <a:buClr>
                <a:srgbClr val="33CCCC"/>
              </a:buClr>
              <a:buSzPct val="120000"/>
              <a:buFontTx/>
              <a:buNone/>
              <a:tabLst/>
              <a:defRPr/>
            </a:pPr>
            <a:r>
              <a:rPr kumimoji="0" lang="en-GB" sz="2800" b="0" i="1" u="none" strike="noStrike" kern="1200" cap="none" spc="0" normalizeH="0" baseline="0" noProof="0" dirty="0">
                <a:ln>
                  <a:noFill/>
                </a:ln>
                <a:solidFill>
                  <a:schemeClr val="bg2"/>
                </a:solidFill>
                <a:effectLst/>
                <a:uLnTx/>
                <a:uFillTx/>
                <a:latin typeface="Comic Sans MS" panose="030F0702030302020204" pitchFamily="66" charset="0"/>
                <a:ea typeface="Times New Roman" panose="02020603050405020304" pitchFamily="18" charset="0"/>
                <a:cs typeface="Arial" panose="020B0604020202020204" pitchFamily="34" charset="0"/>
              </a:rPr>
              <a:t>When oceans rise,                                            my soul will rest in your embrace,     for I am yours, and you are mine.</a:t>
            </a:r>
          </a:p>
        </p:txBody>
      </p:sp>
      <p:pic>
        <p:nvPicPr>
          <p:cNvPr id="2" name="Picture 1" descr="A close up of a sign&#10;&#10;AI-generated content may be incorrect.">
            <a:extLst>
              <a:ext uri="{FF2B5EF4-FFF2-40B4-BE49-F238E27FC236}">
                <a16:creationId xmlns:a16="http://schemas.microsoft.com/office/drawing/2014/main" id="{EE4AF036-0DAB-A0EC-59EA-388CE1955D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4329" y="3347381"/>
            <a:ext cx="6237514" cy="3264299"/>
          </a:xfrm>
          <a:prstGeom prst="rect">
            <a:avLst/>
          </a:prstGeom>
          <a:ln>
            <a:solidFill>
              <a:schemeClr val="bg2"/>
            </a:solidFill>
          </a:ln>
        </p:spPr>
      </p:pic>
    </p:spTree>
    <p:extLst>
      <p:ext uri="{BB962C8B-B14F-4D97-AF65-F5344CB8AC3E}">
        <p14:creationId xmlns:p14="http://schemas.microsoft.com/office/powerpoint/2010/main" val="41697804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277506" name="Picture 4" descr="Chapel"/>
          <p:cNvPicPr>
            <a:picLocks noChangeAspect="1" noChangeArrowheads="1"/>
          </p:cNvPicPr>
          <p:nvPr/>
        </p:nvPicPr>
        <p:blipFill rotWithShape="1">
          <a:blip r:embed="rId4">
            <a:extLst>
              <a:ext uri="{28A0092B-C50C-407E-A947-70E740481C1C}">
                <a14:useLocalDpi xmlns:a14="http://schemas.microsoft.com/office/drawing/2010/main" val="0"/>
              </a:ext>
            </a:extLst>
          </a:blip>
          <a:srcRect l="22703" t="18530" r="28192" b="2434"/>
          <a:stretch/>
        </p:blipFill>
        <p:spPr bwMode="auto">
          <a:xfrm>
            <a:off x="6302829" y="46462"/>
            <a:ext cx="5889171" cy="6765075"/>
          </a:xfrm>
          <a:prstGeom prst="rect">
            <a:avLst/>
          </a:prstGeom>
          <a:noFill/>
          <a:ln w="381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77507" name="Text Box 5"/>
          <p:cNvSpPr txBox="1">
            <a:spLocks noChangeArrowheads="1"/>
          </p:cNvSpPr>
          <p:nvPr/>
        </p:nvSpPr>
        <p:spPr bwMode="auto">
          <a:xfrm>
            <a:off x="1436063" y="483505"/>
            <a:ext cx="3436938" cy="1384995"/>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algn="ctr" fontAlgn="base">
              <a:spcBef>
                <a:spcPct val="50000"/>
              </a:spcBef>
              <a:spcAft>
                <a:spcPct val="0"/>
              </a:spcAft>
              <a:buClrTx/>
              <a:buSzTx/>
              <a:buNone/>
              <a:defRPr/>
            </a:pPr>
            <a:r>
              <a:rPr lang="en-GB" altLang="en-US" sz="2800" i="1" dirty="0">
                <a:solidFill>
                  <a:srgbClr val="000000"/>
                </a:solidFill>
                <a:latin typeface="Comic Sans MS" pitchFamily="66" charset="0"/>
              </a:rPr>
              <a:t>Sit still and pray for your own private intentions</a:t>
            </a:r>
            <a:endParaRPr lang="en-US" altLang="en-US" sz="2800" i="1" dirty="0">
              <a:solidFill>
                <a:srgbClr val="000000"/>
              </a:solidFill>
              <a:latin typeface="Comic Sans MS" pitchFamily="66" charset="0"/>
            </a:endParaRPr>
          </a:p>
        </p:txBody>
      </p:sp>
      <p:pic>
        <p:nvPicPr>
          <p:cNvPr id="277508" name="Picture 8" descr="E:\New BEO Badg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7176" y="3883026"/>
            <a:ext cx="1260475"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1759674" y="2758742"/>
            <a:ext cx="2789716" cy="3539430"/>
          </a:xfrm>
          <a:prstGeom prst="rect">
            <a:avLst/>
          </a:prstGeom>
          <a:solidFill>
            <a:schemeClr val="tx1"/>
          </a:solidFill>
          <a:ln>
            <a:solidFill>
              <a:schemeClr val="bg2"/>
            </a:solidFill>
          </a:ln>
        </p:spPr>
        <p:txBody>
          <a:bodyPr wrap="square">
            <a:spAutoFit/>
          </a:bodyPr>
          <a:lstStyle>
            <a:lvl1pPr>
              <a:spcBef>
                <a:spcPct val="20000"/>
              </a:spcBef>
              <a:buClr>
                <a:schemeClr val="hlink"/>
              </a:buClr>
              <a:buSzPct val="120000"/>
              <a:buChar char="•"/>
              <a:defRPr sz="3200">
                <a:solidFill>
                  <a:schemeClr val="tx1"/>
                </a:solidFill>
                <a:latin typeface="Tahoma" pitchFamily="34" charset="0"/>
                <a:cs typeface="Arial" charset="0"/>
              </a:defRPr>
            </a:lvl1pPr>
            <a:lvl2pPr marL="742950" indent="-285750">
              <a:spcBef>
                <a:spcPct val="20000"/>
              </a:spcBef>
              <a:buFont typeface="Tahoma" pitchFamily="34" charset="0"/>
              <a:buChar char="–"/>
              <a:defRPr sz="2800">
                <a:solidFill>
                  <a:schemeClr val="tx1"/>
                </a:solidFill>
                <a:latin typeface="Tahoma" pitchFamily="34" charset="0"/>
                <a:cs typeface="Arial" charset="0"/>
              </a:defRPr>
            </a:lvl2pPr>
            <a:lvl3pPr marL="1143000" indent="-228600">
              <a:spcBef>
                <a:spcPct val="20000"/>
              </a:spcBef>
              <a:buClr>
                <a:schemeClr val="hlink"/>
              </a:buClr>
              <a:buSzPct val="120000"/>
              <a:buChar char="•"/>
              <a:defRPr sz="2400">
                <a:solidFill>
                  <a:schemeClr val="tx1"/>
                </a:solidFill>
                <a:latin typeface="Tahoma" pitchFamily="34" charset="0"/>
                <a:cs typeface="Arial" charset="0"/>
              </a:defRPr>
            </a:lvl3pPr>
            <a:lvl4pPr marL="1600200" indent="-228600">
              <a:spcBef>
                <a:spcPct val="20000"/>
              </a:spcBef>
              <a:buFont typeface="Tahoma" pitchFamily="34" charset="0"/>
              <a:buChar char="–"/>
              <a:defRPr sz="2000">
                <a:solidFill>
                  <a:schemeClr val="tx1"/>
                </a:solidFill>
                <a:latin typeface="Tahoma" pitchFamily="34" charset="0"/>
                <a:cs typeface="Arial" charset="0"/>
              </a:defRPr>
            </a:lvl4pPr>
            <a:lvl5pPr marL="2057400" indent="-228600">
              <a:spcBef>
                <a:spcPct val="20000"/>
              </a:spcBef>
              <a:buClr>
                <a:schemeClr val="hlink"/>
              </a:buClr>
              <a:buSzPct val="80000"/>
              <a:buFont typeface="Wingdings" pitchFamily="2" charset="2"/>
              <a:buChar char="v"/>
              <a:defRPr sz="2000">
                <a:solidFill>
                  <a:schemeClr val="tx1"/>
                </a:solidFill>
                <a:latin typeface="Tahoma" pitchFamily="34" charset="0"/>
                <a:cs typeface="Arial" charset="0"/>
              </a:defRPr>
            </a:lvl5pPr>
            <a:lvl6pPr marL="25146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6pPr>
            <a:lvl7pPr marL="29718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7pPr>
            <a:lvl8pPr marL="34290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8pPr>
            <a:lvl9pPr marL="3886200" indent="-228600" eaLnBrk="0" fontAlgn="base" hangingPunct="0">
              <a:spcBef>
                <a:spcPct val="20000"/>
              </a:spcBef>
              <a:spcAft>
                <a:spcPct val="0"/>
              </a:spcAft>
              <a:buClr>
                <a:schemeClr val="hlink"/>
              </a:buClr>
              <a:buSzPct val="80000"/>
              <a:buFont typeface="Wingdings" pitchFamily="2" charset="2"/>
              <a:buChar char="v"/>
              <a:defRPr sz="2000">
                <a:solidFill>
                  <a:schemeClr val="tx1"/>
                </a:solidFill>
                <a:latin typeface="Tahoma" pitchFamily="34" charset="0"/>
                <a:cs typeface="Arial" charset="0"/>
              </a:defRPr>
            </a:lvl9pPr>
          </a:lstStyle>
          <a:p>
            <a:pPr algn="ctr" fontAlgn="base">
              <a:spcBef>
                <a:spcPct val="50000"/>
              </a:spcBef>
              <a:spcAft>
                <a:spcPct val="0"/>
              </a:spcAft>
              <a:buClrTx/>
              <a:buSzTx/>
              <a:buNone/>
              <a:defRPr/>
            </a:pPr>
            <a:r>
              <a:rPr lang="en-GB" altLang="en-US" i="1" dirty="0">
                <a:solidFill>
                  <a:srgbClr val="000000"/>
                </a:solidFill>
                <a:latin typeface="Comic Sans MS" pitchFamily="66" charset="0"/>
              </a:rPr>
              <a:t>Think of              one thing                     or                             one person  that you would like                     to </a:t>
            </a:r>
            <a:r>
              <a:rPr lang="en-GB" altLang="en-US" i="1" u="sng" dirty="0">
                <a:solidFill>
                  <a:srgbClr val="0000FF"/>
                </a:solidFill>
                <a:latin typeface="Comic Sans MS" pitchFamily="66" charset="0"/>
              </a:rPr>
              <a:t>pray for</a:t>
            </a:r>
            <a:r>
              <a:rPr lang="en-GB" altLang="en-US" i="1" dirty="0">
                <a:solidFill>
                  <a:srgbClr val="000000"/>
                </a:solidFill>
                <a:latin typeface="Comic Sans MS" pitchFamily="66" charset="0"/>
              </a:rPr>
              <a:t>…</a:t>
            </a:r>
            <a:endParaRPr lang="en-US" altLang="en-US" i="1" dirty="0">
              <a:solidFill>
                <a:srgbClr val="000000"/>
              </a:solidFill>
              <a:latin typeface="Comic Sans MS" pitchFamily="66" charset="0"/>
            </a:endParaRPr>
          </a:p>
        </p:txBody>
      </p:sp>
    </p:spTree>
    <p:extLst>
      <p:ext uri="{BB962C8B-B14F-4D97-AF65-F5344CB8AC3E}">
        <p14:creationId xmlns:p14="http://schemas.microsoft.com/office/powerpoint/2010/main" val="36999993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a:extLst>
            <a:ext uri="{FF2B5EF4-FFF2-40B4-BE49-F238E27FC236}">
              <a16:creationId xmlns:a16="http://schemas.microsoft.com/office/drawing/2014/main" id="{775B2A01-4170-6919-9496-0545BEBCC5D7}"/>
            </a:ext>
          </a:extLst>
        </p:cNvPr>
        <p:cNvGrpSpPr/>
        <p:nvPr/>
      </p:nvGrpSpPr>
      <p:grpSpPr>
        <a:xfrm>
          <a:off x="0" y="0"/>
          <a:ext cx="0" cy="0"/>
          <a:chOff x="0" y="0"/>
          <a:chExt cx="0" cy="0"/>
        </a:xfrm>
      </p:grpSpPr>
      <p:pic>
        <p:nvPicPr>
          <p:cNvPr id="8" name="Picture 8" descr="E:\New BEO Badge.png">
            <a:extLst>
              <a:ext uri="{FF2B5EF4-FFF2-40B4-BE49-F238E27FC236}">
                <a16:creationId xmlns:a16="http://schemas.microsoft.com/office/drawing/2014/main" id="{C43A2877-622F-706A-6D4A-DA714C3632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38" y="207587"/>
            <a:ext cx="1404579" cy="1725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C7EED95E-A427-E36A-B8D5-0C02257F55A9}"/>
              </a:ext>
            </a:extLst>
          </p:cNvPr>
          <p:cNvSpPr txBox="1">
            <a:spLocks noChangeArrowheads="1"/>
          </p:cNvSpPr>
          <p:nvPr/>
        </p:nvSpPr>
        <p:spPr bwMode="auto">
          <a:xfrm>
            <a:off x="3825240" y="6395645"/>
            <a:ext cx="4078741" cy="338554"/>
          </a:xfrm>
          <a:prstGeom prst="rect">
            <a:avLst/>
          </a:prstGeom>
          <a:noFill/>
          <a:ln w="9525">
            <a:noFill/>
            <a:miter lim="800000"/>
            <a:headEnd/>
            <a:tailEnd/>
          </a:ln>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600" b="0" i="1" u="none" strike="noStrike" kern="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A.M.D.G. – For the Greater Glory of God</a:t>
            </a:r>
          </a:p>
        </p:txBody>
      </p:sp>
      <p:sp>
        <p:nvSpPr>
          <p:cNvPr id="2" name="Text Box 5">
            <a:extLst>
              <a:ext uri="{FF2B5EF4-FFF2-40B4-BE49-F238E27FC236}">
                <a16:creationId xmlns:a16="http://schemas.microsoft.com/office/drawing/2014/main" id="{047C4186-38D5-7662-C342-D3DA0B481C8B}"/>
              </a:ext>
            </a:extLst>
          </p:cNvPr>
          <p:cNvSpPr txBox="1">
            <a:spLocks noChangeArrowheads="1"/>
          </p:cNvSpPr>
          <p:nvPr/>
        </p:nvSpPr>
        <p:spPr bwMode="auto">
          <a:xfrm>
            <a:off x="3019768" y="346975"/>
            <a:ext cx="5852090" cy="1446550"/>
          </a:xfrm>
          <a:prstGeom prst="rect">
            <a:avLst/>
          </a:prstGeom>
          <a:solidFill>
            <a:schemeClr val="tx1"/>
          </a:solidFill>
          <a:ln>
            <a:solidFill>
              <a:schemeClr val="bg2"/>
            </a:solidFill>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88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rPr>
              <a:t>MISSION</a:t>
            </a:r>
            <a:endParaRPr kumimoji="0" lang="en-GB" altLang="en-US" sz="1000" b="0" i="0" u="none" strike="noStrike" kern="1200" cap="none" spc="0" normalizeH="0" baseline="0" noProof="0" dirty="0">
              <a:ln>
                <a:noFill/>
              </a:ln>
              <a:solidFill>
                <a:srgbClr val="000000"/>
              </a:solidFill>
              <a:effectLst/>
              <a:uLnTx/>
              <a:uFillTx/>
              <a:latin typeface="Comic Sans MS" panose="030F0702030302020204" pitchFamily="66" charset="0"/>
              <a:ea typeface="+mn-ea"/>
              <a:cs typeface="Arial" panose="020B0604020202020204" pitchFamily="34" charset="0"/>
            </a:endParaRPr>
          </a:p>
        </p:txBody>
      </p:sp>
      <p:sp>
        <p:nvSpPr>
          <p:cNvPr id="7" name="TextBox 6">
            <a:extLst>
              <a:ext uri="{FF2B5EF4-FFF2-40B4-BE49-F238E27FC236}">
                <a16:creationId xmlns:a16="http://schemas.microsoft.com/office/drawing/2014/main" id="{6F579E51-4195-C023-238B-63C05BBA5DFA}"/>
              </a:ext>
            </a:extLst>
          </p:cNvPr>
          <p:cNvSpPr txBox="1"/>
          <p:nvPr/>
        </p:nvSpPr>
        <p:spPr>
          <a:xfrm>
            <a:off x="4902997" y="1603681"/>
            <a:ext cx="2085631" cy="400110"/>
          </a:xfrm>
          <a:prstGeom prst="rect">
            <a:avLst/>
          </a:prstGeom>
          <a:solidFill>
            <a:schemeClr val="tx1"/>
          </a:solidFill>
          <a:ln>
            <a:solidFill>
              <a:schemeClr val="bg2"/>
            </a:solidFill>
          </a:ln>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altLang="en-US" sz="2000" b="0" i="0" u="none" strike="noStrike" kern="1200" cap="none" spc="0" normalizeH="0" baseline="0" noProof="0" dirty="0">
                <a:ln>
                  <a:noFill/>
                </a:ln>
                <a:solidFill>
                  <a:srgbClr val="C00000"/>
                </a:solidFill>
                <a:effectLst/>
                <a:uLnTx/>
                <a:uFillTx/>
                <a:latin typeface="Comic Sans MS" panose="030F0702030302020204" pitchFamily="66" charset="0"/>
                <a:ea typeface="+mn-ea"/>
                <a:cs typeface="Arial"/>
              </a:rPr>
              <a:t>WE GO FORTH</a:t>
            </a:r>
            <a:endParaRPr kumimoji="0" lang="en-US" altLang="en-US" sz="2000" b="0" i="0" u="none" strike="noStrike" kern="1200" cap="none" spc="0" normalizeH="0" baseline="0" noProof="0" dirty="0">
              <a:ln>
                <a:noFill/>
              </a:ln>
              <a:solidFill>
                <a:srgbClr val="C00000"/>
              </a:solidFill>
              <a:effectLst/>
              <a:uLnTx/>
              <a:uFillTx/>
              <a:latin typeface="Comic Sans MS" panose="030F0702030302020204" pitchFamily="66" charset="0"/>
              <a:ea typeface="+mn-ea"/>
              <a:cs typeface="Arial"/>
            </a:endParaRPr>
          </a:p>
        </p:txBody>
      </p:sp>
      <p:sp>
        <p:nvSpPr>
          <p:cNvPr id="9" name="Rectangle 1">
            <a:extLst>
              <a:ext uri="{FF2B5EF4-FFF2-40B4-BE49-F238E27FC236}">
                <a16:creationId xmlns:a16="http://schemas.microsoft.com/office/drawing/2014/main" id="{BDFB69C0-CDCE-4FFB-94DA-368B6CAB13F8}"/>
              </a:ext>
            </a:extLst>
          </p:cNvPr>
          <p:cNvSpPr>
            <a:spLocks noChangeArrowheads="1"/>
          </p:cNvSpPr>
          <p:nvPr/>
        </p:nvSpPr>
        <p:spPr bwMode="auto">
          <a:xfrm>
            <a:off x="1320422" y="2150326"/>
            <a:ext cx="9551155" cy="4167295"/>
          </a:xfrm>
          <a:prstGeom prst="rect">
            <a:avLst/>
          </a:prstGeom>
          <a:solidFill>
            <a:schemeClr val="tx1"/>
          </a:solidFill>
          <a:ln w="9525">
            <a:solidFill>
              <a:schemeClr val="bg2"/>
            </a:solidFill>
            <a:miter lim="800000"/>
            <a:headEnd/>
            <a:tailEnd/>
          </a:ln>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
                <a:srgbClr val="33CCCC"/>
              </a:buClr>
              <a:buSzPct val="120000"/>
              <a:buFontTx/>
              <a:buNone/>
              <a:tabLst>
                <a:tab pos="457200" algn="l"/>
              </a:tabLst>
              <a:defRPr/>
            </a:pPr>
            <a:endParaRPr kumimoji="0" lang="en-GB" sz="200" b="0" i="0"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n-US" sz="2800" b="0" i="1" u="none" strike="noStrike" kern="1200" cap="none" spc="0" normalizeH="0" baseline="0" noProof="0" dirty="0">
                <a:ln>
                  <a:noFill/>
                </a:ln>
                <a:solidFill>
                  <a:srgbClr val="000000"/>
                </a:solidFill>
                <a:effectLst/>
                <a:uLnTx/>
                <a:uFillTx/>
                <a:latin typeface="Comic Sans MS" pitchFamily="66" charset="0"/>
                <a:ea typeface="+mn-ea"/>
                <a:cs typeface="Times New Roman" pitchFamily="18" charset="0"/>
              </a:rPr>
              <a:t>As we conclude our Feast Day Mass                                           we remind ourselves that everything we do is for                                                 </a:t>
            </a:r>
            <a:r>
              <a:rPr kumimoji="0" lang="en-GB" altLang="en-US" sz="2800" b="0" i="1" u="sng" strike="noStrike" kern="1200" cap="none" spc="0" normalizeH="0" baseline="0" noProof="0" dirty="0">
                <a:ln>
                  <a:noFill/>
                </a:ln>
                <a:solidFill>
                  <a:srgbClr val="C00000"/>
                </a:solidFill>
                <a:effectLst/>
                <a:uLnTx/>
                <a:uFillTx/>
                <a:latin typeface="Comic Sans MS" pitchFamily="66" charset="0"/>
                <a:ea typeface="+mn-ea"/>
                <a:cs typeface="Times New Roman" pitchFamily="18" charset="0"/>
              </a:rPr>
              <a:t>the Greater Glory of God.</a:t>
            </a:r>
            <a:endParaRPr kumimoji="0" lang="en-GB" altLang="en-US" sz="2800" b="1" i="1" u="sng" strike="noStrike" kern="1200" cap="none" spc="0" normalizeH="0" baseline="0" noProof="0" dirty="0">
              <a:ln>
                <a:noFill/>
              </a:ln>
              <a:solidFill>
                <a:srgbClr val="C00000"/>
              </a:solidFill>
              <a:effectLst/>
              <a:uLnTx/>
              <a:uFillTx/>
              <a:latin typeface="Comic Sans MS" pitchFamily="66" charset="0"/>
              <a:ea typeface="+mn-ea"/>
              <a:cs typeface="Times New Roman" pitchFamily="18" charset="0"/>
            </a:endParaRPr>
          </a:p>
          <a:p>
            <a:pPr marL="0" marR="0" lvl="0" indent="0" algn="ctr" defTabSz="914400" rtl="0" eaLnBrk="0" fontAlgn="base" latinLnBrk="0" hangingPunct="0">
              <a:lnSpc>
                <a:spcPct val="100000"/>
              </a:lnSpc>
              <a:spcBef>
                <a:spcPct val="20000"/>
              </a:spcBef>
              <a:spcAft>
                <a:spcPct val="0"/>
              </a:spcAft>
              <a:buClr>
                <a:srgbClr val="33CCCC"/>
              </a:buClr>
              <a:buSzPct val="120000"/>
              <a:buFontTx/>
              <a:buNone/>
              <a:tabLst>
                <a:tab pos="457200" algn="l"/>
              </a:tabLst>
              <a:defRPr/>
            </a:pPr>
            <a:endParaRPr kumimoji="0" lang="en-GB" sz="12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
                <a:srgbClr val="33CCCC"/>
              </a:buClr>
              <a:buSzPct val="120000"/>
              <a:buFontTx/>
              <a:buNone/>
              <a:tabLst>
                <a:tab pos="457200" algn="l"/>
              </a:tabLst>
              <a:defRPr/>
            </a:pPr>
            <a:r>
              <a:rPr kumimoji="0" lang="en-GB" sz="26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panose="020B0604020202020204" pitchFamily="34" charset="0"/>
              </a:rPr>
              <a:t>During the rest of this  academic year,                                                gift us with open hearts                                                                 to seek you and </a:t>
            </a:r>
            <a:r>
              <a:rPr kumimoji="0" lang="en-GB" sz="2600" b="0" i="1" u="sng" strike="noStrike" kern="1200" cap="none" spc="0" normalizeH="0" baseline="0" noProof="0" dirty="0">
                <a:ln>
                  <a:noFill/>
                </a:ln>
                <a:solidFill>
                  <a:srgbClr val="C00000"/>
                </a:solidFill>
                <a:effectLst/>
                <a:uLnTx/>
                <a:uFillTx/>
                <a:latin typeface="Comic Sans MS" panose="030F0702030302020204" pitchFamily="66" charset="0"/>
                <a:ea typeface="Times New Roman" panose="02020603050405020304" pitchFamily="18" charset="0"/>
                <a:cs typeface="Arial" panose="020B0604020202020204" pitchFamily="34" charset="0"/>
              </a:rPr>
              <a:t>proclaim your word</a:t>
            </a:r>
            <a:r>
              <a:rPr kumimoji="0" lang="en-GB" sz="26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panose="020B0604020202020204" pitchFamily="34" charset="0"/>
              </a:rPr>
              <a:t>.                                                   </a:t>
            </a:r>
            <a:endParaRPr kumimoji="0" lang="en-GB" sz="8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
                <a:srgbClr val="33CCCC"/>
              </a:buClr>
              <a:buSzPct val="120000"/>
              <a:buFontTx/>
              <a:buNone/>
              <a:tabLst>
                <a:tab pos="457200" algn="l"/>
              </a:tabLst>
              <a:defRPr/>
            </a:pPr>
            <a:endParaRPr kumimoji="0" lang="en-GB" sz="12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
                <a:srgbClr val="33CCCC"/>
              </a:buClr>
              <a:buSzPct val="120000"/>
              <a:buFontTx/>
              <a:buNone/>
              <a:tabLst>
                <a:tab pos="457200" algn="l"/>
              </a:tabLst>
              <a:defRPr/>
            </a:pPr>
            <a:r>
              <a:rPr kumimoji="0" lang="en-GB" sz="26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panose="020B0604020202020204" pitchFamily="34" charset="0"/>
              </a:rPr>
              <a:t>We are </a:t>
            </a:r>
            <a:r>
              <a:rPr kumimoji="0" lang="en-GB" sz="2600" b="0" i="1" u="sng" strike="noStrike" kern="1200" cap="none" spc="0" normalizeH="0" baseline="0" noProof="0" dirty="0">
                <a:ln>
                  <a:noFill/>
                </a:ln>
                <a:solidFill>
                  <a:srgbClr val="C00000"/>
                </a:solidFill>
                <a:effectLst/>
                <a:uLnTx/>
                <a:uFillTx/>
                <a:latin typeface="Comic Sans MS" panose="030F0702030302020204" pitchFamily="66" charset="0"/>
                <a:ea typeface="Times New Roman" panose="02020603050405020304" pitchFamily="18" charset="0"/>
                <a:cs typeface="Arial" panose="020B0604020202020204" pitchFamily="34" charset="0"/>
              </a:rPr>
              <a:t>sent forth</a:t>
            </a:r>
            <a:r>
              <a:rPr kumimoji="0" lang="en-GB" sz="2600" b="0" i="1" u="none" strike="noStrike" kern="1200" cap="none" spc="0" normalizeH="0" baseline="0" noProof="0" dirty="0">
                <a:ln>
                  <a:noFill/>
                </a:ln>
                <a:solidFill>
                  <a:srgbClr val="C00000"/>
                </a:solidFill>
                <a:effectLst/>
                <a:uLnTx/>
                <a:uFillTx/>
                <a:latin typeface="Comic Sans MS" panose="030F0702030302020204" pitchFamily="66" charset="0"/>
                <a:ea typeface="Times New Roman" panose="02020603050405020304" pitchFamily="18" charset="0"/>
                <a:cs typeface="Arial" panose="020B0604020202020204" pitchFamily="34" charset="0"/>
              </a:rPr>
              <a:t> </a:t>
            </a:r>
            <a:r>
              <a:rPr kumimoji="0" lang="en-GB" sz="26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panose="020B0604020202020204" pitchFamily="34" charset="0"/>
              </a:rPr>
              <a:t>from this Mass,                                                            taking Christ and his blessing with us into every </a:t>
            </a:r>
            <a:r>
              <a:rPr kumimoji="0" lang="en-GB" sz="2600" b="0" i="1" u="sng" strike="noStrike" kern="1200" cap="none" spc="0" normalizeH="0" baseline="0" noProof="0" dirty="0">
                <a:ln>
                  <a:noFill/>
                </a:ln>
                <a:solidFill>
                  <a:srgbClr val="C00000"/>
                </a:solidFill>
                <a:effectLst/>
                <a:uLnTx/>
                <a:uFillTx/>
                <a:latin typeface="Comic Sans MS" panose="030F0702030302020204" pitchFamily="66" charset="0"/>
                <a:ea typeface="Times New Roman" panose="02020603050405020304" pitchFamily="18" charset="0"/>
                <a:cs typeface="Arial" panose="020B0604020202020204" pitchFamily="34" charset="0"/>
              </a:rPr>
              <a:t>encounter</a:t>
            </a:r>
            <a:r>
              <a:rPr kumimoji="0" lang="en-GB" sz="2600" b="0" i="1" u="none" strike="noStrike" kern="1200" cap="none" spc="0" normalizeH="0" baseline="0" noProof="0" dirty="0">
                <a:ln>
                  <a:noFill/>
                </a:ln>
                <a:solidFill>
                  <a:srgbClr val="000000"/>
                </a:solidFill>
                <a:effectLst/>
                <a:uLnTx/>
                <a:uFillTx/>
                <a:latin typeface="Comic Sans MS" panose="030F0702030302020204" pitchFamily="66" charset="0"/>
                <a:ea typeface="Times New Roman" panose="02020603050405020304" pitchFamily="18" charset="0"/>
                <a:cs typeface="Arial" panose="020B0604020202020204" pitchFamily="34" charset="0"/>
              </a:rPr>
              <a:t>.</a:t>
            </a:r>
          </a:p>
        </p:txBody>
      </p:sp>
      <p:pic>
        <p:nvPicPr>
          <p:cNvPr id="5" name="Picture 4">
            <a:extLst>
              <a:ext uri="{FF2B5EF4-FFF2-40B4-BE49-F238E27FC236}">
                <a16:creationId xmlns:a16="http://schemas.microsoft.com/office/drawing/2014/main" id="{F73E5384-FA2C-2376-B9B3-374F40C65CD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67762" y="207587"/>
            <a:ext cx="1515442" cy="144465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8024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41_Ocean">
  <a:themeElements>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8_Ocean">
  <a:themeElements>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6_Ocean">
  <a:themeElements>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Ocean">
  <a:themeElements>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48_Ocean">
  <a:themeElements>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50_Ocean">
  <a:themeElements>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Ocean">
  <a:themeElements>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_Ocean">
  <a:themeElements>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7_Ocean">
  <a:themeElements>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3_Ocean">
  <a:themeElements>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Ocean">
  <a:themeElements>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7_Ocean">
  <a:themeElements>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11_Ocean">
  <a:themeElements>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8_Ocean">
  <a:themeElements>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0_Ocean">
  <a:themeElements>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7_Ocean">
  <a:themeElements>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cean">
  <a:themeElements>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Ocean">
  <a:themeElements>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Ocean">
  <a:themeElements>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
      <a:clrScheme name="Ocean 9">
        <a:dk1>
          <a:srgbClr val="000000"/>
        </a:dk1>
        <a:lt1>
          <a:srgbClr val="FFFFFF"/>
        </a:lt1>
        <a:dk2>
          <a:srgbClr val="572E88"/>
        </a:dk2>
        <a:lt2>
          <a:srgbClr val="FFFFFF"/>
        </a:lt2>
        <a:accent1>
          <a:srgbClr val="FFFF00"/>
        </a:accent1>
        <a:accent2>
          <a:srgbClr val="FFCC00"/>
        </a:accent2>
        <a:accent3>
          <a:srgbClr val="B4ADC3"/>
        </a:accent3>
        <a:accent4>
          <a:srgbClr val="DADADA"/>
        </a:accent4>
        <a:accent5>
          <a:srgbClr val="FFFF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1022</TotalTime>
  <Words>5010</Words>
  <Application>Microsoft Office PowerPoint</Application>
  <PresentationFormat>Widescreen</PresentationFormat>
  <Paragraphs>531</Paragraphs>
  <Slides>111</Slides>
  <Notes>80</Notes>
  <HiddenSlides>0</HiddenSlides>
  <MMClips>0</MMClips>
  <ScaleCrop>false</ScaleCrop>
  <HeadingPairs>
    <vt:vector size="6" baseType="variant">
      <vt:variant>
        <vt:lpstr>Fonts Used</vt:lpstr>
      </vt:variant>
      <vt:variant>
        <vt:i4>8</vt:i4>
      </vt:variant>
      <vt:variant>
        <vt:lpstr>Theme</vt:lpstr>
      </vt:variant>
      <vt:variant>
        <vt:i4>22</vt:i4>
      </vt:variant>
      <vt:variant>
        <vt:lpstr>Slide Titles</vt:lpstr>
      </vt:variant>
      <vt:variant>
        <vt:i4>111</vt:i4>
      </vt:variant>
    </vt:vector>
  </HeadingPairs>
  <TitlesOfParts>
    <vt:vector size="141" baseType="lpstr">
      <vt:lpstr>Aptos</vt:lpstr>
      <vt:lpstr>Aptos Display</vt:lpstr>
      <vt:lpstr>Arial</vt:lpstr>
      <vt:lpstr>Calibri</vt:lpstr>
      <vt:lpstr>Comic Sans MS</vt:lpstr>
      <vt:lpstr>Tahoma</vt:lpstr>
      <vt:lpstr>Times New Roman</vt:lpstr>
      <vt:lpstr>Wingdings</vt:lpstr>
      <vt:lpstr>Office Theme</vt:lpstr>
      <vt:lpstr>3_Ocean</vt:lpstr>
      <vt:lpstr>8_Ocean</vt:lpstr>
      <vt:lpstr>10_Ocean</vt:lpstr>
      <vt:lpstr>15_Office Theme</vt:lpstr>
      <vt:lpstr>27_Ocean</vt:lpstr>
      <vt:lpstr>Ocean</vt:lpstr>
      <vt:lpstr>1_Ocean</vt:lpstr>
      <vt:lpstr>6_Ocean</vt:lpstr>
      <vt:lpstr>41_Ocean</vt:lpstr>
      <vt:lpstr>38_Ocean</vt:lpstr>
      <vt:lpstr>26_Ocean</vt:lpstr>
      <vt:lpstr>2_Ocean</vt:lpstr>
      <vt:lpstr>48_Ocean</vt:lpstr>
      <vt:lpstr>50_Ocean</vt:lpstr>
      <vt:lpstr>4_Ocean</vt:lpstr>
      <vt:lpstr>5_Ocean</vt:lpstr>
      <vt:lpstr>17_Ocean</vt:lpstr>
      <vt:lpstr>13_Ocean</vt:lpstr>
      <vt:lpstr>7_Ocean</vt:lpstr>
      <vt:lpstr>Simple Light</vt:lpstr>
      <vt:lpstr>11_Ocean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 McCormack</dc:creator>
  <cp:lastModifiedBy>D McCormack</cp:lastModifiedBy>
  <cp:revision>49</cp:revision>
  <dcterms:created xsi:type="dcterms:W3CDTF">2025-06-08T07:16:27Z</dcterms:created>
  <dcterms:modified xsi:type="dcterms:W3CDTF">2026-02-13T12:33:20Z</dcterms:modified>
</cp:coreProperties>
</file>