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0" r:id="rId6"/>
    <p:sldMasterId id="2147483722" r:id="rId7"/>
    <p:sldMasterId id="2147483746" r:id="rId8"/>
    <p:sldMasterId id="2147483758" r:id="rId9"/>
    <p:sldMasterId id="2147483770" r:id="rId10"/>
    <p:sldMasterId id="2147483795" r:id="rId11"/>
    <p:sldMasterId id="2147483807" r:id="rId12"/>
  </p:sldMasterIdLst>
  <p:notesMasterIdLst>
    <p:notesMasterId r:id="rId87"/>
  </p:notesMasterIdLst>
  <p:sldIdLst>
    <p:sldId id="1502" r:id="rId13"/>
    <p:sldId id="256" r:id="rId14"/>
    <p:sldId id="1503" r:id="rId15"/>
    <p:sldId id="1376" r:id="rId16"/>
    <p:sldId id="357" r:id="rId17"/>
    <p:sldId id="777" r:id="rId18"/>
    <p:sldId id="1514" r:id="rId19"/>
    <p:sldId id="356" r:id="rId20"/>
    <p:sldId id="1441" r:id="rId21"/>
    <p:sldId id="1464" r:id="rId22"/>
    <p:sldId id="1406" r:id="rId23"/>
    <p:sldId id="371" r:id="rId24"/>
    <p:sldId id="1497" r:id="rId25"/>
    <p:sldId id="1508" r:id="rId26"/>
    <p:sldId id="1496" r:id="rId27"/>
    <p:sldId id="305" r:id="rId28"/>
    <p:sldId id="1504" r:id="rId29"/>
    <p:sldId id="1382" r:id="rId30"/>
    <p:sldId id="1515" r:id="rId31"/>
    <p:sldId id="1473" r:id="rId32"/>
    <p:sldId id="1424" r:id="rId33"/>
    <p:sldId id="1472" r:id="rId34"/>
    <p:sldId id="1474" r:id="rId35"/>
    <p:sldId id="1437" r:id="rId36"/>
    <p:sldId id="1519" r:id="rId37"/>
    <p:sldId id="1427" r:id="rId38"/>
    <p:sldId id="1483" r:id="rId39"/>
    <p:sldId id="1482" r:id="rId40"/>
    <p:sldId id="1481" r:id="rId41"/>
    <p:sldId id="1480" r:id="rId42"/>
    <p:sldId id="1484" r:id="rId43"/>
    <p:sldId id="1485" r:id="rId44"/>
    <p:sldId id="1486" r:id="rId45"/>
    <p:sldId id="1488" r:id="rId46"/>
    <p:sldId id="1431" r:id="rId47"/>
    <p:sldId id="1487" r:id="rId48"/>
    <p:sldId id="1492" r:id="rId49"/>
    <p:sldId id="1489" r:id="rId50"/>
    <p:sldId id="263" r:id="rId51"/>
    <p:sldId id="1428" r:id="rId52"/>
    <p:sldId id="1509" r:id="rId53"/>
    <p:sldId id="1490" r:id="rId54"/>
    <p:sldId id="1506" r:id="rId55"/>
    <p:sldId id="1475" r:id="rId56"/>
    <p:sldId id="1527" r:id="rId57"/>
    <p:sldId id="1434" r:id="rId58"/>
    <p:sldId id="1423" r:id="rId59"/>
    <p:sldId id="1493" r:id="rId60"/>
    <p:sldId id="1526" r:id="rId61"/>
    <p:sldId id="1512" r:id="rId62"/>
    <p:sldId id="261" r:id="rId63"/>
    <p:sldId id="264" r:id="rId64"/>
    <p:sldId id="260" r:id="rId65"/>
    <p:sldId id="1511" r:id="rId66"/>
    <p:sldId id="1516" r:id="rId67"/>
    <p:sldId id="1433" r:id="rId68"/>
    <p:sldId id="1521" r:id="rId69"/>
    <p:sldId id="1524" r:id="rId70"/>
    <p:sldId id="1520" r:id="rId71"/>
    <p:sldId id="1523" r:id="rId72"/>
    <p:sldId id="1522" r:id="rId73"/>
    <p:sldId id="407" r:id="rId74"/>
    <p:sldId id="406" r:id="rId75"/>
    <p:sldId id="409" r:id="rId76"/>
    <p:sldId id="411" r:id="rId77"/>
    <p:sldId id="1518" r:id="rId78"/>
    <p:sldId id="1416" r:id="rId79"/>
    <p:sldId id="1525" r:id="rId80"/>
    <p:sldId id="822" r:id="rId81"/>
    <p:sldId id="471" r:id="rId82"/>
    <p:sldId id="479" r:id="rId83"/>
    <p:sldId id="1517" r:id="rId84"/>
    <p:sldId id="1507" r:id="rId85"/>
    <p:sldId id="1463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32B8D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F396C4-E5E3-4A16-B5F3-A839B46C0FE5}" v="150" dt="2025-12-11T11:56:58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710" autoAdjust="0"/>
  </p:normalViewPr>
  <p:slideViewPr>
    <p:cSldViewPr snapToGrid="0">
      <p:cViewPr>
        <p:scale>
          <a:sx n="60" d="100"/>
          <a:sy n="60" d="100"/>
        </p:scale>
        <p:origin x="1550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 McCormack" userId="34911790-e665-4acf-84bc-db906af2daf8" providerId="ADAL" clId="{D27BBA94-7FE8-4D20-8FBB-B7DCD8013FEC}"/>
    <pc:docChg chg="custSel modSld sldOrd delMainMaster modMainMaster">
      <pc:chgData name="D McCormack" userId="34911790-e665-4acf-84bc-db906af2daf8" providerId="ADAL" clId="{D27BBA94-7FE8-4D20-8FBB-B7DCD8013FEC}" dt="2025-12-11T11:57:09.718" v="443" actId="1076"/>
      <pc:docMkLst>
        <pc:docMk/>
      </pc:docMkLst>
      <pc:sldChg chg="addSp modSp mod modAnim">
        <pc:chgData name="D McCormack" userId="34911790-e665-4acf-84bc-db906af2daf8" providerId="ADAL" clId="{D27BBA94-7FE8-4D20-8FBB-B7DCD8013FEC}" dt="2025-12-11T11:36:41.364" v="25"/>
        <pc:sldMkLst>
          <pc:docMk/>
          <pc:sldMk cId="1815888707" sldId="256"/>
        </pc:sldMkLst>
        <pc:spChg chg="add mod">
          <ac:chgData name="D McCormack" userId="34911790-e665-4acf-84bc-db906af2daf8" providerId="ADAL" clId="{D27BBA94-7FE8-4D20-8FBB-B7DCD8013FEC}" dt="2025-12-11T11:35:43.207" v="7" actId="207"/>
          <ac:spMkLst>
            <pc:docMk/>
            <pc:sldMk cId="1815888707" sldId="256"/>
            <ac:spMk id="7" creationId="{38BC4DDA-1E35-DB52-1BB2-D2735FEC40A3}"/>
          </ac:spMkLst>
        </pc:spChg>
      </pc:sldChg>
      <pc:sldChg chg="addSp modSp mod">
        <pc:chgData name="D McCormack" userId="34911790-e665-4acf-84bc-db906af2daf8" providerId="ADAL" clId="{D27BBA94-7FE8-4D20-8FBB-B7DCD8013FEC}" dt="2025-12-11T11:46:29.017" v="131" actId="1076"/>
        <pc:sldMkLst>
          <pc:docMk/>
          <pc:sldMk cId="0" sldId="263"/>
        </pc:sldMkLst>
        <pc:spChg chg="add mod">
          <ac:chgData name="D McCormack" userId="34911790-e665-4acf-84bc-db906af2daf8" providerId="ADAL" clId="{D27BBA94-7FE8-4D20-8FBB-B7DCD8013FEC}" dt="2025-12-11T11:46:29.017" v="131" actId="1076"/>
          <ac:spMkLst>
            <pc:docMk/>
            <pc:sldMk cId="0" sldId="263"/>
            <ac:spMk id="3" creationId="{E4EBA9BB-4DE9-8A3A-A440-7C598E39830D}"/>
          </ac:spMkLst>
        </pc:spChg>
      </pc:sldChg>
      <pc:sldChg chg="modSp mod ord">
        <pc:chgData name="D McCormack" userId="34911790-e665-4acf-84bc-db906af2daf8" providerId="ADAL" clId="{D27BBA94-7FE8-4D20-8FBB-B7DCD8013FEC}" dt="2025-12-11T11:56:17.048" v="342" actId="207"/>
        <pc:sldMkLst>
          <pc:docMk/>
          <pc:sldMk cId="2507344709" sldId="1423"/>
        </pc:sldMkLst>
        <pc:spChg chg="mod">
          <ac:chgData name="D McCormack" userId="34911790-e665-4acf-84bc-db906af2daf8" providerId="ADAL" clId="{D27BBA94-7FE8-4D20-8FBB-B7DCD8013FEC}" dt="2025-12-11T11:56:17.048" v="342" actId="207"/>
          <ac:spMkLst>
            <pc:docMk/>
            <pc:sldMk cId="2507344709" sldId="1423"/>
            <ac:spMk id="6" creationId="{5297EAD3-D575-9685-F182-3D62A9EC5AFA}"/>
          </ac:spMkLst>
        </pc:spChg>
      </pc:sldChg>
      <pc:sldChg chg="addSp modSp mod modClrScheme chgLayout">
        <pc:chgData name="D McCormack" userId="34911790-e665-4acf-84bc-db906af2daf8" providerId="ADAL" clId="{D27BBA94-7FE8-4D20-8FBB-B7DCD8013FEC}" dt="2025-12-11T11:44:48.183" v="82" actId="1076"/>
        <pc:sldMkLst>
          <pc:docMk/>
          <pc:sldMk cId="0" sldId="1427"/>
        </pc:sldMkLst>
        <pc:spChg chg="add mod">
          <ac:chgData name="D McCormack" userId="34911790-e665-4acf-84bc-db906af2daf8" providerId="ADAL" clId="{D27BBA94-7FE8-4D20-8FBB-B7DCD8013FEC}" dt="2025-12-11T11:44:48.183" v="82" actId="1076"/>
          <ac:spMkLst>
            <pc:docMk/>
            <pc:sldMk cId="0" sldId="1427"/>
            <ac:spMk id="3" creationId="{EC58CDEE-C4F3-C186-C664-E4E9847CDD8B}"/>
          </ac:spMkLst>
        </pc:spChg>
      </pc:sldChg>
      <pc:sldChg chg="mod modClrScheme chgLayout">
        <pc:chgData name="D McCormack" userId="34911790-e665-4acf-84bc-db906af2daf8" providerId="ADAL" clId="{D27BBA94-7FE8-4D20-8FBB-B7DCD8013FEC}" dt="2025-12-11T11:35:38.454" v="6"/>
        <pc:sldMkLst>
          <pc:docMk/>
          <pc:sldMk cId="298448251" sldId="1428"/>
        </pc:sldMkLst>
      </pc:sldChg>
      <pc:sldChg chg="addSp modSp mod modClrScheme chgLayout">
        <pc:chgData name="D McCormack" userId="34911790-e665-4acf-84bc-db906af2daf8" providerId="ADAL" clId="{D27BBA94-7FE8-4D20-8FBB-B7DCD8013FEC}" dt="2025-12-11T11:51:31.389" v="228" actId="1076"/>
        <pc:sldMkLst>
          <pc:docMk/>
          <pc:sldMk cId="4113055470" sldId="1431"/>
        </pc:sldMkLst>
        <pc:spChg chg="add mod">
          <ac:chgData name="D McCormack" userId="34911790-e665-4acf-84bc-db906af2daf8" providerId="ADAL" clId="{D27BBA94-7FE8-4D20-8FBB-B7DCD8013FEC}" dt="2025-12-11T11:51:31.389" v="228" actId="1076"/>
          <ac:spMkLst>
            <pc:docMk/>
            <pc:sldMk cId="4113055470" sldId="1431"/>
            <ac:spMk id="2" creationId="{9D43EDB8-FDCD-E3B4-7A39-FEE7390F77C8}"/>
          </ac:spMkLst>
        </pc:spChg>
      </pc:sldChg>
      <pc:sldChg chg="ord">
        <pc:chgData name="D McCormack" userId="34911790-e665-4acf-84bc-db906af2daf8" providerId="ADAL" clId="{D27BBA94-7FE8-4D20-8FBB-B7DCD8013FEC}" dt="2025-12-11T11:56:08.024" v="341"/>
        <pc:sldMkLst>
          <pc:docMk/>
          <pc:sldMk cId="2836656868" sldId="1434"/>
        </pc:sldMkLst>
      </pc:sldChg>
      <pc:sldChg chg="mod modClrScheme chgLayout">
        <pc:chgData name="D McCormack" userId="34911790-e665-4acf-84bc-db906af2daf8" providerId="ADAL" clId="{D27BBA94-7FE8-4D20-8FBB-B7DCD8013FEC}" dt="2025-12-11T11:35:38.454" v="6"/>
        <pc:sldMkLst>
          <pc:docMk/>
          <pc:sldMk cId="1969791666" sldId="1437"/>
        </pc:sldMkLst>
      </pc:sldChg>
      <pc:sldChg chg="modSp mod">
        <pc:chgData name="D McCormack" userId="34911790-e665-4acf-84bc-db906af2daf8" providerId="ADAL" clId="{D27BBA94-7FE8-4D20-8FBB-B7DCD8013FEC}" dt="2025-12-11T11:37:25.789" v="31" actId="14100"/>
        <pc:sldMkLst>
          <pc:docMk/>
          <pc:sldMk cId="859654383" sldId="1464"/>
        </pc:sldMkLst>
        <pc:spChg chg="mod">
          <ac:chgData name="D McCormack" userId="34911790-e665-4acf-84bc-db906af2daf8" providerId="ADAL" clId="{D27BBA94-7FE8-4D20-8FBB-B7DCD8013FEC}" dt="2025-12-11T11:37:25.789" v="31" actId="14100"/>
          <ac:spMkLst>
            <pc:docMk/>
            <pc:sldMk cId="859654383" sldId="1464"/>
            <ac:spMk id="2" creationId="{080B757F-173F-3651-1FEF-140B86D0866D}"/>
          </ac:spMkLst>
        </pc:spChg>
      </pc:sldChg>
      <pc:sldChg chg="addSp modSp mod modAnim">
        <pc:chgData name="D McCormack" userId="34911790-e665-4acf-84bc-db906af2daf8" providerId="ADAL" clId="{D27BBA94-7FE8-4D20-8FBB-B7DCD8013FEC}" dt="2025-12-11T11:52:06.752" v="233" actId="1076"/>
        <pc:sldMkLst>
          <pc:docMk/>
          <pc:sldMk cId="3084013697" sldId="1475"/>
        </pc:sldMkLst>
        <pc:spChg chg="add mod">
          <ac:chgData name="D McCormack" userId="34911790-e665-4acf-84bc-db906af2daf8" providerId="ADAL" clId="{D27BBA94-7FE8-4D20-8FBB-B7DCD8013FEC}" dt="2025-12-11T11:52:06.752" v="233" actId="1076"/>
          <ac:spMkLst>
            <pc:docMk/>
            <pc:sldMk cId="3084013697" sldId="1475"/>
            <ac:spMk id="2" creationId="{7FD506D6-0CD0-AF1D-2CE3-D7A537996A12}"/>
          </ac:spMkLst>
        </pc:spChg>
      </pc:sldChg>
      <pc:sldChg chg="addSp modSp mod">
        <pc:chgData name="D McCormack" userId="34911790-e665-4acf-84bc-db906af2daf8" providerId="ADAL" clId="{D27BBA94-7FE8-4D20-8FBB-B7DCD8013FEC}" dt="2025-12-11T11:45:31.096" v="102" actId="14100"/>
        <pc:sldMkLst>
          <pc:docMk/>
          <pc:sldMk cId="3600492521" sldId="1484"/>
        </pc:sldMkLst>
        <pc:spChg chg="add mod">
          <ac:chgData name="D McCormack" userId="34911790-e665-4acf-84bc-db906af2daf8" providerId="ADAL" clId="{D27BBA94-7FE8-4D20-8FBB-B7DCD8013FEC}" dt="2025-12-11T11:45:31.096" v="102" actId="14100"/>
          <ac:spMkLst>
            <pc:docMk/>
            <pc:sldMk cId="3600492521" sldId="1484"/>
            <ac:spMk id="2" creationId="{0CE61423-C2D2-CBFB-71D9-54D3734678DD}"/>
          </ac:spMkLst>
        </pc:spChg>
      </pc:sldChg>
      <pc:sldChg chg="addSp modSp mod">
        <pc:chgData name="D McCormack" userId="34911790-e665-4acf-84bc-db906af2daf8" providerId="ADAL" clId="{D27BBA94-7FE8-4D20-8FBB-B7DCD8013FEC}" dt="2025-12-11T11:50:08.451" v="198" actId="14100"/>
        <pc:sldMkLst>
          <pc:docMk/>
          <pc:sldMk cId="2105871873" sldId="1487"/>
        </pc:sldMkLst>
        <pc:spChg chg="add mod">
          <ac:chgData name="D McCormack" userId="34911790-e665-4acf-84bc-db906af2daf8" providerId="ADAL" clId="{D27BBA94-7FE8-4D20-8FBB-B7DCD8013FEC}" dt="2025-12-11T11:50:08.451" v="198" actId="14100"/>
          <ac:spMkLst>
            <pc:docMk/>
            <pc:sldMk cId="2105871873" sldId="1487"/>
            <ac:spMk id="2" creationId="{25E79FF1-8591-4094-4216-0276939A89B5}"/>
          </ac:spMkLst>
        </pc:spChg>
      </pc:sldChg>
      <pc:sldChg chg="addSp modSp mod">
        <pc:chgData name="D McCormack" userId="34911790-e665-4acf-84bc-db906af2daf8" providerId="ADAL" clId="{D27BBA94-7FE8-4D20-8FBB-B7DCD8013FEC}" dt="2025-12-11T11:47:48.007" v="163" actId="1076"/>
        <pc:sldMkLst>
          <pc:docMk/>
          <pc:sldMk cId="2727373367" sldId="1492"/>
        </pc:sldMkLst>
        <pc:spChg chg="add mod">
          <ac:chgData name="D McCormack" userId="34911790-e665-4acf-84bc-db906af2daf8" providerId="ADAL" clId="{D27BBA94-7FE8-4D20-8FBB-B7DCD8013FEC}" dt="2025-12-11T11:47:48.007" v="163" actId="1076"/>
          <ac:spMkLst>
            <pc:docMk/>
            <pc:sldMk cId="2727373367" sldId="1492"/>
            <ac:spMk id="4" creationId="{7BC1BAE3-8E98-FCCF-124A-3C461326A336}"/>
          </ac:spMkLst>
        </pc:spChg>
      </pc:sldChg>
      <pc:sldChg chg="modSp mod">
        <pc:chgData name="D McCormack" userId="34911790-e665-4acf-84bc-db906af2daf8" providerId="ADAL" clId="{D27BBA94-7FE8-4D20-8FBB-B7DCD8013FEC}" dt="2025-12-11T11:55:32.751" v="339" actId="20577"/>
        <pc:sldMkLst>
          <pc:docMk/>
          <pc:sldMk cId="2564406925" sldId="1493"/>
        </pc:sldMkLst>
        <pc:spChg chg="mod">
          <ac:chgData name="D McCormack" userId="34911790-e665-4acf-84bc-db906af2daf8" providerId="ADAL" clId="{D27BBA94-7FE8-4D20-8FBB-B7DCD8013FEC}" dt="2025-12-11T11:55:32.751" v="339" actId="20577"/>
          <ac:spMkLst>
            <pc:docMk/>
            <pc:sldMk cId="2564406925" sldId="1493"/>
            <ac:spMk id="8" creationId="{49E1EBB4-1326-ACFD-053E-A60CA71E945A}"/>
          </ac:spMkLst>
        </pc:spChg>
      </pc:sldChg>
      <pc:sldChg chg="mod modClrScheme chgLayout">
        <pc:chgData name="D McCormack" userId="34911790-e665-4acf-84bc-db906af2daf8" providerId="ADAL" clId="{D27BBA94-7FE8-4D20-8FBB-B7DCD8013FEC}" dt="2025-12-11T11:35:38.454" v="6"/>
        <pc:sldMkLst>
          <pc:docMk/>
          <pc:sldMk cId="26452929" sldId="1506"/>
        </pc:sldMkLst>
      </pc:sldChg>
      <pc:sldChg chg="addSp modSp mod modAnim">
        <pc:chgData name="D McCormack" userId="34911790-e665-4acf-84bc-db906af2daf8" providerId="ADAL" clId="{D27BBA94-7FE8-4D20-8FBB-B7DCD8013FEC}" dt="2025-12-11T11:42:14.762" v="69"/>
        <pc:sldMkLst>
          <pc:docMk/>
          <pc:sldMk cId="1440852896" sldId="1508"/>
        </pc:sldMkLst>
        <pc:spChg chg="mod">
          <ac:chgData name="D McCormack" userId="34911790-e665-4acf-84bc-db906af2daf8" providerId="ADAL" clId="{D27BBA94-7FE8-4D20-8FBB-B7DCD8013FEC}" dt="2025-12-11T11:40:48.619" v="43" actId="255"/>
          <ac:spMkLst>
            <pc:docMk/>
            <pc:sldMk cId="1440852896" sldId="1508"/>
            <ac:spMk id="2" creationId="{95FC1986-BE02-260E-0CD2-D7E477DD0FC4}"/>
          </ac:spMkLst>
        </pc:spChg>
        <pc:spChg chg="mod">
          <ac:chgData name="D McCormack" userId="34911790-e665-4acf-84bc-db906af2daf8" providerId="ADAL" clId="{D27BBA94-7FE8-4D20-8FBB-B7DCD8013FEC}" dt="2025-12-11T11:39:43.339" v="33" actId="115"/>
          <ac:spMkLst>
            <pc:docMk/>
            <pc:sldMk cId="1440852896" sldId="1508"/>
            <ac:spMk id="4" creationId="{A68AB3A2-0AE9-BCC0-0C8E-A455D1695FA8}"/>
          </ac:spMkLst>
        </pc:spChg>
        <pc:spChg chg="add mod">
          <ac:chgData name="D McCormack" userId="34911790-e665-4acf-84bc-db906af2daf8" providerId="ADAL" clId="{D27BBA94-7FE8-4D20-8FBB-B7DCD8013FEC}" dt="2025-12-11T11:41:11.524" v="49" actId="1582"/>
          <ac:spMkLst>
            <pc:docMk/>
            <pc:sldMk cId="1440852896" sldId="1508"/>
            <ac:spMk id="5" creationId="{93DE1C1D-3AB4-A84B-A029-576F2FCE6859}"/>
          </ac:spMkLst>
        </pc:spChg>
      </pc:sldChg>
      <pc:sldChg chg="addSp modSp mod">
        <pc:chgData name="D McCormack" userId="34911790-e665-4acf-84bc-db906af2daf8" providerId="ADAL" clId="{D27BBA94-7FE8-4D20-8FBB-B7DCD8013FEC}" dt="2025-12-11T11:46:57.701" v="148" actId="14100"/>
        <pc:sldMkLst>
          <pc:docMk/>
          <pc:sldMk cId="84688264" sldId="1509"/>
        </pc:sldMkLst>
        <pc:spChg chg="add mod">
          <ac:chgData name="D McCormack" userId="34911790-e665-4acf-84bc-db906af2daf8" providerId="ADAL" clId="{D27BBA94-7FE8-4D20-8FBB-B7DCD8013FEC}" dt="2025-12-11T11:46:57.701" v="148" actId="14100"/>
          <ac:spMkLst>
            <pc:docMk/>
            <pc:sldMk cId="84688264" sldId="1509"/>
            <ac:spMk id="2" creationId="{21B4BE6F-0142-06C6-69D8-4C7446EE6FD8}"/>
          </ac:spMkLst>
        </pc:spChg>
      </pc:sldChg>
      <pc:sldChg chg="modSp mod">
        <pc:chgData name="D McCormack" userId="34911790-e665-4acf-84bc-db906af2daf8" providerId="ADAL" clId="{D27BBA94-7FE8-4D20-8FBB-B7DCD8013FEC}" dt="2025-12-11T11:57:09.718" v="443" actId="1076"/>
        <pc:sldMkLst>
          <pc:docMk/>
          <pc:sldMk cId="2339151022" sldId="1512"/>
        </pc:sldMkLst>
        <pc:spChg chg="mod">
          <ac:chgData name="D McCormack" userId="34911790-e665-4acf-84bc-db906af2daf8" providerId="ADAL" clId="{D27BBA94-7FE8-4D20-8FBB-B7DCD8013FEC}" dt="2025-12-11T11:57:09.718" v="443" actId="1076"/>
          <ac:spMkLst>
            <pc:docMk/>
            <pc:sldMk cId="2339151022" sldId="1512"/>
            <ac:spMk id="3" creationId="{F9D6F8F1-2D26-FC05-62D2-5FA9AC9FE72F}"/>
          </ac:spMkLst>
        </pc:spChg>
        <pc:picChg chg="mod">
          <ac:chgData name="D McCormack" userId="34911790-e665-4acf-84bc-db906af2daf8" providerId="ADAL" clId="{D27BBA94-7FE8-4D20-8FBB-B7DCD8013FEC}" dt="2025-12-11T11:57:07.215" v="442" actId="1076"/>
          <ac:picMkLst>
            <pc:docMk/>
            <pc:sldMk cId="2339151022" sldId="1512"/>
            <ac:picMk id="5" creationId="{936276C6-A060-2D3B-7283-C49B44232E27}"/>
          </ac:picMkLst>
        </pc:picChg>
      </pc:sldChg>
      <pc:sldChg chg="modSp mod">
        <pc:chgData name="D McCormack" userId="34911790-e665-4acf-84bc-db906af2daf8" providerId="ADAL" clId="{D27BBA94-7FE8-4D20-8FBB-B7DCD8013FEC}" dt="2025-12-11T11:52:31.101" v="236" actId="1076"/>
        <pc:sldMkLst>
          <pc:docMk/>
          <pc:sldMk cId="3677374810" sldId="1527"/>
        </pc:sldMkLst>
        <pc:spChg chg="mod">
          <ac:chgData name="D McCormack" userId="34911790-e665-4acf-84bc-db906af2daf8" providerId="ADAL" clId="{D27BBA94-7FE8-4D20-8FBB-B7DCD8013FEC}" dt="2025-12-11T11:52:31.101" v="236" actId="1076"/>
          <ac:spMkLst>
            <pc:docMk/>
            <pc:sldMk cId="3677374810" sldId="1527"/>
            <ac:spMk id="2" creationId="{2FA93BAB-F743-76D9-59F8-A2F8782813DA}"/>
          </ac:spMkLst>
        </pc:spChg>
      </pc:sldChg>
      <pc:sldMasterChg chg="modSldLayout sldLayoutOrd">
        <pc:chgData name="D McCormack" userId="34911790-e665-4acf-84bc-db906af2daf8" providerId="ADAL" clId="{D27BBA94-7FE8-4D20-8FBB-B7DCD8013FEC}" dt="2025-12-11T11:35:38.369" v="4"/>
        <pc:sldMasterMkLst>
          <pc:docMk/>
          <pc:sldMasterMk cId="1986553529" sldId="2147483672"/>
        </pc:sldMasterMkLst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341159814" sldId="2147483784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41159814" sldId="2147483784"/>
              <ac:spMk id="2" creationId="{42100ED7-23A5-5DF5-603E-2A4CED4F794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41159814" sldId="2147483784"/>
              <ac:spMk id="3" creationId="{AAE9F21F-19B7-8622-CFA0-8AC05AEDA61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41159814" sldId="2147483784"/>
              <ac:spMk id="4" creationId="{96F3F1E0-34A6-D792-F78E-25ED680F942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41159814" sldId="2147483784"/>
              <ac:spMk id="5" creationId="{D2D2577C-CEFA-BF0E-32E8-B9DA29A0327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41159814" sldId="2147483784"/>
              <ac:spMk id="6" creationId="{F2F865B8-A0EC-4E5D-614F-ACBEC1DFEC4E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2325329116" sldId="2147483785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5329116" sldId="2147483785"/>
              <ac:spMk id="2" creationId="{E90CC216-FDB1-71D2-2041-217A2AAA5F9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5329116" sldId="2147483785"/>
              <ac:spMk id="3" creationId="{76C46902-5BC3-CE53-AB31-5310697A250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5329116" sldId="2147483785"/>
              <ac:spMk id="4" creationId="{95BC61E3-64D1-CE57-D893-2C84BF371B9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5329116" sldId="2147483785"/>
              <ac:spMk id="5" creationId="{3814DCD6-5DB6-2465-C88B-207B0F85804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5329116" sldId="2147483785"/>
              <ac:spMk id="6" creationId="{813CE333-13DD-ABFD-7BB1-2B02713B1317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2875834745" sldId="2147483786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2" creationId="{66BD20E4-73D7-E5A9-CDC1-A808DC8A100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3" creationId="{41AF4563-5350-27E8-1BFF-66AB3556DCF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4" creationId="{B434A6B5-0BDB-275B-6CA8-3B1D5AFCFCF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5" creationId="{D3101684-271C-D9C4-F84F-4FD196B053E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6" creationId="{FE7873B8-2233-5F67-A5CA-0745AECB346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875834745" sldId="2147483786"/>
              <ac:spMk id="7" creationId="{90D21B7D-8269-ED19-3657-767BFAEFAA59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3023048985" sldId="2147483787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2" creationId="{4F12426C-0BDD-781D-9F29-0A7437871EF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3" creationId="{09416F1D-E1B8-DC7D-0297-84F15BDE5D7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4" creationId="{61293A8A-3768-81DE-102E-E196DD1E2E7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5" creationId="{5D0605F4-3FE2-364C-A96B-4584EEABC22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6" creationId="{6876C5CF-1D5D-BDFC-D4BC-11AC3799C9A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7" creationId="{97589F70-BD6F-A21D-FF84-05EBF64DBB5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8" creationId="{713A77DE-ED73-4D62-0B04-DA96041782B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023048985" sldId="2147483787"/>
              <ac:spMk id="9" creationId="{90B94108-8AD5-87A6-E395-077ED2B297D5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4087305622" sldId="2147483788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087305622" sldId="2147483788"/>
              <ac:spMk id="2" creationId="{B37EB1C8-301E-6183-532C-83B9DC198E4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087305622" sldId="2147483788"/>
              <ac:spMk id="3" creationId="{F2E91D76-666D-A01F-7E4E-94D13311736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087305622" sldId="2147483788"/>
              <ac:spMk id="4" creationId="{F7A6C6D6-4F3A-7958-CD27-22AD168D426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087305622" sldId="2147483788"/>
              <ac:spMk id="5" creationId="{61F8F602-220F-27E6-9DC0-5E0CB6E11E8C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3377104087" sldId="2147483789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377104087" sldId="2147483789"/>
              <ac:spMk id="2" creationId="{20CB9EE6-B671-2474-D6E1-69CE920E9AF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377104087" sldId="2147483789"/>
              <ac:spMk id="3" creationId="{AF47FDA1-C45E-AC35-C0CF-928D6C0B8BE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377104087" sldId="2147483789"/>
              <ac:spMk id="4" creationId="{65891E97-40B4-5DE4-9967-8F53ABAD39AD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4267163352" sldId="2147483790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2" creationId="{5740BB64-CC23-BC84-542B-55A411035DE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3" creationId="{02893A60-4A5F-3F66-EB19-2D6A764AFD5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4" creationId="{20827C4B-223A-888F-6633-2B40556FFA2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5" creationId="{8F9A3EC7-BA4E-A8E4-265D-1393B98F263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6" creationId="{4795AE9D-A635-11BA-AAB0-6EB10700A18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267163352" sldId="2147483790"/>
              <ac:spMk id="7" creationId="{180ED670-4B28-F965-A1DE-B29021B2D4FB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4169567801" sldId="2147483791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2" creationId="{019FCB00-01F6-B8D0-1EDF-59B86CC7EE9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3" creationId="{9B9F7523-8F17-BE36-ED32-8BE43F9774C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4" creationId="{209C9203-D66B-1F07-1919-267774FFC03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5" creationId="{419FCFD4-BD74-C1BB-267F-5BEA85F55EF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6" creationId="{8B77F0F7-BDD0-A02C-04AB-11567DE5009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4169567801" sldId="2147483791"/>
              <ac:spMk id="7" creationId="{DD4137A2-55E6-0DCE-7D81-B43833D746F3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3508214245" sldId="2147483792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508214245" sldId="2147483792"/>
              <ac:spMk id="2" creationId="{BB73983E-6FDC-7530-BEB2-EAFEE8282B9D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508214245" sldId="2147483792"/>
              <ac:spMk id="3" creationId="{E7AFA13B-6D4D-5B42-F8D9-69C3CCB31C6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508214245" sldId="2147483792"/>
              <ac:spMk id="4" creationId="{EF7C87A9-7D83-D916-8307-0E8C584BB24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508214245" sldId="2147483792"/>
              <ac:spMk id="5" creationId="{8E79154D-276E-563A-DEC4-53F248D0484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3508214245" sldId="2147483792"/>
              <ac:spMk id="6" creationId="{89AA601A-2A99-8ACB-690A-5D4248842FA4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2419165692" sldId="2147483793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419165692" sldId="2147483793"/>
              <ac:spMk id="2" creationId="{F73387D5-D1A5-6288-C467-E5D13CA2BE5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419165692" sldId="2147483793"/>
              <ac:spMk id="3" creationId="{41FB68CE-7D47-2C41-3003-359829F5635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419165692" sldId="2147483793"/>
              <ac:spMk id="4" creationId="{024A6C28-8E02-87F2-F140-42E40081D02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419165692" sldId="2147483793"/>
              <ac:spMk id="5" creationId="{9C4C025E-F39D-F4E5-235F-84863C17D33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419165692" sldId="2147483793"/>
              <ac:spMk id="6" creationId="{948B5838-F32E-6BC9-10F2-699481F56C1F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1986553529" sldId="2147483672"/>
            <pc:sldLayoutMk cId="2328083304" sldId="2147483794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8083304" sldId="2147483794"/>
              <ac:spMk id="2" creationId="{2471ECEA-F909-3269-F215-76C25E50DEB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8083304" sldId="2147483794"/>
              <ac:spMk id="3" creationId="{ADCA5AF9-24EA-7BB6-FB9B-EAEC32369BD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8083304" sldId="2147483794"/>
              <ac:spMk id="4" creationId="{59804585-A8C1-77C4-02B7-17543FFF4E1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1986553529" sldId="2147483672"/>
              <pc:sldLayoutMk cId="2328083304" sldId="2147483794"/>
              <ac:spMk id="5" creationId="{23EC3308-6FCE-8D04-95C0-A560A38C4CCA}"/>
            </ac:spMkLst>
          </pc:spChg>
        </pc:sldLayoutChg>
      </pc:sldMasterChg>
      <pc:sldMasterChg chg="modSldLayout sldLayoutOrd">
        <pc:chgData name="D McCormack" userId="34911790-e665-4acf-84bc-db906af2daf8" providerId="ADAL" clId="{D27BBA94-7FE8-4D20-8FBB-B7DCD8013FEC}" dt="2025-12-11T11:35:38.369" v="4"/>
        <pc:sldMasterMkLst>
          <pc:docMk/>
          <pc:sldMasterMk cId="3467719432" sldId="2147483685"/>
        </pc:sldMasterMkLst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3323859887" sldId="2147483735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23859887" sldId="2147483735"/>
              <ac:spMk id="2" creationId="{A2EBBBFE-24A0-17B2-09F0-665437207FB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23859887" sldId="2147483735"/>
              <ac:spMk id="3" creationId="{DCFF5B22-E9B8-7E62-4AF1-2298917D5F0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23859887" sldId="2147483735"/>
              <ac:spMk id="4" creationId="{1AFBB373-ABB0-EF56-7A38-0899598AEE6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23859887" sldId="2147483735"/>
              <ac:spMk id="5" creationId="{1BA9EEF0-F062-3518-2B6B-15665E2C73E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23859887" sldId="2147483735"/>
              <ac:spMk id="6" creationId="{6C4E76FF-4EAE-8524-627E-041C1CE8C52B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1188335176" sldId="2147483736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188335176" sldId="2147483736"/>
              <ac:spMk id="2" creationId="{C76F293C-8AFA-7B6E-D680-FFD8BA25635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188335176" sldId="2147483736"/>
              <ac:spMk id="3" creationId="{ECEC235D-FE6D-D736-6F0E-E94E1E24884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188335176" sldId="2147483736"/>
              <ac:spMk id="4" creationId="{305D8A0C-1A6C-17BE-8905-A706C8D0060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188335176" sldId="2147483736"/>
              <ac:spMk id="5" creationId="{F03230AD-2CB0-6755-84B9-7B0C743C351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188335176" sldId="2147483736"/>
              <ac:spMk id="6" creationId="{F5C65506-E7E1-95A6-47EC-FCAFF0D73143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1992754269" sldId="2147483737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992754269" sldId="2147483737"/>
              <ac:spMk id="2" creationId="{015C51CA-3BDF-12C2-A822-0A8C98629BE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992754269" sldId="2147483737"/>
              <ac:spMk id="3" creationId="{3191DAC6-AAC0-2A67-8A0D-719155434B6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992754269" sldId="2147483737"/>
              <ac:spMk id="4" creationId="{D427C9AD-10C5-17BC-9A30-45278E94F2E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992754269" sldId="2147483737"/>
              <ac:spMk id="5" creationId="{CFAEED38-89CB-A61D-8FAD-C060BEA0326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992754269" sldId="2147483737"/>
              <ac:spMk id="6" creationId="{C4D5341B-172E-CB11-E3F9-828BE82CFAE4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891791657" sldId="2147483738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2" creationId="{58B3E246-6286-0254-DD53-470A731888A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3" creationId="{0419D0E2-4E46-8192-DF76-D4500592C55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4" creationId="{1E8865F5-6C31-F9C2-D039-BC6DC5244B4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5" creationId="{A6DFCF16-F24C-C6A0-7385-670D2AD345F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6" creationId="{A84AB732-6C20-DA19-414F-97FC23253D9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91791657" sldId="2147483738"/>
              <ac:spMk id="7" creationId="{F1D3CD86-B56A-D624-9BE4-35B752E6362F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4027734333" sldId="2147483739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2" creationId="{51F3C886-0DC6-4342-C5E6-59A3EFB6701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3" creationId="{7914831B-3D5F-9708-B790-75EC630F5EFD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4" creationId="{E5790482-EC30-8AEB-CF0B-311DD9F1D34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5" creationId="{078F4D70-487F-5C3C-731F-FC5EEFAAE31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6" creationId="{2F9B3C2E-A5C8-4A28-BD22-874D967C48F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7" creationId="{E88346AC-9E65-3BD7-0B7E-D96C6F56E28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8" creationId="{FE815B8F-45A7-E805-DF84-173FD4FEA962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4027734333" sldId="2147483739"/>
              <ac:spMk id="9" creationId="{3BE05B0E-66B1-DA03-3926-8594926FF3D9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834917386" sldId="2147483740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34917386" sldId="2147483740"/>
              <ac:spMk id="2" creationId="{456ABD36-3985-F4E7-CB60-5C7E02BF74A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34917386" sldId="2147483740"/>
              <ac:spMk id="3" creationId="{6AE58F71-5534-20D3-0F67-EE0B5D6255F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34917386" sldId="2147483740"/>
              <ac:spMk id="4" creationId="{28FA2CB0-2FFA-CECA-EDD0-CB1FACBD406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834917386" sldId="2147483740"/>
              <ac:spMk id="5" creationId="{ED824105-E162-D063-CFBB-7F778078519E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2769239108" sldId="2147483741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2769239108" sldId="2147483741"/>
              <ac:spMk id="2" creationId="{B691E0CC-DAB3-637E-B088-83839997BD7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2769239108" sldId="2147483741"/>
              <ac:spMk id="3" creationId="{A9ED9157-376A-E8BF-CC8F-3F247D691CE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2769239108" sldId="2147483741"/>
              <ac:spMk id="4" creationId="{F481FEF2-1A8E-1CE8-E437-213340122FF8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3936896684" sldId="2147483742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2" creationId="{5D7C89EF-BF70-E145-6A08-280B563CE59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3" creationId="{D19A5CDB-B40D-9C6A-A54B-587A67EE256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4" creationId="{FB30D4E8-79B5-ABFA-EA98-3C6774A371E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5" creationId="{E223019B-C8B8-D3EA-3E41-C38B6309A34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6" creationId="{34836BE0-89C7-323B-C2D4-4A06AB10EDA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936896684" sldId="2147483742"/>
              <ac:spMk id="7" creationId="{52DECADF-3AFE-A17E-B306-CBD524F9F239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186974664" sldId="2147483743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2" creationId="{61E707E9-6BD0-B077-401B-559076B59FE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3" creationId="{7DE1333F-C05D-6F10-464A-0F62B3E0124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4" creationId="{2AEBC565-0EC3-98CE-511B-29DF45EBE72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5" creationId="{7960A581-D7CE-4D56-2E81-F82025080C2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6" creationId="{1316385D-605F-1C5B-EE3F-9EE1CEF5B66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186974664" sldId="2147483743"/>
              <ac:spMk id="7" creationId="{0DB8CB79-2CA5-E6C8-EB4A-D96E3E39A1B2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60769539" sldId="2147483744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60769539" sldId="2147483744"/>
              <ac:spMk id="2" creationId="{248D369D-5D71-2AB9-062C-0EF404ED35A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60769539" sldId="2147483744"/>
              <ac:spMk id="3" creationId="{043FBF3F-1429-E051-E4B1-0FA9F052D71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60769539" sldId="2147483744"/>
              <ac:spMk id="4" creationId="{A76FF8E2-1034-C203-1AE3-5931274869F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60769539" sldId="2147483744"/>
              <ac:spMk id="5" creationId="{1CCFA27A-BE48-A9D9-23EA-4B143A38CD8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60769539" sldId="2147483744"/>
              <ac:spMk id="6" creationId="{A5331241-DE39-FAC7-52D6-F06FB83CFD1E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467719432" sldId="2147483685"/>
            <pc:sldLayoutMk cId="330372703" sldId="2147483745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0372703" sldId="2147483745"/>
              <ac:spMk id="2" creationId="{A732791F-3701-706C-72DD-4020EA35AD7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0372703" sldId="2147483745"/>
              <ac:spMk id="3" creationId="{726AB070-F1A2-0061-A901-48FB2237BAED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0372703" sldId="2147483745"/>
              <ac:spMk id="4" creationId="{A08B0EC5-133A-641B-585C-39FBA1A9DD4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0372703" sldId="2147483745"/>
              <ac:spMk id="5" creationId="{AE8C549D-6C6A-FEAF-33E2-89E0F877608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467719432" sldId="2147483685"/>
              <pc:sldLayoutMk cId="330372703" sldId="2147483745"/>
              <ac:spMk id="6" creationId="{3859D53D-2767-A532-B541-5C9309B84578}"/>
            </ac:spMkLst>
          </pc:spChg>
        </pc:sldLayoutChg>
      </pc:sldMasterChg>
      <pc:sldMasterChg chg="del sldLayoutOrd">
        <pc:chgData name="D McCormack" userId="34911790-e665-4acf-84bc-db906af2daf8" providerId="ADAL" clId="{D27BBA94-7FE8-4D20-8FBB-B7DCD8013FEC}" dt="2025-12-11T11:35:38.395" v="5"/>
        <pc:sldMasterMkLst>
          <pc:docMk/>
          <pc:sldMasterMk cId="2691079766" sldId="2147483734"/>
        </pc:sldMasterMkLst>
      </pc:sldMasterChg>
      <pc:sldMasterChg chg="modSldLayout sldLayoutOrd">
        <pc:chgData name="D McCormack" userId="34911790-e665-4acf-84bc-db906af2daf8" providerId="ADAL" clId="{D27BBA94-7FE8-4D20-8FBB-B7DCD8013FEC}" dt="2025-12-11T11:35:38.369" v="4"/>
        <pc:sldMasterMkLst>
          <pc:docMk/>
          <pc:sldMasterMk cId="3857595337" sldId="2147483758"/>
        </pc:sldMasterMkLst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140722257" sldId="2147483870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140722257" sldId="2147483870"/>
              <ac:spMk id="2" creationId="{94EEC642-4C02-175E-D936-753D343BEA4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140722257" sldId="2147483870"/>
              <ac:spMk id="3" creationId="{A13D23D3-5B79-695C-1232-A58419C2122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140722257" sldId="2147483870"/>
              <ac:spMk id="4" creationId="{FA6D48A9-A7BB-F06C-5833-A4EA531D09C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140722257" sldId="2147483870"/>
              <ac:spMk id="5" creationId="{2AB2DD4F-57D5-23D5-240E-00D0E6D80A0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140722257" sldId="2147483870"/>
              <ac:spMk id="6" creationId="{A8B9D863-9B2C-0A75-FBB1-B2AA3C772CBB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80008527" sldId="2147483871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008527" sldId="2147483871"/>
              <ac:spMk id="2" creationId="{51D402B9-3F6D-E9C1-DC5C-D0AE6D46483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008527" sldId="2147483871"/>
              <ac:spMk id="3" creationId="{63841469-78E0-3432-A9D5-C5E578DB936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008527" sldId="2147483871"/>
              <ac:spMk id="4" creationId="{D4CD7CE0-17EA-3B19-9ECD-D2E706FEFF8C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008527" sldId="2147483871"/>
              <ac:spMk id="5" creationId="{50E11035-C819-C38E-C040-E5159C96744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008527" sldId="2147483871"/>
              <ac:spMk id="6" creationId="{AB4CE87D-180F-7FEF-F694-FACF5F72C288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3646996013" sldId="2147483872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646996013" sldId="2147483872"/>
              <ac:spMk id="2" creationId="{00059573-8900-A199-F533-6227AE305CF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646996013" sldId="2147483872"/>
              <ac:spMk id="3" creationId="{77BF6571-A392-4A56-1368-419C1009AC4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646996013" sldId="2147483872"/>
              <ac:spMk id="4" creationId="{398BF5D9-AC0D-CF2A-7A9A-A40AF2F6B38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646996013" sldId="2147483872"/>
              <ac:spMk id="5" creationId="{DF328F26-0C46-7B80-6A67-4846653C612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646996013" sldId="2147483872"/>
              <ac:spMk id="6" creationId="{16C5F939-B9BD-E542-8663-87BE5958235C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3924775674" sldId="2147483873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2" creationId="{15A29AF5-3714-E39E-45C6-A107BD63BCC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3" creationId="{F6CA1FF2-359D-4E06-F9AD-BA9DA30B494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4" creationId="{AB406354-B188-DD2F-579B-7046E1D24B1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5" creationId="{6FF33DA8-A424-683F-1BFD-21834E6042D2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6" creationId="{C3CF1ADE-E1EA-20AC-36FE-B1F3C853527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3924775674" sldId="2147483873"/>
              <ac:spMk id="7" creationId="{007FB427-F518-2D5D-3679-C8429ECF6D0C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235677773" sldId="2147483874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2" creationId="{C3ABBAEB-3EB2-C604-87CB-68ECDBBD71E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3" creationId="{8BA47E86-1529-4496-6F85-D9094D0275C9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4" creationId="{53360D05-41AE-D7C9-2A28-3F1AD0F6A1A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5" creationId="{A512A37C-B68C-B81F-FA04-EBCE62B0620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6" creationId="{DE99C2E3-F8AD-70C0-8359-2BF4CEE0E54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7" creationId="{1C2B90AB-E18F-410C-904F-E63B531EA69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8" creationId="{3748F571-AA48-3016-3687-FF6980249AE0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235677773" sldId="2147483874"/>
              <ac:spMk id="9" creationId="{19661C1F-FB2B-D175-FC0C-37B860A74C75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2618115980" sldId="2147483875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2618115980" sldId="2147483875"/>
              <ac:spMk id="2" creationId="{D21E3998-BC31-CCE6-7BA4-BDA8E7CF841D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2618115980" sldId="2147483875"/>
              <ac:spMk id="3" creationId="{8294C030-EB2F-434B-2627-95E70F5227E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2618115980" sldId="2147483875"/>
              <ac:spMk id="4" creationId="{951250A6-A4D8-B4EC-0E7F-B70E7B85A89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2618115980" sldId="2147483875"/>
              <ac:spMk id="5" creationId="{2249AC55-AEF4-FA6C-42BC-3754FAB3F358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804595434" sldId="2147483876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4595434" sldId="2147483876"/>
              <ac:spMk id="2" creationId="{BD29D8EA-6441-BCC2-40C2-F0738BED6A1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4595434" sldId="2147483876"/>
              <ac:spMk id="3" creationId="{1CF8E5A0-F1B7-A252-6B88-F78BB249EEC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804595434" sldId="2147483876"/>
              <ac:spMk id="4" creationId="{DD5154DF-6AC4-E63E-6701-C07BCAD86463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4154722591" sldId="2147483877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2" creationId="{7E56F92A-D12D-E2C7-4B7F-08F8D3D4E4B2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3" creationId="{3524570D-3592-0CED-4FFB-8575D54C65FD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4" creationId="{00A056B9-1237-C696-CBA4-42AC3D1FAA8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5" creationId="{3C247166-F0F4-743C-F2DA-E82E7979DA8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6" creationId="{1EBC293E-BA7C-75D2-657A-156D3CE42B7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154722591" sldId="2147483877"/>
              <ac:spMk id="7" creationId="{B1B46017-BE8C-DB6B-33C9-B1A64BE44765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534335179" sldId="2147483878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2" creationId="{E5F1771B-19CC-59E2-4A3F-23C58C1ED76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3" creationId="{69FD3496-3897-5879-925D-45771E4E1E0B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4" creationId="{454769A7-1AC2-3226-1BED-B773C5486782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5" creationId="{4FDADC6E-E7E5-F3BD-638C-D913A1A5C224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6" creationId="{D6813ED8-96F7-397F-53C9-E548AEE75276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534335179" sldId="2147483878"/>
              <ac:spMk id="7" creationId="{680FE42F-2A63-A5A7-4700-B0DB0B1E443E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1627796204" sldId="2147483879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627796204" sldId="2147483879"/>
              <ac:spMk id="2" creationId="{6711E3E9-B64B-97A3-E051-290853046295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627796204" sldId="2147483879"/>
              <ac:spMk id="3" creationId="{DF4CB2EB-9CE6-6333-5B23-53905448F358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627796204" sldId="2147483879"/>
              <ac:spMk id="4" creationId="{7A6960E8-D477-0C7B-0226-D3E4AF04B4FE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627796204" sldId="2147483879"/>
              <ac:spMk id="5" creationId="{3F41CF51-23A4-50EE-A849-5B146ED3E171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1627796204" sldId="2147483879"/>
              <ac:spMk id="6" creationId="{77161EDD-6A0B-E4ED-2AF4-05D1352DB2E4}"/>
            </ac:spMkLst>
          </pc:spChg>
        </pc:sldLayoutChg>
        <pc:sldLayoutChg chg="modSp mod ord">
          <pc:chgData name="D McCormack" userId="34911790-e665-4acf-84bc-db906af2daf8" providerId="ADAL" clId="{D27BBA94-7FE8-4D20-8FBB-B7DCD8013FEC}" dt="2025-12-11T11:35:38.369" v="4"/>
          <pc:sldLayoutMkLst>
            <pc:docMk/>
            <pc:sldMasterMk cId="3857595337" sldId="2147483758"/>
            <pc:sldLayoutMk cId="4076099129" sldId="2147483880"/>
          </pc:sldLayoutMkLst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076099129" sldId="2147483880"/>
              <ac:spMk id="2" creationId="{C8DBE017-C273-4BD4-3B92-329B6CCD4FFA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076099129" sldId="2147483880"/>
              <ac:spMk id="3" creationId="{13632918-8608-EBC7-7909-3247C3528D23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076099129" sldId="2147483880"/>
              <ac:spMk id="4" creationId="{AEB72D97-5741-DE68-D8E9-AA5F30B1FDE7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076099129" sldId="2147483880"/>
              <ac:spMk id="5" creationId="{A686E2AF-C488-E45D-2646-2271A437F4BF}"/>
            </ac:spMkLst>
          </pc:spChg>
          <pc:spChg chg="mod">
            <ac:chgData name="D McCormack" userId="34911790-e665-4acf-84bc-db906af2daf8" providerId="ADAL" clId="{D27BBA94-7FE8-4D20-8FBB-B7DCD8013FEC}" dt="2025-12-11T11:35:38.369" v="4"/>
            <ac:spMkLst>
              <pc:docMk/>
              <pc:sldMasterMk cId="3857595337" sldId="2147483758"/>
              <pc:sldLayoutMk cId="4076099129" sldId="2147483880"/>
              <ac:spMk id="6" creationId="{C997FB76-C827-47D1-8399-390B61575C14}"/>
            </ac:spMkLst>
          </pc:spChg>
        </pc:sldLayoutChg>
      </pc:sldMasterChg>
      <pc:sldMasterChg chg="del sldLayoutOrd">
        <pc:chgData name="D McCormack" userId="34911790-e665-4acf-84bc-db906af2daf8" providerId="ADAL" clId="{D27BBA94-7FE8-4D20-8FBB-B7DCD8013FEC}" dt="2025-12-11T11:35:38.395" v="5"/>
        <pc:sldMasterMkLst>
          <pc:docMk/>
          <pc:sldMasterMk cId="1279144297" sldId="2147483783"/>
        </pc:sldMasterMkLst>
      </pc:sldMasterChg>
      <pc:sldMasterChg chg="del sldLayoutOrd">
        <pc:chgData name="D McCormack" userId="34911790-e665-4acf-84bc-db906af2daf8" providerId="ADAL" clId="{D27BBA94-7FE8-4D20-8FBB-B7DCD8013FEC}" dt="2025-12-11T11:35:38.395" v="5"/>
        <pc:sldMasterMkLst>
          <pc:docMk/>
          <pc:sldMasterMk cId="781675800" sldId="214748386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F5C3-6472-48D5-91B7-30D07E5A6E6F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BAA1D-3E83-47C3-A46D-FE4B87B4C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88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BAA1D-3E83-47C3-A46D-FE4B87B4C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7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CF6B3E-4719-3CA3-FA80-094FA2B7E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9;gb823ea05ec_0_265:notes">
            <a:extLst>
              <a:ext uri="{FF2B5EF4-FFF2-40B4-BE49-F238E27FC236}">
                <a16:creationId xmlns:a16="http://schemas.microsoft.com/office/drawing/2014/main" id="{3D7C1693-2156-A78B-D0CE-7D8F103F19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</p:spPr>
        <p:txBody>
          <a:bodyPr lIns="91421" tIns="91421" rIns="91421" bIns="91421"/>
          <a:lstStyle/>
          <a:p>
            <a:endParaRPr lang="en-GB"/>
          </a:p>
        </p:txBody>
      </p:sp>
      <p:sp>
        <p:nvSpPr>
          <p:cNvPr id="3" name="Google Shape;560;gb823ea05ec_0_265:notes">
            <a:extLst>
              <a:ext uri="{FF2B5EF4-FFF2-40B4-BE49-F238E27FC236}">
                <a16:creationId xmlns:a16="http://schemas.microsoft.com/office/drawing/2014/main" id="{CD8A7AA4-0E71-1453-97A8-4DBD362DB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  <p:extLst>
      <p:ext uri="{BB962C8B-B14F-4D97-AF65-F5344CB8AC3E}">
        <p14:creationId xmlns:p14="http://schemas.microsoft.com/office/powerpoint/2010/main" val="3247922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8D42D4D-B83F-C926-1828-C2D29866858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D59992-B5D7-4F12-A45D-9AE8F8939B9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A7FD3B1E-4EDC-FCDC-BF92-CC78DA96B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E509C7-B469-1D2E-B046-446D94A040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9;gb823ea05ec_0_265:notes">
            <a:extLst>
              <a:ext uri="{FF2B5EF4-FFF2-40B4-BE49-F238E27FC236}">
                <a16:creationId xmlns:a16="http://schemas.microsoft.com/office/drawing/2014/main" id="{4FD84D4C-5A8A-EE25-F637-6AD0ADC97C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</p:spPr>
        <p:txBody>
          <a:bodyPr lIns="91421" tIns="91421" rIns="91421" bIns="91421"/>
          <a:lstStyle/>
          <a:p>
            <a:endParaRPr lang="en-GB"/>
          </a:p>
        </p:txBody>
      </p:sp>
      <p:sp>
        <p:nvSpPr>
          <p:cNvPr id="3" name="Google Shape;560;gb823ea05ec_0_265:notes">
            <a:extLst>
              <a:ext uri="{FF2B5EF4-FFF2-40B4-BE49-F238E27FC236}">
                <a16:creationId xmlns:a16="http://schemas.microsoft.com/office/drawing/2014/main" id="{1BD58B02-9F71-53CF-D9A4-52E766521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12EC9B1-F48B-A008-D978-71D656AFB0F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FA735A-EAB4-4CC7-AA27-98264CCDB6F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AEA75285-531E-EAA0-83D7-743D1D267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8B64C-3CF7-29F5-66D8-BBC9B66D01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6E9A919-DF4F-BDD3-9427-CC0C2F2E1F1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667BC4-7DCB-448B-A476-B14BAB595D54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05294E3D-4E94-3DFC-7F31-B2CBE13D9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0025" y="1408113"/>
            <a:ext cx="6769100" cy="3806825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09B332-AA4B-7B42-A87C-64C5477A6F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583B644-7104-F6A8-50DA-B73A8BF8DF8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115750-1653-47EC-B276-35D70B1087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C4FFB33-3404-B510-9346-A2D0CE0DB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DF830F-ABB3-144F-4CB8-7224F4369E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BE44E67-4261-A1F6-478C-DBE530D2EB2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03F1E-342F-449C-B9AF-12569C6C18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674B66CF-3DC5-524D-ABCA-3DB33DBAD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358B18-D57B-AB13-E763-866B15EBBA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7;g135eb9b4d64_1_54:notes">
            <a:extLst>
              <a:ext uri="{FF2B5EF4-FFF2-40B4-BE49-F238E27FC236}">
                <a16:creationId xmlns:a16="http://schemas.microsoft.com/office/drawing/2014/main" id="{A0A0FEDA-55A4-AC1D-8905-26D3B8B34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3" y="685800"/>
            <a:ext cx="6096003" cy="3429000"/>
          </a:xfrm>
          <a:ln w="9528" cap="flat">
            <a:solidFill>
              <a:srgbClr val="000000"/>
            </a:solidFill>
            <a:prstDash val="solid"/>
            <a:round/>
          </a:ln>
        </p:spPr>
      </p:sp>
      <p:sp>
        <p:nvSpPr>
          <p:cNvPr id="3" name="Google Shape;358;g135eb9b4d64_1_54:notes">
            <a:extLst>
              <a:ext uri="{FF2B5EF4-FFF2-40B4-BE49-F238E27FC236}">
                <a16:creationId xmlns:a16="http://schemas.microsoft.com/office/drawing/2014/main" id="{2FA43A85-0E32-5E72-86F3-53CB17FBCE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114800"/>
          </a:xfrm>
        </p:spPr>
        <p:txBody>
          <a:bodyPr lIns="91421" tIns="91421" rIns="91421" bIns="91421"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AA92C07-7F14-9769-0ABD-A8C936349530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8D4F50-5DF9-47B6-828A-7F9BE9F821E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4DF8EC68-E8B7-40F2-19DF-A41A9EE4A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21449-EF41-C42C-1439-1E82E90E8C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1F9A8-0AD5-02E8-A225-158C5F29F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C2277-DC1F-0288-5F57-2B9B40BCC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696BD-0E69-AD39-CCC3-E32CF18B0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D9718-12AA-D474-2C60-82FCAE9C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FD802-BCB5-BFB6-D2F7-945E6F1B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2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D12C-732D-90E3-07D3-8D02E3185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02DD7-4A5A-C3F7-895B-A6918ABBE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B089-AEB7-2B80-0C12-0E24D359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CAAC5-A606-D8AD-3FD7-3B231C13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C9E5-5A36-0B33-9182-82B1A3D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9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942-A61E-B68A-0074-F13352E454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4D2C3-12D5-BC78-AEB1-C7D41457AED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626D5-FC4E-F0B9-EECD-1BEFA0FE38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156D0-4AE9-428B-8499-FA48AFD2B1F2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E43B4-D720-4427-5088-1BB4B7141C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517E-5879-A081-6889-67EABA061D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CD8504-C146-4A09-B11A-C46611884CC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D77671-9A2D-BE0C-4E08-AB36EE64AC3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A2623-4F70-8F4C-76CC-7918A4F65D3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A9E4F-0874-C0BB-DE8A-7768E25DC6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E824F3-6C39-4181-90BB-F895AF9E8FD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A692-A1A8-D48E-6326-B0BC00B51E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60D91-7DC0-F521-A0B6-16C587B078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D62D18-AA84-41A1-830D-F2FE56607D8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8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6C2F-3928-1FBF-0F66-796AC1F434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F8CE6-DDA1-D6DA-A102-1E97A33AA61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E12A30-3021-A963-F06F-531EC3AFF4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EF4D5-CCF8-7C56-D745-F212545386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5A7BB7-F143-B012-F095-50E366C39E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BDC0D5-4EF3-40FC-9A55-A0F25C0F4D3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E625-F25D-4DFC-8C1F-FD56A5BA29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/>
          <a:lstStyle>
            <a:lvl1pPr>
              <a:defRPr lang="en-US"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6F4E0-6B34-5167-0249-AB2A35C5A4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en-US"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5B856F-6A6E-3F8D-BE2D-5307FEADDB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FE6BB2-BDDC-8DA0-58E1-A99A3A4FDE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02D3FE-59AF-0DC0-4776-52D1FBF556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429BAC-E59E-48C1-A872-CD4099F22FB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9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43AC0-4A44-8CB8-BA0A-DE8ABF2C9C4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F28A8-D3B9-434F-4FB7-37D94E41C67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143F3-8A51-6684-83FD-38066513C42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2534-37A8-6A30-5CE7-4CB33A3706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FCA165-DAA9-F967-76B3-FBDF9A9608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6EFC1-A10D-124B-7C2E-B587409C30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C608D6-F1B9-480B-8DF9-F798E87E606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0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855D-630C-2D6D-5E35-CF2DD4F164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7B496-A6C6-2BB0-C56F-1C92F6BA0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FE5FC-26A9-639B-3AAD-8F4C44628EF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71038C-4A0C-4BA4-1C60-0CD36C1F928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DF1B2F-5323-2D32-A640-502AA604F72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D4E88B7-BDDF-9442-A8FD-F75E31DE08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BA4EBC-05E3-F35A-B35B-2D981D14BC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CC438F-90C7-70D3-5669-AEB7B151C5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C05ED4-87F9-45B2-A3DD-6E768A85F88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6F12-D3BD-F792-0B5A-8A7793BD33F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66341E3-1188-6F8B-AFD0-CD37574223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7B6F65-34CD-43C3-0411-B007AC5DD3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86134E-F840-6F44-91CA-1A9BBEB619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2DA38A-9430-47E6-A28E-D4BBF1BE6C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5F9AB8-E743-AF1D-6453-988E8963D4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E80539-D16A-A669-CBDE-089077845D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50FE99-199F-BD7E-F986-544B69952F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EE6BC8-91AC-4268-BD68-130FE9C37F3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9C1-9353-D077-5E0C-E23104B0AC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84EA1-8EA3-AE9D-B43B-3F3CEA2FDB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058DE-4319-0647-DA95-DD05C0D1451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7E204F-D130-1FC0-65A9-CC72B8EA3B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92DB69-FCE4-CA5D-2E02-F8BBFCD730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9D2D3-1BD0-5ED9-BE5C-A0384B2139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34A109-8C14-4878-A9D0-9670EF46FC7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58CE-4A1A-8A65-2DEA-F375CD93E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F5758-BC97-5D3E-7005-A2440316E46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71D5F-05ED-2477-EC3A-6EF0B5C47C3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703D0-B070-2648-BB54-2348D6B266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3D4CB-3BC3-4AD5-B94F-1EFB86DDDB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B5781-75E3-7BD6-DE83-7827C22754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F1821C-5066-407B-B28E-3DF5563529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0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86B43-9C58-E4AC-C76C-64FF789C9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E9107-258D-F2C9-ED89-7FA7E6437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F3CD2-70F8-A875-D820-8C4468ADC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E3F0-325A-ABCB-691F-477E9041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CAA01-6340-DC9F-7C9D-0F951048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7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C76B-CC37-D8E7-B670-B9551CD8CA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30520-0C45-10D0-1151-5906521B467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3951A1-DA5E-B782-D2EF-BD3FEB466D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E7BADD-C8CC-64D4-8079-1EA2D224E7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F7C6ED-A3C0-2CF6-0BD7-5421961A5D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103C2D-E766-4A42-9506-292A5C2F861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63A94-8ED5-07BC-FB7E-10732446FD6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92095"/>
            <a:ext cx="2743200" cy="5727701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0D6BF-FA8C-8164-4496-D3256B34B20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92095"/>
            <a:ext cx="8026402" cy="5727701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DD10E2-3252-9116-8358-BEE2763C321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F02F4-37A3-28AD-07DC-535F2E2DE9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CB94E3-0A37-4606-B2ED-CAB2A42998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499251-FB20-4EC0-BF3A-6616D7A8DF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7293E-E12C-375E-707E-9A7C3D419FD2}"/>
              </a:ext>
            </a:extLst>
          </p:cNvPr>
          <p:cNvSpPr txBox="1">
            <a:spLocks noGrp="1"/>
          </p:cNvSpPr>
          <p:nvPr>
            <p:ph/>
          </p:nvPr>
        </p:nvSpPr>
        <p:spPr>
          <a:xfrm>
            <a:off x="609603" y="292095"/>
            <a:ext cx="10972800" cy="5727701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2BF58-6BFA-5706-C7F0-60FD54671F2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1B60EB-DF60-1C86-AB50-41C8954643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2C810E-B360-E38A-A8C0-155E796146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9ADC98-032A-4204-A50F-3AA7CCE9ED5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9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CC704-E8EE-5A3C-6FCB-3754A0F35A7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F1D83-246A-C9F3-0FAA-01342D14F9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0C505-41FB-7863-9278-59424D0405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910134-C71E-4EAD-9C0A-7966966285A2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AE05F-3080-833E-5937-25EABDA940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99881-E927-E9E9-A560-FD6418609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57BFBA-F549-48EC-AA6E-A5A5853B81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7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D246-8AD8-3CC6-AF49-6733FFC9629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6C4BB-5AFC-DCAF-D076-B8AA5DD10B6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CEAC0-0F6F-E166-BE5E-ABD0FE5123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479567-BA50-4670-B0EB-B05A15272676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6CA9B-F3A3-FA05-6A85-1F9427B781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C0081-2FCA-46AF-38B7-7F5D98A58F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B758F5-5C41-453F-B7BE-FE6A6F0FE7C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1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1674-B9B5-F675-C1AF-981499564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90CF-0EB6-B7F9-30E4-2C9BA9922D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202E-D6F5-029D-A17A-94DD69C176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BCBCFD-21BC-4339-BEBA-C5D1E629717C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F99C4-1161-360B-96A1-A4D26F136D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1AFD6-AACD-C2EE-BBF6-35C19FE13C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02700A-F7A1-45AC-B06B-EF971656093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AFDE-C477-0EA0-3171-F884902029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9F302-7810-4EC7-85B5-83FE05BD30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85FCA-E4D6-4B58-F18A-D5A1297C0AA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FA80C-3E4C-850F-8183-6D7175CB50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FBF34E-C556-4CB6-B093-26C14C0B9BC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3FF4B-9254-0B7B-CF7B-3F11DC58C7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061BA-00AC-9214-96AB-3D3C5BB699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88300-FAE6-4B26-B784-D7097993F35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7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ACF11-B8A9-1155-20F6-0991402DF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2A2B6-F0AE-39EF-D0C2-45965FB8C3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D9C52-F017-98F8-B5D5-15DCEADA0E0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6616F-9A4A-392C-0BD9-45200A0574A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DA4A4-6C8A-1890-020C-BDF70BBC9B7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2E3A5-E7A8-B6D6-9C98-D7100690F6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565EAE-1E29-41EE-AC03-EF0E015C65D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A83857-D734-111E-55FB-F67DB31808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8A46EF-77E4-906A-337E-12CB78E247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03FCEE-552A-4EA5-83D0-F6727221CE1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2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D29-BE05-0C98-C102-A02E5610201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0C2F59-A4A5-D37E-B7E6-2B7465BE36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1CD18B-580E-46AB-BC39-38F99F62FA5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E9AF8-85BD-4079-241B-C59140A7E2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B66155-1AB8-604A-646F-61E9677FEE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637BA6-90CC-4A91-BC5A-0EB920E88EF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3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08CD96-9D78-3AD4-A7B8-D5A74CB2E5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FA2A81-1918-41E8-A272-8D59ABFBD5F6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9895E-75CE-F296-0B82-8E3B689129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4A833-3D8C-9BE3-5195-6C4695A02D4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C43BB1-C684-4B43-8CA6-CF1FBC6756A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8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5E2C-75E9-D778-D348-FBD6CEC65A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3C25D-70CF-41F5-E880-BF28FE0233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2F043-6393-48F7-A635-320EA77B13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701215-778D-46C8-AE75-422989EE9DC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54DF1-B97D-2DBD-A837-0F84196C9A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D5CA4-602D-68D8-55BD-592C962F00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F26DD-2C7B-405B-BF8B-D8952B1CD42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2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7EFA-4C96-177C-CB53-0DC4C9B18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A9A49-BFC0-A27B-C9B0-8E56DE9680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6C9BB-7E4A-22F5-6BAD-A325C6402AC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45842-F7B4-548A-9B62-DE9BEBFCCA3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8CE742-9B82-4D0E-A66B-45EC8CCD1044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481F6-6EBD-D9B9-5241-E846960DEE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4F44D-1BAB-D04C-2471-124F0FD339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5A8849-3DCB-4582-892A-04E0A02467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9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98FF-E0FF-E3B7-83FB-42A9BD0B10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7BBA6-FE33-AF75-D612-78AAA7447C5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89AC0-4797-A90F-0751-58E62E48F9B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DA9D2-301D-53B5-D810-F3AAE6FDEE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F9A322-9EDF-41DB-A7E0-25ED668ECC06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4DCC5-92F3-A1D6-B6DE-C31118E5D9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F445C-B6DA-F03A-46BB-C1E3D6092D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FAACE9-7C43-4D7D-911C-C314F16F09C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5B71-57A2-7C6F-5510-C18B93C1DE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B20AC-1931-9BBA-BFDC-39ED221652E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1B690-FCDA-5824-67CE-5A2ABC5B22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854150-183F-4497-8B1E-440D76DBBFD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936F-E57F-7529-62D8-C605B45AB6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1D6EB-538F-B311-A3C0-BF626C0382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CA7755-AD4B-4AA0-AC6E-0FFB6DCA18E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0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288CD0-D1AD-287F-D14D-65F36F89A18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858EA-CACA-7B59-8F03-5ED2E5C7584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A8926-A754-EDC0-474C-AC40E3F8D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BFBFE6-4A9B-471D-B6F4-08D68F775F7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26C96-F34F-5AC6-A878-4E502912DE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15C9B-CC9B-CFAA-E586-0CBD876D94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9D5D51-1B4E-440D-B60C-E277D0BF1A7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1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EC642-4C02-175E-D936-753D343BEA4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D23D3-5B79-695C-1232-A58419C2122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D48A9-A7BB-F06C-5833-A4EA531D09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807106-C1E7-4A78-8DDE-CB2914DB6D9A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2DD4F-57D5-23D5-240E-00D0E6D80A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9D863-9B2C-0A75-FBB1-B2AA3C772C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212A6E-26B4-419E-B37A-9AF398F3209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02B9-3F6D-E9C1-DC5C-D0AE6D46483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41469-78E0-3432-A9D5-C5E578DB936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D7CE0-17EA-3B19-9ECD-D2E706FEFF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4384C1-11A3-4481-975E-B1AEB20A03C4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11035-C819-C38E-C040-E5159C9674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E87D-180F-7FEF-F694-FACF5F72C2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9AE02A-BA7D-4085-BDA7-89D84FB2073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59573-8900-A199-F533-6227AE305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F6571-A392-4A56-1368-419C1009AC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BF5D9-AC0D-CF2A-7A9A-A40AF2F6B3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7898C5-161A-49F9-87FA-CA052B08BDED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28F26-0C46-7B80-6A67-4846653C61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F939-B9BD-E542-8663-87BE595823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ADB190-D339-4C88-B815-4E39165EA4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29AF5-3714-E39E-45C6-A107BD63BC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1FF2-359D-4E06-F9AD-BA9DA30B49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06354-B188-DD2F-579B-7046E1D24B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33DA8-A424-683F-1BFD-21834E6042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EE122F-F832-4F6C-B444-FCC2B2EF44F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1ADE-E1EA-20AC-36FE-B1F3C85352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FB427-F518-2D5D-3679-C8429ECF6D0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CBAB6E-D398-479D-9AAB-4F1B4FCF3B2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BAEB-3EB2-C604-87CB-68ECDBBD71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47E86-1529-4496-6F85-D9094D0275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60D05-41AE-D7C9-2A28-3F1AD0F6A1A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2A37C-B68C-B81F-FA04-EBCE62B0620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9C2E3-F8AD-70C0-8359-2BF4CEE0E54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B90AB-E18F-410C-904F-E63B531EA6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FDCD61-1392-4E19-8069-9BF945EE866D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48F571-AA48-3016-3687-FF6980249A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61C1F-FB2B-D175-FC0C-37B860A74C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4102AA-7505-4B46-A55D-EFC63DD3877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3998-BC31-CCE6-7BA4-BDA8E7CF84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4C030-EB2F-434B-2627-95E70F5227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016694-0105-4412-A5F2-B8D74FE7A21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250A6-A4D8-B4EC-0E7F-B70E7B85A8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9AC55-AEF4-FA6C-42BC-3754FAB3F3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03DC72-4026-44DE-8C28-4CA70B1E6B1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1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0A22-A07B-A587-E70B-152C26692D2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917B-017D-F49D-CE75-F34055F514D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81DF5-3CC5-EBDB-B72F-64AF89DA6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A73929-EBA4-48B9-AFF4-FD61C5C6852F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F1077-4FD0-19CA-B7B7-98E17FF110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806B8-9880-93AF-CF79-ECB2966CE3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F6C7C-8455-4B49-B0D3-25F9C98AAAD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9D8EA-6441-BCC2-40C2-F0738BED6A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007DF8-E808-446A-BE3F-6BEBEEF3F1E8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F8E5A0-F1B7-A252-6B88-F78BB249EE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154DF-6AC4-E63E-6701-C07BCAD864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433B6B-9DF9-4FF4-B098-DC7DFB7671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6F92A-D12D-E2C7-4B7F-08F8D3D4E4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4570D-3592-0CED-4FFB-8575D54C65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056B9-1237-C696-CBA4-42AC3D1FAA8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47166-F0F4-743C-F2DA-E82E7979DA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0365DF-1B73-4E58-8E40-50E8366C2B5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C293E-BA7C-75D2-657A-156D3CE42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46017-BE8C-DB6B-33C9-B1A64BE447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17F79B-136E-4910-B77E-CD6ED3EB888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771B-19CC-59E2-4A3F-23C58C1ED7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FD3496-3897-5879-925D-45771E4E1E0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769A7-1AC2-3226-1BED-B773C548678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ADC6E-E7E5-F3BD-638C-D913A1A5C2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364819-79D2-44E1-8504-60999BF7484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13ED8-96F7-397F-53C9-E548AEE752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FE42F-2A63-A5A7-4700-B0DB0B1E44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3F5E76-41FC-49D0-8E0C-D1050B26AD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1E3E9-B64B-97A3-E051-29085304629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CB2EB-9CE6-6333-5B23-53905448F35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960E8-D477-0C7B-0226-D3E4AF04B4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28193B-E486-41FD-9645-2FBC22F2AAE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1CF51-23A4-50EE-A849-5B146ED3E1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61EDD-6A0B-E4ED-2AF4-05D1352DB2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639620-2900-42C7-B885-7F9681B4A29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7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BE017-C273-4BD4-3B92-329B6CCD4FF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32918-8608-EBC7-7909-3247C3528D2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2D97-5741-DE68-D8E9-AA5F30B1FD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5237A-FB07-4E57-AB47-4ECB95EA36EA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6E2AF-C488-E45D-2646-2271A437F4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7FB76-C827-47D1-8399-390B61575C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6CDE10-E0F8-4E93-8F56-A93F981FCFD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0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4">
            <a:extLst>
              <a:ext uri="{FF2B5EF4-FFF2-40B4-BE49-F238E27FC236}">
                <a16:creationId xmlns:a16="http://schemas.microsoft.com/office/drawing/2014/main" id="{1C73FBED-CE7E-C2DF-6C5F-37E843B5515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13" y="992764"/>
            <a:ext cx="11360798" cy="2736799"/>
          </a:xfrm>
        </p:spPr>
        <p:txBody>
          <a:bodyPr anchor="b" anchorCtr="1"/>
          <a:lstStyle>
            <a:lvl1pPr algn="ctr">
              <a:defRPr sz="6933"/>
            </a:lvl1pPr>
          </a:lstStyle>
          <a:p>
            <a:pPr lvl="0"/>
            <a:endParaRPr lang="en-GB"/>
          </a:p>
        </p:txBody>
      </p:sp>
      <p:sp>
        <p:nvSpPr>
          <p:cNvPr id="3" name="Google Shape;56;p14">
            <a:extLst>
              <a:ext uri="{FF2B5EF4-FFF2-40B4-BE49-F238E27FC236}">
                <a16:creationId xmlns:a16="http://schemas.microsoft.com/office/drawing/2014/main" id="{9527AE29-956F-1F02-6807-B6479A4C8E6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5603" y="3778831"/>
            <a:ext cx="11360798" cy="1056799"/>
          </a:xfrm>
        </p:spPr>
        <p:txBody>
          <a:bodyPr anchorCtr="1"/>
          <a:lstStyle>
            <a:lvl1pPr algn="ctr">
              <a:lnSpc>
                <a:spcPct val="100000"/>
              </a:lnSpc>
              <a:buNone/>
              <a:defRPr lang="en-GB" sz="3733"/>
            </a:lvl1pPr>
          </a:lstStyle>
          <a:p>
            <a:pPr lvl="0"/>
            <a:endParaRPr lang="en-GB"/>
          </a:p>
        </p:txBody>
      </p:sp>
      <p:sp>
        <p:nvSpPr>
          <p:cNvPr id="4" name="Google Shape;57;p14">
            <a:extLst>
              <a:ext uri="{FF2B5EF4-FFF2-40B4-BE49-F238E27FC236}">
                <a16:creationId xmlns:a16="http://schemas.microsoft.com/office/drawing/2014/main" id="{49483A8A-9970-299E-4EF7-239AAA3F6B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9D0B0-73D8-4F14-9248-17812452C68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;p15">
            <a:extLst>
              <a:ext uri="{FF2B5EF4-FFF2-40B4-BE49-F238E27FC236}">
                <a16:creationId xmlns:a16="http://schemas.microsoft.com/office/drawing/2014/main" id="{E2066136-5ACD-8E90-3344-122AE28FD6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60;p15">
            <a:extLst>
              <a:ext uri="{FF2B5EF4-FFF2-40B4-BE49-F238E27FC236}">
                <a16:creationId xmlns:a16="http://schemas.microsoft.com/office/drawing/2014/main" id="{AA9B3D85-CE04-B869-8A7C-1DE833E09CC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 marL="609584" indent="-457190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61;p15">
            <a:extLst>
              <a:ext uri="{FF2B5EF4-FFF2-40B4-BE49-F238E27FC236}">
                <a16:creationId xmlns:a16="http://schemas.microsoft.com/office/drawing/2014/main" id="{F8C03260-3E26-16D1-76FA-23B8971263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D8CD6A-C292-4B9C-B4CB-051128A3C8E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0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;p16">
            <a:extLst>
              <a:ext uri="{FF2B5EF4-FFF2-40B4-BE49-F238E27FC236}">
                <a16:creationId xmlns:a16="http://schemas.microsoft.com/office/drawing/2014/main" id="{239A45BA-E16A-A5A7-063A-E4BB6F5662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92095"/>
            <a:ext cx="10972800" cy="1383999"/>
          </a:xfrm>
        </p:spPr>
        <p:txBody>
          <a:bodyPr tIns="45701" bIns="45701" anchor="ctr"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64;p16">
            <a:extLst>
              <a:ext uri="{FF2B5EF4-FFF2-40B4-BE49-F238E27FC236}">
                <a16:creationId xmlns:a16="http://schemas.microsoft.com/office/drawing/2014/main" id="{21FB53A9-17F3-1661-E79A-448E896F80B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10972800" cy="4114800"/>
          </a:xfrm>
        </p:spPr>
        <p:txBody>
          <a:bodyPr tIns="45701" bIns="45701"/>
          <a:lstStyle>
            <a:lvl1pPr marL="609584" indent="-487667">
              <a:spcBef>
                <a:spcPts val="480"/>
              </a:spcBef>
              <a:buSzPts val="2160"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65;p16">
            <a:extLst>
              <a:ext uri="{FF2B5EF4-FFF2-40B4-BE49-F238E27FC236}">
                <a16:creationId xmlns:a16="http://schemas.microsoft.com/office/drawing/2014/main" id="{FAC34A6F-AF1E-E1B0-701A-C1F85F2925E3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609603" y="6245223"/>
            <a:ext cx="2844798" cy="4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67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Google Shape;66;p16">
            <a:extLst>
              <a:ext uri="{FF2B5EF4-FFF2-40B4-BE49-F238E27FC236}">
                <a16:creationId xmlns:a16="http://schemas.microsoft.com/office/drawing/2014/main" id="{E2368EBE-F76F-BE2E-BB2A-E28FEE0BE9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4165604" y="6245223"/>
            <a:ext cx="3860797" cy="4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867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Google Shape;67;p16">
            <a:extLst>
              <a:ext uri="{FF2B5EF4-FFF2-40B4-BE49-F238E27FC236}">
                <a16:creationId xmlns:a16="http://schemas.microsoft.com/office/drawing/2014/main" id="{8424AED6-0C92-AB54-A25D-5B73D3C4F7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737604" y="6245223"/>
            <a:ext cx="2844798" cy="476000"/>
          </a:xfrm>
        </p:spPr>
        <p:txBody>
          <a:bodyPr tIns="45701" bIns="45701" anchor="b"/>
          <a:lstStyle>
            <a:lvl1pPr>
              <a:defRPr sz="1867">
                <a:solidFill>
                  <a:srgbClr val="FFFFFF"/>
                </a:solidFill>
              </a:defRPr>
            </a:lvl1pPr>
          </a:lstStyle>
          <a:p>
            <a:pPr lvl="0"/>
            <a:fld id="{489A7CF5-92F1-41D8-A7EF-2DF4A05F2D3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9;p17">
            <a:extLst>
              <a:ext uri="{FF2B5EF4-FFF2-40B4-BE49-F238E27FC236}">
                <a16:creationId xmlns:a16="http://schemas.microsoft.com/office/drawing/2014/main" id="{C0DD5A3E-4CDA-3307-F6A1-9BCC2AC2A3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70;p17">
            <a:extLst>
              <a:ext uri="{FF2B5EF4-FFF2-40B4-BE49-F238E27FC236}">
                <a16:creationId xmlns:a16="http://schemas.microsoft.com/office/drawing/2014/main" id="{11894DC8-8111-4026-6AE8-00D60994DE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3" y="1536630"/>
            <a:ext cx="5333201" cy="4555202"/>
          </a:xfrm>
        </p:spPr>
        <p:txBody>
          <a:bodyPr/>
          <a:lstStyle>
            <a:lvl1pPr marL="609584" indent="-423321">
              <a:buSzPts val="1400"/>
              <a:defRPr lang="en-GB" sz="1867"/>
            </a:lvl1pPr>
          </a:lstStyle>
          <a:p>
            <a:pPr lvl="0"/>
            <a:endParaRPr lang="en-GB"/>
          </a:p>
        </p:txBody>
      </p:sp>
      <p:sp>
        <p:nvSpPr>
          <p:cNvPr id="4" name="Google Shape;71;p17">
            <a:extLst>
              <a:ext uri="{FF2B5EF4-FFF2-40B4-BE49-F238E27FC236}">
                <a16:creationId xmlns:a16="http://schemas.microsoft.com/office/drawing/2014/main" id="{8F7DDB8B-D845-61B8-C958-07DF6D5FC6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43200" y="1536630"/>
            <a:ext cx="5333201" cy="4555202"/>
          </a:xfrm>
        </p:spPr>
        <p:txBody>
          <a:bodyPr/>
          <a:lstStyle>
            <a:lvl1pPr marL="609584" indent="-423321">
              <a:buSzPts val="1400"/>
              <a:defRPr lang="en-GB" sz="1867"/>
            </a:lvl1pPr>
          </a:lstStyle>
          <a:p>
            <a:pPr lvl="0"/>
            <a:endParaRPr lang="en-GB"/>
          </a:p>
        </p:txBody>
      </p:sp>
      <p:sp>
        <p:nvSpPr>
          <p:cNvPr id="5" name="Google Shape;72;p17">
            <a:extLst>
              <a:ext uri="{FF2B5EF4-FFF2-40B4-BE49-F238E27FC236}">
                <a16:creationId xmlns:a16="http://schemas.microsoft.com/office/drawing/2014/main" id="{A071DE71-18C4-B5C2-C587-F87C297D2C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1C0896-FDB9-4936-828E-2E1093BF99B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4;p18">
            <a:extLst>
              <a:ext uri="{FF2B5EF4-FFF2-40B4-BE49-F238E27FC236}">
                <a16:creationId xmlns:a16="http://schemas.microsoft.com/office/drawing/2014/main" id="{0AB62FD8-D9E9-372F-F936-64DB6F97A8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2867796"/>
            <a:ext cx="11360798" cy="1122398"/>
          </a:xfrm>
        </p:spPr>
        <p:txBody>
          <a:bodyPr anchor="ctr" anchorCtr="1"/>
          <a:lstStyle>
            <a:lvl1pPr algn="ctr">
              <a:defRPr sz="4800"/>
            </a:lvl1pPr>
          </a:lstStyle>
          <a:p>
            <a:pPr lvl="0"/>
            <a:endParaRPr lang="en-GB"/>
          </a:p>
        </p:txBody>
      </p:sp>
      <p:sp>
        <p:nvSpPr>
          <p:cNvPr id="3" name="Google Shape;75;p18">
            <a:extLst>
              <a:ext uri="{FF2B5EF4-FFF2-40B4-BE49-F238E27FC236}">
                <a16:creationId xmlns:a16="http://schemas.microsoft.com/office/drawing/2014/main" id="{5506817E-B45B-A70C-9EC5-1B28FAFAD5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5BEF4F-5665-4E5D-86AE-F62183C482D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9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A17F-1953-776D-ADCF-E951C839C3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21B48-44BC-1B32-BA97-9D34DAFD1A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D4A06-4D95-266B-9E7A-81BBB10B40B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AB723E-B3A9-4CB8-AA85-C14AEE3BCBB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94E03-E2BD-CA3F-A4CF-A2D4381854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925F8-0A85-356F-5825-1930DA4372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9E41CB-2050-4B17-947E-5C83C2860AE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;p19">
            <a:extLst>
              <a:ext uri="{FF2B5EF4-FFF2-40B4-BE49-F238E27FC236}">
                <a16:creationId xmlns:a16="http://schemas.microsoft.com/office/drawing/2014/main" id="{27BB02AF-64D2-CD1A-5296-A611316129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78;p19">
            <a:extLst>
              <a:ext uri="{FF2B5EF4-FFF2-40B4-BE49-F238E27FC236}">
                <a16:creationId xmlns:a16="http://schemas.microsoft.com/office/drawing/2014/main" id="{CC4A58C8-1A96-86BD-7118-3AEBD29AD2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B9939F-4FF0-4974-BC5C-A973D4CC1EF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;p20">
            <a:extLst>
              <a:ext uri="{FF2B5EF4-FFF2-40B4-BE49-F238E27FC236}">
                <a16:creationId xmlns:a16="http://schemas.microsoft.com/office/drawing/2014/main" id="{12E3A2A3-830F-F38C-AA1B-57128AFEB0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740801"/>
            <a:ext cx="3744001" cy="1007595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endParaRPr lang="en-GB"/>
          </a:p>
        </p:txBody>
      </p:sp>
      <p:sp>
        <p:nvSpPr>
          <p:cNvPr id="3" name="Google Shape;81;p20">
            <a:extLst>
              <a:ext uri="{FF2B5EF4-FFF2-40B4-BE49-F238E27FC236}">
                <a16:creationId xmlns:a16="http://schemas.microsoft.com/office/drawing/2014/main" id="{E1B403FF-235F-7FD2-C21A-B9DC55AF53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603" y="1852802"/>
            <a:ext cx="3744001" cy="4239204"/>
          </a:xfrm>
        </p:spPr>
        <p:txBody>
          <a:bodyPr/>
          <a:lstStyle>
            <a:lvl1pPr marL="609584" indent="-406386">
              <a:buSzPts val="1200"/>
              <a:defRPr lang="en-GB" sz="1600"/>
            </a:lvl1pPr>
          </a:lstStyle>
          <a:p>
            <a:pPr lvl="0"/>
            <a:endParaRPr lang="en-GB"/>
          </a:p>
        </p:txBody>
      </p:sp>
      <p:sp>
        <p:nvSpPr>
          <p:cNvPr id="4" name="Google Shape;82;p20">
            <a:extLst>
              <a:ext uri="{FF2B5EF4-FFF2-40B4-BE49-F238E27FC236}">
                <a16:creationId xmlns:a16="http://schemas.microsoft.com/office/drawing/2014/main" id="{6D0905B9-3C8F-A4BC-E8A0-44306F14CF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7AA76D-201A-4683-9D58-C2FC9A74C34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39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21">
            <a:extLst>
              <a:ext uri="{FF2B5EF4-FFF2-40B4-BE49-F238E27FC236}">
                <a16:creationId xmlns:a16="http://schemas.microsoft.com/office/drawing/2014/main" id="{6BE3AF68-D353-52D3-3306-F76CFC041E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667" y="600203"/>
            <a:ext cx="8490396" cy="5454396"/>
          </a:xfrm>
        </p:spPr>
        <p:txBody>
          <a:bodyPr anchor="ctr"/>
          <a:lstStyle>
            <a:lvl1pPr>
              <a:defRPr sz="6400"/>
            </a:lvl1pPr>
          </a:lstStyle>
          <a:p>
            <a:pPr lvl="0"/>
            <a:endParaRPr lang="en-GB"/>
          </a:p>
        </p:txBody>
      </p:sp>
      <p:sp>
        <p:nvSpPr>
          <p:cNvPr id="3" name="Google Shape;85;p21">
            <a:extLst>
              <a:ext uri="{FF2B5EF4-FFF2-40B4-BE49-F238E27FC236}">
                <a16:creationId xmlns:a16="http://schemas.microsoft.com/office/drawing/2014/main" id="{EF3D30ED-C15A-8D8A-926F-C941E35848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8B3435-82BB-4C0D-972C-A25E3961E1C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2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7;p22">
            <a:extLst>
              <a:ext uri="{FF2B5EF4-FFF2-40B4-BE49-F238E27FC236}">
                <a16:creationId xmlns:a16="http://schemas.microsoft.com/office/drawing/2014/main" id="{18A971C9-F324-14D2-156B-7A2CC9C21CE3}"/>
              </a:ext>
            </a:extLst>
          </p:cNvPr>
          <p:cNvSpPr/>
          <p:nvPr/>
        </p:nvSpPr>
        <p:spPr>
          <a:xfrm>
            <a:off x="6096003" y="-164"/>
            <a:ext cx="6096003" cy="6858000"/>
          </a:xfrm>
          <a:prstGeom prst="rect">
            <a:avLst/>
          </a:prstGeom>
          <a:solidFill>
            <a:srgbClr val="EEEEEE"/>
          </a:solidFill>
          <a:ln cap="flat">
            <a:noFill/>
            <a:prstDash val="solid"/>
          </a:ln>
        </p:spPr>
        <p:txBody>
          <a:bodyPr vert="horz" wrap="square" lIns="121898" tIns="121898" rIns="121898" bIns="1218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67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3" name="Google Shape;88;p22">
            <a:extLst>
              <a:ext uri="{FF2B5EF4-FFF2-40B4-BE49-F238E27FC236}">
                <a16:creationId xmlns:a16="http://schemas.microsoft.com/office/drawing/2014/main" id="{9B5C7111-737F-352F-9444-3DF35AC3B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000" y="1644237"/>
            <a:ext cx="5393597" cy="1976402"/>
          </a:xfrm>
        </p:spPr>
        <p:txBody>
          <a:bodyPr anchor="b" anchorCtr="1"/>
          <a:lstStyle>
            <a:lvl1pPr algn="ctr">
              <a:defRPr sz="5600"/>
            </a:lvl1pPr>
          </a:lstStyle>
          <a:p>
            <a:pPr lvl="0"/>
            <a:endParaRPr lang="en-GB"/>
          </a:p>
        </p:txBody>
      </p:sp>
      <p:sp>
        <p:nvSpPr>
          <p:cNvPr id="4" name="Google Shape;89;p22">
            <a:extLst>
              <a:ext uri="{FF2B5EF4-FFF2-40B4-BE49-F238E27FC236}">
                <a16:creationId xmlns:a16="http://schemas.microsoft.com/office/drawing/2014/main" id="{44ACA398-5D3D-643A-3445-23DDBA41949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354000" y="3737436"/>
            <a:ext cx="5393597" cy="1646797"/>
          </a:xfrm>
        </p:spPr>
        <p:txBody>
          <a:bodyPr anchorCtr="1"/>
          <a:lstStyle>
            <a:lvl1pPr algn="ctr">
              <a:lnSpc>
                <a:spcPct val="100000"/>
              </a:lnSpc>
              <a:buNone/>
              <a:defRPr lang="en-GB" sz="2800"/>
            </a:lvl1pPr>
          </a:lstStyle>
          <a:p>
            <a:pPr lvl="0"/>
            <a:endParaRPr lang="en-GB"/>
          </a:p>
        </p:txBody>
      </p:sp>
      <p:sp>
        <p:nvSpPr>
          <p:cNvPr id="5" name="Google Shape;90;p22">
            <a:extLst>
              <a:ext uri="{FF2B5EF4-FFF2-40B4-BE49-F238E27FC236}">
                <a16:creationId xmlns:a16="http://schemas.microsoft.com/office/drawing/2014/main" id="{CDF1C1AB-BCDE-C265-2A1E-94D2C3C00A5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86002" y="965432"/>
            <a:ext cx="5116003" cy="4926796"/>
          </a:xfrm>
        </p:spPr>
        <p:txBody>
          <a:bodyPr anchor="ctr"/>
          <a:lstStyle>
            <a:lvl1pPr marL="609584" indent="-457190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Google Shape;91;p22">
            <a:extLst>
              <a:ext uri="{FF2B5EF4-FFF2-40B4-BE49-F238E27FC236}">
                <a16:creationId xmlns:a16="http://schemas.microsoft.com/office/drawing/2014/main" id="{C76F5752-7BB6-EDB8-FD1D-7D82AED4AB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263256-A5B4-457E-8E86-0043D8383A4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6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23">
            <a:extLst>
              <a:ext uri="{FF2B5EF4-FFF2-40B4-BE49-F238E27FC236}">
                <a16:creationId xmlns:a16="http://schemas.microsoft.com/office/drawing/2014/main" id="{18F8D910-532D-4308-E81A-1DD9110F5A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603" y="5640769"/>
            <a:ext cx="7998403" cy="806802"/>
          </a:xfrm>
        </p:spPr>
        <p:txBody>
          <a:bodyPr anchor="ctr"/>
          <a:lstStyle>
            <a:lvl1pPr marL="609584" indent="-304787">
              <a:lnSpc>
                <a:spcPct val="100000"/>
              </a:lnSpc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3" name="Google Shape;94;p23">
            <a:extLst>
              <a:ext uri="{FF2B5EF4-FFF2-40B4-BE49-F238E27FC236}">
                <a16:creationId xmlns:a16="http://schemas.microsoft.com/office/drawing/2014/main" id="{AA4FA79F-7B3F-D9E6-01A6-B9CA980E81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3FB2F-390B-44EC-BA1A-58816AA6D9F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;p24">
            <a:extLst>
              <a:ext uri="{FF2B5EF4-FFF2-40B4-BE49-F238E27FC236}">
                <a16:creationId xmlns:a16="http://schemas.microsoft.com/office/drawing/2014/main" id="{B4E0B4B2-669A-11C1-034A-14F9CF99B4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1474835"/>
            <a:ext cx="11360798" cy="2618000"/>
          </a:xfrm>
        </p:spPr>
        <p:txBody>
          <a:bodyPr anchor="b" anchorCtr="1"/>
          <a:lstStyle>
            <a:lvl1pPr algn="ctr">
              <a:defRPr sz="16000"/>
            </a:lvl1pPr>
          </a:lstStyle>
          <a:p>
            <a:pPr lvl="0"/>
            <a:r>
              <a:rPr lang="en-GB"/>
              <a:t>xx%</a:t>
            </a:r>
          </a:p>
        </p:txBody>
      </p:sp>
      <p:sp>
        <p:nvSpPr>
          <p:cNvPr id="3" name="Google Shape;97;p24">
            <a:extLst>
              <a:ext uri="{FF2B5EF4-FFF2-40B4-BE49-F238E27FC236}">
                <a16:creationId xmlns:a16="http://schemas.microsoft.com/office/drawing/2014/main" id="{A9A3E8B1-2A2F-091E-7160-C10BD53C87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603" y="4202966"/>
            <a:ext cx="11360798" cy="1734397"/>
          </a:xfrm>
        </p:spPr>
        <p:txBody>
          <a:bodyPr anchorCtr="1"/>
          <a:lstStyle>
            <a:lvl1pPr marL="609584" indent="-457190" algn="ctr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98;p24">
            <a:extLst>
              <a:ext uri="{FF2B5EF4-FFF2-40B4-BE49-F238E27FC236}">
                <a16:creationId xmlns:a16="http://schemas.microsoft.com/office/drawing/2014/main" id="{BDF78DED-561D-0A2F-BC1E-F3DE640B638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668DE4-2525-4881-8C5C-66D166AE99D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25">
            <a:extLst>
              <a:ext uri="{FF2B5EF4-FFF2-40B4-BE49-F238E27FC236}">
                <a16:creationId xmlns:a16="http://schemas.microsoft.com/office/drawing/2014/main" id="{283C082E-AECA-E377-25CB-9ADCBAF989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52DEF5-47EA-4026-8033-DF71E49792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49DE-963C-334F-DF74-D520B3DD22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06610-40CE-5BB4-3722-EC68958BE5A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44982-82D8-9EA5-7E69-6DFDB6AA91A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9D2EF9-7B5F-46BB-A9CC-2E5711B0869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EC586-A498-8AC3-DCDA-D83DAF9B13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DDE87-032E-BBDB-7FA2-460AD80583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F08E79-7CE9-4BEA-987D-0EA4B40C75F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7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ECCB-A89C-198C-FA59-5BB3AA1412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904FA-D41A-4E9C-7742-8BCE37B457F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C7A62-C802-2491-12E3-E886DB66A72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405815-DA2A-454A-9266-A414BA3A8F3F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89BAB-761E-FE35-530E-3FFB67448F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DAD0-9C14-3B00-9E17-9005C161AC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59D36F-F534-4D0C-B084-414352AB79E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744E3-82B6-90A0-A1E6-FED16B514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ED620-69B9-C099-EFBA-99983E27B5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C6EF7-9053-1CBE-6E33-9FA63C2363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C4B960-8DAB-493D-A662-B4514DABA37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8C6EF-B347-4700-D2EE-3411D46E1F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46CB8-0148-C928-C990-1CCFB34B5D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21B8BC-9AB7-48E6-BC0E-2438FE0ACAB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1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5754-3D59-8AA8-75E9-B8A6BFB253F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15063-50C5-9F30-6127-91CB7168275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088DF-91C7-3182-8935-3B318F70C21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8E7F4-EB73-9B3D-4F0C-CB6BDEB2A4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A74B36-E9A5-4BA9-9291-B72D1AAD3012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9ADC7-D2CA-5658-0D02-26CA6BD593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2EDDF-F172-BB00-81C6-B211916763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3D43D6-6669-499B-ADF6-34BC766C2C5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1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5F15-05C4-3097-6729-B8733334FB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ED78-B064-7B94-B1C9-3E5D3338AE7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28514-AAE2-F7FF-49CE-401058833E2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CFD77E-6AD5-12F3-BA4E-D1E3681BCAC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62DEB4-0735-474F-AD77-92B4E164812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619210-DC72-09B9-58C0-54849E9CBE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E7BD45-E69B-747B-9841-51CC58F159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088EEA-AAA5-41B3-BD7E-E5987E568C8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98F0C-A231-9C60-2403-771385B681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11189-DA9A-7286-2A22-84FCED4DF7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26E02-ED94-6A4C-255D-1B94C968AE0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61C7DD-0648-A9D3-7D4C-8ACA5E190D8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A5C29-638F-8B15-E221-1FC2CBC5449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30EF7E-B742-DED0-486F-C85F3FE4BA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D660A9-1764-4FFD-81BB-FD476D90013F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FFE4C4-2305-C87B-53F4-52AFC295118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F57820-E031-2E6F-D0A5-C7D605F64A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FB3B66-F674-47D2-BC24-C526B7D8A20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302E4-0D2E-E04B-C780-8F5E2D4345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651B29-71C4-46A2-D5A0-B6749559DE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4DDEC3-8A13-4408-8351-3FD0A229E41A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3DFC88-DFE3-C321-ED2A-AB56FBCC93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10CE90-03D1-3E72-134B-623C042DE4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04A31B-E93B-4BFE-A196-09C30C09FEB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8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15DBA8C-B99F-7C7D-C7C5-295173A68F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954918-7EA3-4B61-86D3-B77352DEF020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027482-9ED4-B82C-3405-9BA59EF3DF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B31301-3BC5-88A1-80B8-09E09C80E4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FE4E4B-8317-4E26-A16E-3E701CEFD36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16CE-62F1-FDE9-AA96-4773637CEE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3276-BAE9-5475-CE69-8F15F68E00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DA4F6-93A2-7888-139E-64268F409FB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7075F7-8FE1-1CDF-75F2-9EA80B12B6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C90466-D9DA-4735-8A1B-8CEB67DDDC0D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3E52B9-7BBC-036E-B7FE-2153A189160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F6A777-C6F0-DDB6-D60F-B6568E872E1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B451C0-EB7E-482D-B6ED-E718CCC0C1F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0448-0832-C0BC-03A1-560A32A40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42EF1-3A57-15E3-EE07-A324DAB6C55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850F2-5AA3-12D1-129C-57660596EBE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086B84-E4C6-B7F6-6DB6-4ADA267C33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760076-21EE-4D5C-8C63-9563E4F669B8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543487-B2B1-A8AB-7337-356BF3ACFF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DDD78F-A595-CE61-93B2-C43488AE1F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B35E6E-D96C-496C-94A8-39847CDFBFC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AD74-FA1E-0B0A-6E3B-17E80906F0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1BBC9-62F6-BBF4-5FB6-ACF116D6EB8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3E5B0-D3A9-CE73-F1C3-FC187EAB33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B4146F-5E6A-492B-B9A1-FE92F20D96C8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4530C-ADE7-84B1-6BD2-C443DC56B6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72AE9-E0B0-D8A8-3001-1A3A192DA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4CD536-DFC4-4F7D-BAB1-EC57CF6304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CDB037-78FA-2307-2578-EA0C77D84A0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24EDA-C6C4-46B3-71DB-6C8E0A1129A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6AB80-E77E-06B0-E6FB-E7940B4FA0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6AA863-2EF8-40CB-9AFA-41DDF673E8B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F99F2-2B7F-D823-F37B-C604578F15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587C5-2169-AD38-C486-C2DB023EF4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D960A8-1F3D-4EF1-89E1-949B92A1DA3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9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6A469-E5E2-1149-2E65-F85800979C2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51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27EDE-EC70-2D00-61D5-3E5B12FF14B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464D-BDAA-CC8E-FF06-7F6ADA5A88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4FB32387-2966-4557-B0DA-2BF236BFCBCC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C4A2F-1FD1-781B-7A59-7357577BAF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C276-6155-C16E-9F20-BE9134E218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C028CEDE-C1E5-47E5-990C-FE90628EFA8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0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62AFB-BBBB-4D5B-61E2-30FE06B3A9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898E-7725-3B78-5DFF-BF9DDF5B9B4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1C507-745B-FB9A-15A0-EBD7008FB7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5AE89D8E-4C3D-4FC0-BCF4-76634A07B68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A0333-9FCE-D2BA-32EA-1CFDA5833F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ED3C8-A70D-874D-CA69-8557A9052C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7471A00A-5FF2-46E2-88BE-2D3BDC5C4F6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7D90-8DE7-D567-32B0-6C9F7466A6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86138-D477-FA68-8EC2-9F57204FFB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03FA58-29F4-1536-ECB6-630BCE6E87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2B060-0D3E-09D1-9C47-8A0FAEC2409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E8785-0895-FE7E-81AA-373E411B4D2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FB481-5646-D54B-72E1-11D3A8D8ED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6A2020-B9BE-4F9B-9647-08BFD05A50C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9C69F-76C3-7D86-048A-DCB9D2C46F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990EC4-8E95-EB8C-57D5-E30A01539C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E37925-4A38-49FF-A2F9-0DE5312209A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E8B3-1F9E-CE31-EA7E-4BBAEFE63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23"/>
            <a:ext cx="10363196" cy="1362071"/>
          </a:xfrm>
        </p:spPr>
        <p:txBody>
          <a:bodyPr anchor="t" anchorCtr="0"/>
          <a:lstStyle>
            <a:lvl1pPr algn="l">
              <a:defRPr sz="3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E4B4D-5DDB-DFCB-98A0-D0AB33884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sz="15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5EE0-FD32-5702-B4EC-5CE3D6070A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32C0ABE6-2C7C-46E9-9B97-9727004248E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8526-1E2D-3CAD-539D-71EB74FA27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18059-E699-5C24-7AAE-7D535FCDB1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38679BB4-767A-406C-AA4B-06E678ABF38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1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0ABF-1315-8698-667B-5D2CDF2B34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115C7-D63D-9775-EA72-474A300855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0209"/>
            <a:ext cx="5384801" cy="4525959"/>
          </a:xfr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500"/>
            </a:lvl3pPr>
            <a:lvl4pPr>
              <a:spcBef>
                <a:spcPts val="300"/>
              </a:spcBef>
              <a:defRPr sz="1350"/>
            </a:lvl4pPr>
            <a:lvl5pPr>
              <a:spcBef>
                <a:spcPts val="30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7FCE6-2A64-F4FD-BC14-5C442DF6730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600209"/>
            <a:ext cx="5384801" cy="4525959"/>
          </a:xfrm>
        </p:spPr>
        <p:txBody>
          <a:bodyPr/>
          <a:lstStyle>
            <a:lvl1pPr>
              <a:spcBef>
                <a:spcPts val="500"/>
              </a:spcBef>
              <a:defRPr sz="21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500"/>
            </a:lvl3pPr>
            <a:lvl4pPr>
              <a:spcBef>
                <a:spcPts val="300"/>
              </a:spcBef>
              <a:defRPr sz="1350"/>
            </a:lvl4pPr>
            <a:lvl5pPr>
              <a:spcBef>
                <a:spcPts val="300"/>
              </a:spcBef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FD288-0F75-C9B6-78F6-BDB858AB4D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CDF76928-ABBC-450C-82CF-1449C199DF8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6382F-00B4-09F7-826B-198C2ED949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3B7E5-313A-CC54-1394-C6FB9A98E8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5E4F40C4-DEB6-4E8C-8434-07360A641BC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6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B789-7E3D-D9DB-FCF3-0843C653B2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B5AE1-2104-528A-5E64-EBC6293F1A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299DC-FA8C-8F4A-DEDF-C8CEC8EC1A1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500"/>
            </a:lvl2pPr>
            <a:lvl3pPr>
              <a:spcBef>
                <a:spcPts val="300"/>
              </a:spcBef>
              <a:defRPr sz="135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C0CCEE-24D2-88FD-18AB-09E5196B184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86" y="1535113"/>
            <a:ext cx="5389034" cy="639759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DC84C-5800-4140-7648-56BA421D8D6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86" y="2174872"/>
            <a:ext cx="5389034" cy="3951286"/>
          </a:xfr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500"/>
            </a:lvl2pPr>
            <a:lvl3pPr>
              <a:spcBef>
                <a:spcPts val="300"/>
              </a:spcBef>
              <a:defRPr sz="1350"/>
            </a:lvl3pPr>
            <a:lvl4pPr>
              <a:spcBef>
                <a:spcPts val="300"/>
              </a:spcBef>
              <a:defRPr sz="1200"/>
            </a:lvl4pPr>
            <a:lvl5pPr>
              <a:spcBef>
                <a:spcPts val="3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5C331-841C-91E0-AAE4-B118D70340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4F20A764-0F69-4605-B0F3-FCB31A399C4D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2916B-A791-2EEE-FD27-21933BF782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593F2E-2713-9CBE-F07A-177E631FD2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75DE3638-0104-42D3-9988-375F981CA87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4D32-6997-35E5-73BE-7B0668C8CE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C5F7D-EB24-00B5-6372-712D7BE403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6FFAC919-499B-42B7-AFEA-13EFDA6A5044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6DDA1-6268-DC4A-ECC6-442AD8D78E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20545-6F2B-D350-B32A-EB632DDF37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4E3E1661-AF46-4861-A2D4-2D193E125D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2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792902-7B9A-C061-A35D-4AA9F184BD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2DA7B2C5-57C9-430C-994C-C091C9C938B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4B8B0-F023-5F37-8C6D-CAAE511361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6A814-C24F-1FB1-3563-BF6DD6717B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CC25C0AC-A993-49AD-AC94-BC450CD93CF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CD81-9A82-7E33-2A9B-832C0DC0C2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15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1907-C741-CB6B-6F80-7162028FED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76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00"/>
              </a:spcBef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F0716-7C5B-6715-4896-C8036E6C78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42C0A-14E3-1B21-F5DA-DAD191FDE2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21F37CE1-1298-4523-A96F-F26D78D8E26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2ADE4-30E4-D626-B799-09EF508E19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911C4-AF8E-DA5B-7B8A-C6B5AC49C5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2FB02B8C-9C89-42E4-B639-9488E8D651A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07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1622-AB7B-5E01-CC51-C066C21AF0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15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C91E23-A8AF-B678-6A7A-B0E8300343E8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1B573-9108-C525-5A00-241131DD88C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8DF36-F9C1-ABE6-9EFB-B4780D0F4C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F4FAE1BB-846C-48BF-A021-E1DC0752ECD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FD5E5-A537-086E-62BD-27D82905F7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1FD4E-8F81-2A82-6954-4848EE9719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F083F67D-4EE4-47D8-B222-1B34AB81573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58ED-2341-7F97-7EDB-4E4F1CD1CDE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862F4-297E-D017-1230-82488CCEA38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09E4-086E-FA31-DB18-389D79739DE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24D0BC58-94AD-4535-B23A-F704608B703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778A8-F376-EFBD-369A-4C758457EC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5A5DD-8C16-0892-8DB6-5546B96067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65952F5B-6278-4216-B228-B7F9386CCA5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A2B82-3C5D-E20A-D639-C562CD58937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74667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43382-876D-916F-4DE3-6026994B88D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74667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2AD95-EB76-9738-4EB5-0D17ECD445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fld id="{7A3C0627-8B0E-4E19-8176-5266D91411EE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BD6C8-C110-FFEC-3205-B826143BDA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Comic Sans MS" pitchFamily="66"/>
                <a:cs typeface="Arial" pitchFamily="34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C19E-7006-3177-F77D-73242D6956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Comic Sans MS" pitchFamily="66"/>
              </a:defRPr>
            </a:lvl1pPr>
          </a:lstStyle>
          <a:p>
            <a:pPr lvl="0"/>
            <a:fld id="{6B9CA69A-E57A-4F20-9CF7-C1DA7BC19AC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7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6E02-8887-64B5-9A26-03A8B24D3D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A9F53-CB65-A4EA-91D3-287A01E393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715A12-F005-43F5-AA35-49FECA86DF7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951C4-FF2D-0868-0050-39AA080F47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C6313-A1C0-136F-CB86-BC1168BDE3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AAC9A-966F-4924-8341-B362A0E42C4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4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50CC5-B5AE-E945-E77F-A0233C98C9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73DA9A-B881-48E0-AFEF-3F591954DD4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62FFD-CD95-A0D0-4D59-AAE2A296D3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AD97-3720-4B10-A2FF-5796989DCB8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036AA4-C78D-499E-A52D-E04D8676363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4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A83C-845F-D1B1-D58A-7745CD90E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3448-6B54-3053-438E-8034FB9134A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89007-3B67-809B-DC82-A14ACE7D21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BCBE6-055C-0729-570B-BB1688FD2E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E72909-92C5-419C-B815-83B0BE1E2B9B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1A15B-EAD4-0100-960A-BF29F8A6C1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FD31-4892-80A9-1D71-EE8E6598AB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941362-BB13-463F-8268-56302A017B9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9849-C4C5-824A-4625-EADFD7EB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7B9CB-0788-27B7-93ED-9B77793AD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714BA-00BA-65EB-B829-A0B4812E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3D0DE-F00B-61B8-E368-94BB8A72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841B-B8FE-299D-1CBC-670CFCC4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3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03DE-8D99-E6AB-3EBC-C7B655742C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A7871-BFEC-526B-1570-AB57ACE0766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E5C42-0394-EF1C-086C-C93C0C727D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0CFCF-0C8E-E4B3-300B-A242B7F4D4A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8A4BFC-C96D-4179-BD85-3DAD9F478D5E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58553-939B-6370-E92C-19734558999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A9A75-4C40-32AB-A9DF-309A8BF4C5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381A19-0738-4E86-A032-6B66257FB93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56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E49E9-5B4B-1DB9-E828-4937CBB326F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5ED32-9E5E-E993-3790-13F500F853C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DC034-9DCB-2A40-1145-54E0194B78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4E7195-B9A3-4341-880E-B3A1DCD4DF4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EE4B1-2D9D-4D55-4AFE-DEFCF6581C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91E3-67C7-9E86-BE4D-DCB3B45960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7B5E0B-6934-4D70-8A96-F6BA6F094A1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9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95919-E1F4-E734-818C-D28CF8D0DFB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6B7C3-2D62-10D0-6618-5DB893324B4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2D9DC-D67D-2C3E-6FA6-BD0D0150E6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A3F57C-E14D-4919-992E-FB5D4EA295FE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B16AC-A166-9379-B2E6-EA874185AB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CA2CD-ADF7-B2C3-DD15-BCD9A1B95F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EAE1A9-18EC-41B0-8AD7-7A8C1ED0B0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4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0D93A44A-8E29-C26E-8333-00009AF3B0E3}"/>
              </a:ext>
            </a:extLst>
          </p:cNvPr>
          <p:cNvSpPr/>
          <p:nvPr/>
        </p:nvSpPr>
        <p:spPr>
          <a:xfrm>
            <a:off x="381003" y="2803522"/>
            <a:ext cx="2121" cy="30352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588"/>
              <a:gd name="f7" fmla="val 1912"/>
              <a:gd name="f8" fmla="val 6"/>
              <a:gd name="f9" fmla="val 60"/>
              <a:gd name="f10" fmla="+- 0 0 -90"/>
              <a:gd name="f11" fmla="*/ f3 1 1588"/>
              <a:gd name="f12" fmla="*/ f4 1 1912"/>
              <a:gd name="f13" fmla="+- f7 0 f5"/>
              <a:gd name="f14" fmla="+- f6 0 f5"/>
              <a:gd name="f15" fmla="*/ f10 f0 1"/>
              <a:gd name="f16" fmla="*/ f14 1 1588"/>
              <a:gd name="f17" fmla="*/ f13 1 1912"/>
              <a:gd name="f18" fmla="*/ 0 f14 1"/>
              <a:gd name="f19" fmla="*/ 0 f13 1"/>
              <a:gd name="f20" fmla="*/ 2147483646 f13 1"/>
              <a:gd name="f21" fmla="*/ f15 1 f2"/>
              <a:gd name="f22" fmla="*/ f18 1 1588"/>
              <a:gd name="f23" fmla="*/ f19 1 1912"/>
              <a:gd name="f24" fmla="*/ f20 1 1912"/>
              <a:gd name="f25" fmla="*/ 0 1 f16"/>
              <a:gd name="f26" fmla="*/ f6 1 f16"/>
              <a:gd name="f27" fmla="*/ 0 1 f17"/>
              <a:gd name="f28" fmla="*/ f7 1 f17"/>
              <a:gd name="f29" fmla="+- f21 0 f1"/>
              <a:gd name="f30" fmla="*/ f22 1 f16"/>
              <a:gd name="f31" fmla="*/ f23 1 f17"/>
              <a:gd name="f32" fmla="*/ f24 1 f17"/>
              <a:gd name="f33" fmla="*/ f25 f11 1"/>
              <a:gd name="f34" fmla="*/ f26 f11 1"/>
              <a:gd name="f35" fmla="*/ f28 f12 1"/>
              <a:gd name="f36" fmla="*/ f27 f12 1"/>
              <a:gd name="f37" fmla="*/ f30 f11 1"/>
              <a:gd name="f38" fmla="*/ f31 f12 1"/>
              <a:gd name="f39" fmla="*/ f32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7" y="f38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8"/>
              </a:cxn>
              <a:cxn ang="f29">
                <a:pos x="f37" y="f38"/>
              </a:cxn>
            </a:cxnLst>
            <a:rect l="f33" t="f36" r="f34" b="f35"/>
            <a:pathLst>
              <a:path w="1588" h="1912">
                <a:moveTo>
                  <a:pt x="f5" y="f5"/>
                </a:moveTo>
                <a:lnTo>
                  <a:pt x="f5" y="f8"/>
                </a:lnTo>
                <a:lnTo>
                  <a:pt x="f5" y="f9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6BBA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>
              <a:solidFill>
                <a:srgbClr val="FFFFFF"/>
              </a:solidFill>
              <a:uFillTx/>
              <a:latin typeface="Comic Sans MS" pitchFamily="66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9B4B03-EB0A-6366-AE0B-14D1308471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1997077"/>
            <a:ext cx="10363196" cy="1431922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79B24E-1858-5C06-3944-053604D9E27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23041C-365C-C1CA-9BFC-54D9CB34EE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2B1920-458C-4CCB-0725-AE77B44ACF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6E282E-6638-4581-B313-164616BB1203}" type="slidenum">
              <a:t>‹#›</a:t>
            </a:fld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4682CB6-1183-842D-5021-0A7E36E3D2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6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3ACA-E9AE-63AF-9F68-2B79745ECF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5AA10-FE6F-758D-305C-FFA813B71C0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D8EFF8-8699-1DD0-C20A-CB3F11DDF7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8C245A-84DC-9230-DF75-76BB18E7ED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6DA236-1D98-A720-C1FB-B05D328FAC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C88C64-94F0-49C0-8DAE-ABC09323112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2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FBC24-A9BA-55DA-0E84-101B56C31E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/>
          <a:lstStyle>
            <a:lvl1pPr>
              <a:defRPr lang="en-US"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C7140-7AEE-C48E-AD24-1C1FAAA2DA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en-US"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D90EAE-1D0F-EED8-8CA6-D0B9DDBDBB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A64CE-4D14-5A59-FA24-CA3B0DD049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D07B3-4A3C-DBE4-458E-3B16EBE3BE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F5D16B-709E-45DE-8B09-01CD4AAF6DD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A253-BA9F-1972-6B51-DF44C8FF70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19DA9-F2AC-AB52-7870-42C779226B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CA286-E4B6-3774-81FF-D5914BD424E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C15744-96ED-5D41-FE7D-379AC23B01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7EEC9-A7FF-F446-A662-611D05E048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00867-2FCE-E6CA-92DE-AE5ECB21DF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0D1E3C-0530-41AC-AFA0-66FF10D0A19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0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2CEF-1CA0-7156-B708-80DA550F9C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E7FA2-04E8-CB32-F873-42AA3D528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3FE49-F9EA-82C7-6484-698CCA02E5B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79DF80-C2BB-D2AB-47B0-1E6F932081F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2541F-E716-7ADE-1C70-72D89EA4217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245E7C-364F-EA5F-9997-00E90DA0B7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9DA56F3-01A5-58A9-AB92-6E593216E6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2CD115-E596-1363-7BBD-194947DD311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95F5A-2968-441D-B3EF-A8F4839A7B6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9204-7FA3-770B-3EC0-7C57459AF1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F290BA-DC56-B5F1-B2C3-804EC7A018B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06AE33-6988-F676-6C98-BE2004FC81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8B99EE-F6A4-8B2B-1488-38EEEBE3BB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A47644-0B07-4230-8F82-82B3B4E2CB6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3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BF1C1B-AC79-5A5A-4DC5-65797FA7CD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093389-C80A-CEDC-C6B0-CD54619D16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9C55D4-940C-B4B5-CF1B-ADAF44DF3D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9A8F28-9A73-4999-A6C6-D31087CAE66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1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D30C-D775-B993-50BC-C165EC33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E54BE-2703-BC24-453A-B086A58C7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43C1B-A16B-4BE4-01EA-EF78AF9F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1478C-3CFB-11DD-965B-0708DB06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A86A-1DF2-00D7-1AF7-7D3AA8CB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5472-B5AD-A7F9-61A1-EF92371A01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77F9-8FA6-CB70-E544-63843B3E73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CF13D-8987-9EE5-E6D6-6AF575D19F6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12582E-A38F-BA2C-D385-D004B0D501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A6992-473F-A0A2-B637-7DB574BE58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4B262-1898-67FE-F8D5-A254AECA45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2879DC-96B1-439B-8211-C316FAE3C42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7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4FF7-9C0E-2DF8-4CCD-323F0A105F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29DD-4857-92C7-6D24-C55DBBC5849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BD849-32E5-38C5-36AA-6E583E421AA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5BC19-D525-297F-F3A6-BECA639551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AE338-558F-F92C-EF27-942DBF63B1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1D3FF-30E4-DFB5-546B-416F0E3EE9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AC7CFD-BCB4-43C1-B552-7A80658E3C4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B1F8-EF91-DFB7-4987-2B294F87045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4A4C7-0B50-BA43-F713-3688B23678D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E9C2F2-9D45-D499-24F8-7284B916E6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9E82A2-2B10-D665-0F3C-9A5E0C845A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C315FA-95EE-1BFF-C945-EA36DF9FE2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22EFAC-0E20-4E5D-A031-D01814A9C5F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4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04E6E-6B72-5297-5387-6E49AFE9E01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92095"/>
            <a:ext cx="2743200" cy="5727701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87DCF-EAB7-743A-8B9B-3376AE27B1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92095"/>
            <a:ext cx="8026402" cy="5727701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C76162-73D0-0CA9-115D-82BECA24B4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A891EB-44D7-B3DD-701C-0D143358D1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12EF96-D170-4D7B-F477-3D9D980110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F80564-3A7A-49FA-A9E7-046D65013DC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0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EDE0B0-04C7-B204-1EFF-74BFBD84DF0C}"/>
              </a:ext>
            </a:extLst>
          </p:cNvPr>
          <p:cNvSpPr txBox="1">
            <a:spLocks noGrp="1"/>
          </p:cNvSpPr>
          <p:nvPr>
            <p:ph/>
          </p:nvPr>
        </p:nvSpPr>
        <p:spPr>
          <a:xfrm>
            <a:off x="609603" y="292095"/>
            <a:ext cx="10972800" cy="5727701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847C7D-0CCF-4D9E-8BCF-3E2EE3300A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1478F-BF7C-318F-CB8A-98D9597082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2183A4-C150-8BB7-275F-CF6AAB86F9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7D64A5-D534-4ECA-8F3F-18AF7213EE0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6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00ED7-23A5-5DF5-603E-2A4CED4F79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9F21F-19B7-8622-CFA0-8AC05AEDA61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F1E0-34A6-D792-F78E-25ED680F94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D2577C-CEFA-BF0E-32E8-B9DA29A032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F865B8-A0EC-4E5D-614F-ACBEC1DFEC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30F93F-7296-493C-AE67-6DB47AED8E5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C216-FDB1-71D2-2041-217A2AAA5F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/>
          <a:lstStyle>
            <a:lvl1pPr>
              <a:defRPr lang="en-US"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46902-5BC3-CE53-AB31-5310697A2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en-US"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C61E3-64D1-CE57-D893-2C84BF371B9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14DCD6-5DB6-2465-C88B-207B0F8580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3CE333-13DD-ABFD-7BB1-2B02713B131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8A8B86-8A70-4DC7-A6DB-74003C83676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20E4-73D7-E5A9-CDC1-A808DC8A10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F4563-5350-27E8-1BFF-66AB3556DCF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34A6B5-0BDB-275B-6CA8-3B1D5AFCFCF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04996"/>
            <a:ext cx="5384801" cy="4114800"/>
          </a:xfrm>
        </p:spPr>
        <p:txBody>
          <a:bodyPr/>
          <a:lstStyle>
            <a:lvl1pPr>
              <a:spcBef>
                <a:spcPts val="700"/>
              </a:spcBef>
              <a:defRPr lang="en-US" sz="2800"/>
            </a:lvl1pPr>
            <a:lvl2pPr>
              <a:spcBef>
                <a:spcPts val="600"/>
              </a:spcBef>
              <a:defRPr lang="en-US" sz="2400"/>
            </a:lvl2pPr>
            <a:lvl3pPr>
              <a:spcBef>
                <a:spcPts val="500"/>
              </a:spcBef>
              <a:defRPr lang="en-US" sz="2000"/>
            </a:lvl3pPr>
            <a:lvl4pPr>
              <a:spcBef>
                <a:spcPts val="400"/>
              </a:spcBef>
              <a:defRPr lang="en-US" sz="1800"/>
            </a:lvl4pPr>
            <a:lvl5pPr>
              <a:spcBef>
                <a:spcPts val="400"/>
              </a:spcBef>
              <a:defRPr lang="en-US"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101684-271C-D9C4-F84F-4FD196B053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873B8-2233-5F67-A5CA-0745AECB34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21B7D-8269-ED19-3657-767BFAEFAA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1866B5-EDE2-4709-8E7B-1B85F096D85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426C-0BDD-781D-9F29-0A7437871E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16F1D-E1B8-DC7D-0297-84F15BDE5D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93A8A-3768-81DE-102E-E196DD1E2E7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605F4-3FE2-364C-A96B-4584EEABC22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en-US"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6C5CF-1D5D-BDFC-D4BC-11AC3799C9A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lang="en-US" sz="2400"/>
            </a:lvl1pPr>
            <a:lvl2pPr>
              <a:spcBef>
                <a:spcPts val="500"/>
              </a:spcBef>
              <a:defRPr lang="en-US" sz="2000"/>
            </a:lvl2pPr>
            <a:lvl3pPr>
              <a:spcBef>
                <a:spcPts val="400"/>
              </a:spcBef>
              <a:defRPr lang="en-US" sz="1800"/>
            </a:lvl3pPr>
            <a:lvl4pPr>
              <a:spcBef>
                <a:spcPts val="400"/>
              </a:spcBef>
              <a:defRPr lang="en-US" sz="1600"/>
            </a:lvl4pPr>
            <a:lvl5pPr>
              <a:spcBef>
                <a:spcPts val="400"/>
              </a:spcBef>
              <a:defRPr lang="en-US"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589F70-BD6F-A21D-FF84-05EBF64DBB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3A77DE-ED73-4D62-0B04-DA96041782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B94108-8AD5-87A6-E395-077ED2B297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13CC52-2FA8-4F88-957A-41E8F5F559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EB1C8-301E-6183-532C-83B9DC198E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E91D76-666D-A01F-7E4E-94D1331173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A6C6D6-4F3A-7958-CD27-22AD168D42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F8F602-220F-27E6-9DC0-5E0CB6E11E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DA24FD-393D-435E-8EE1-B74F91A20A6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04C7-C998-01CB-6CBB-466AD638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E806-7A48-509C-1720-E0BC674A6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8F15D-C5E4-F8F1-3CCD-C875A17E4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68D90-64BA-463D-7BE8-5F06D498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85D43-1011-D360-C785-83AAA451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F6A35-B755-7026-83C5-DF6D1E8C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CB9EE6-B671-2474-D6E1-69CE920E9A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47FDA1-C45E-AC35-C0CF-928D6C0B8B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891E97-40B4-5DE4-9967-8F53ABAD39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36B324-2523-46AF-804C-1076F14B18F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1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BB64-CC23-BC84-542B-55A411035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93A60-4A5F-3F66-EB19-2D6A764AFD5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27C4B-223A-888F-6633-2B40556FFA2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A3EC7-BA4E-A8E4-265D-1393B98F26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95AE9D-A635-11BA-AAB0-6EB10700A1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0ED670-4B28-F965-A1DE-B29021B2D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7B9C29-A466-45AA-AF4D-FD1B77C0BDE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CB00-01F6-B8D0-1EDF-59B86CC7EE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/>
          <a:lstStyle>
            <a:lvl1pPr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F7523-8F17-BE36-ED32-8BE43F9774C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C9203-D66B-1F07-1919-267774FFC0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9FCFD4-BD74-C1BB-267F-5BEA85F55E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77F0F7-BDD0-A02C-04AB-11567DE500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4137A2-55E6-0DCE-7D81-B43833D746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7B6D8-6006-4501-B15D-61F071E600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5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983E-6FDC-7530-BEB2-EAFEE8282B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FA13B-6D4D-5B42-F8D9-69C3CCB31C6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7C87A9-7D83-D916-8307-0E8C584BB2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79154D-276E-563A-DEC4-53F248D048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AA601A-2A99-8ACB-690A-5D4248842F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0AC65-9F3A-449E-A53E-2E8E1436F81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387D5-D1A5-6288-C467-E5D13CA2BE5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92095"/>
            <a:ext cx="2743200" cy="5727701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B68CE-7D47-2C41-3003-359829F5635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92095"/>
            <a:ext cx="8026402" cy="5727701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4A6C28-8E02-87F2-F140-42E40081D0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4C025E-F39D-F4E5-235F-84863C17D3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B5838-F32E-6BC9-10F2-699481F56C1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48468-0FCE-4936-83C7-15757E94980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1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71ECEA-F909-3269-F215-76C25E50DEB4}"/>
              </a:ext>
            </a:extLst>
          </p:cNvPr>
          <p:cNvSpPr txBox="1">
            <a:spLocks noGrp="1"/>
          </p:cNvSpPr>
          <p:nvPr>
            <p:ph/>
          </p:nvPr>
        </p:nvSpPr>
        <p:spPr>
          <a:xfrm>
            <a:off x="609603" y="292095"/>
            <a:ext cx="10972800" cy="5727701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CA5AF9-24EA-7BB6-FB9B-EAEC32369BD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804585-A8C1-77C4-02B7-17543FFF4E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EC3308-6FCE-8D04-95C0-A560A38C4C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D5D02A-D2C3-4173-BBAF-11D4490E5CF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0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5595-9766-443A-045D-1BC34E920EF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44605-C209-407B-4D71-AB9F404973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F931BF2-1CD2-EA07-E66C-2378FC2F18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99D828D-11EE-B5AD-472D-6D12B35514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1889EAA-4A7A-B5DB-1D3E-E8B75E0C7A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50022A-2355-4F34-AF39-04D31800D3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51417-1ECD-21D9-822F-0C54E0094F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A8CA-2DCC-5C42-98FB-DC572BC240B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F53F2E-89FA-C3ED-6A29-CC5E21D8D1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25BEFB8-FF08-12D0-1EF4-30591AFBC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3D7736-663D-F39D-D0F6-DBD0EEC1D8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18980A-F7DD-4C26-B7FE-B16EAE3099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CA618-A575-7BA9-5A0C-FA40AC2974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036A6-5568-135E-8EBB-6745DC757E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6199DCB-81F2-0AD6-D154-759CEBB942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2323A4B-F60F-17BE-3B2C-BD8862BFEF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74B98F4C-FAD7-18DB-27FA-A91D004481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45C97C-1385-4FC8-B5D3-D92BAD8BD8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5994-AB24-9EA0-85D7-DF6B16C6C80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5D041-F6B8-AA51-915C-95BD4D5A84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4400" y="1981203"/>
            <a:ext cx="5080004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C4E11-8543-EF51-D57E-537348FC1CB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81203"/>
            <a:ext cx="5080004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D5726F3-8450-374F-072C-F19F194792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F1DE294-ED7D-FFC5-8F46-389770EBBF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B8C79EE8-CC41-B2E2-C4B1-873573C75F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0BE691-55F2-4B43-9591-9945C0B814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2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6DEC-3F4B-6FE2-36E6-853D8332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0A1C3-CBAC-3BF8-B694-2B5A7C6E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DEDDB-5F32-FB75-0F63-2CE1AA993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8CD6E8-D076-869F-491F-A3782E4A7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60D1C-EEDB-BF6E-381F-48CBF201D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172E8-2420-97DB-9A4E-7C886ACD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00803-BB5C-6B42-3648-82FDBC3E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675431-6CD4-D897-02A2-528DC93F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F43A-94A4-8D71-34A3-9BE17CF928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FDF9B-FAE4-570B-D80A-EF0EB7370E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5D0B4E-22E6-4691-5C90-58183035E4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85C4D8-A290-F2EB-2865-BC9EE3FD09D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7D70A-CCCD-3BE4-2B0B-D5972DE421C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6C6091A-4C3A-5490-E0E0-D15B55AEBB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4D9402B-5095-A7BE-6FBE-E9C3C2B64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6A5E0E7-82D8-168E-225E-4EA844C466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6EE5B9-7CB9-41FD-8EBE-56DA2619AB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3271-5965-B4EC-E05A-FC8132542E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C0447B0-D38E-3D6F-8807-D575534F5B0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EE79026-D1E8-CA8E-88CD-27F53D881A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0F70729-A6F3-B15B-D2D0-44C8CF124A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180E33-A11D-4E54-98EC-E19897BA1B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B838C78-CB7E-25A6-96FE-0DEC1EC1E24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F55CB0AB-D434-ACF9-48E8-84C167A939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4A3B70C-66D7-191C-F350-0018F5856A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F1EBA6-F1EF-401B-AD59-C5288D71B4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76B4-F26A-B7FC-7673-472E2C677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3197-A49A-EFCA-DA27-F959E9652B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BB442-4DB4-B8EE-3C52-958F6C86FFF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4F0B101-AE0C-92B9-695D-B19920EAE8F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C4582AB-67DC-E716-4536-73CC2B9983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EB95EF6-9A21-EF9D-026D-3B94C16D8C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D2E3BA-7EEA-4318-9EF1-32747554C4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F802-C310-2EFC-3E8F-F477093497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BF15F-CA77-1050-C93F-7A6B96D9941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BAEBA-FA03-EE58-3914-87B47E0AD7C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BB4536B-8F50-6C1C-646A-2671DACC954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2843FAD-A0AF-11CF-D901-BDABEE25AB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4F77146-CAE4-CEEB-0C8E-D9A9348992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4E9A5B-9A66-4789-B201-E6DC1FCA71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AABE-F7DA-3FC4-487D-DDF4CBD6A8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47EB4-B575-7EA2-A9A1-5BFC28E058A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5551CCC-528B-731A-F1D8-E185B686E3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A7B4B30-71E2-38D5-07AB-25EB8423ADE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BF6EA46-5D60-45FB-0B99-8F8F150695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2090C8-A8C7-4214-B060-CFAD3D1217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88094D-5929-4E17-3BF0-207070E7F24B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6800" y="609603"/>
            <a:ext cx="2590796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21B025-1D45-3892-6F28-7744CFCCF4D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14400" y="609603"/>
            <a:ext cx="7569202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DD6A114-2DA5-6310-6B03-50D456F358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FA801FC-3B55-46C4-F4CA-823F105283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5CD49E-F4BD-DD25-81B0-476851EF81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3B64E5-C197-457B-803D-8B4892C80D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7DA4F6-A64A-8B00-B533-7F3560841F5E}"/>
              </a:ext>
            </a:extLst>
          </p:cNvPr>
          <p:cNvSpPr txBox="1">
            <a:spLocks noGrp="1"/>
          </p:cNvSpPr>
          <p:nvPr>
            <p:ph/>
          </p:nvPr>
        </p:nvSpPr>
        <p:spPr>
          <a:xfrm>
            <a:off x="914400" y="609603"/>
            <a:ext cx="10363196" cy="5486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CAF804D-5C87-05C7-7F2E-61B01D88DC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0C0B75C-1715-8B02-7CD6-F4FED36845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1133C29-3F6B-BF99-4332-D5059A3EF5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49F727-2BC1-4751-914E-4F43D205D46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BBBFE-24A0-17B2-09F0-665437207F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F5B22-E9B8-7E62-4AF1-2298917D5F0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AFBB373-ABB0-EF56-7A38-0899598AEE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BA9EEF0-F062-3518-2B6B-15665E2C73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C4E76FF-4EAE-8524-627E-041C1CE8C5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1D5CE2-B342-493E-98AC-0583E37690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293C-8AFA-7B6E-D680-FFD8BA2563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C235D-FE6D-D736-6F0E-E94E1E24884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05D8A0C-1A6C-17BE-8905-A706C8D006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03230AD-2CB0-6755-84B9-7B0C743C35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5C65506-E7E1-95A6-47EC-FCAFF0D731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239A7A-B17F-4C73-9D14-7AEB0B8ABB0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F7D0-EF56-7F7D-0B73-BDDCF2F99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B1832-5380-780E-DA7F-9B05A01D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A2398-761D-1ECB-5125-12BB61BF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37112-46BE-4691-4074-13E76B3D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0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51CA-3BDF-12C2-A822-0A8C98629B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DAC6-AAC0-2A67-8A0D-719155434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427C9AD-10C5-17BC-9A30-45278E94F2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FAEED38-89CB-A61D-8FAD-C060BEA032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4D5341B-172E-CB11-E3F9-828BE82CFA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D0946-79BB-4B01-AA6E-E1B7C1108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E246-6286-0254-DD53-470A731888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9D0E2-4E46-8192-DF76-D4500592C5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4400" y="1981203"/>
            <a:ext cx="5080004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865F5-6C31-F9C2-D039-BC6DC5244B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81203"/>
            <a:ext cx="5080004" cy="4114800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6DFCF16-F24C-C6A0-7385-670D2AD345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84AB732-6C20-DA19-414F-97FC23253D9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1D3CD86-B56A-D624-9BE4-35B752E636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D13BA9-5765-412D-A005-D7FB3DA33E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9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C886-0DC6-4342-C5E6-59A3EFB67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4831B-3D5F-9708-B790-75EC630F5E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0482-EC30-8AEB-CF0B-311DD9F1D34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8F4D70-487F-5C3C-731F-FC5EEFAAE31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B3C2E-A5C8-4A28-BD22-874D967C48F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88346AC-9E65-3BD7-0B7E-D96C6F56E2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815B8F-45A7-E805-DF84-173FD4FEA9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BE05B0E-66B1-DA03-3926-8594926FF3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9811F6-01E0-4475-A683-F263B4406B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3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BD36-3985-F4E7-CB60-5C7E02BF74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AE58F71-5534-20D3-0F67-EE0B5D6255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28FA2CB0-2FFA-CECA-EDD0-CB1FACBD40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D824105-E162-D063-CFBB-7F77807851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7912A9-DB3B-4C33-AFBA-FDF14AC97E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691E0CC-DAB3-637E-B088-83839997BD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9ED9157-376A-E8BF-CC8F-3F247D691C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F481FEF2-1A8E-1CE8-E437-213340122F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44648E-D27F-4D85-A905-1964568F6A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89EF-BF70-E145-6A08-280B563CE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A5CDB-B40D-9C6A-A54B-587A67EE25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0D4E8-79B5-ABFA-EA98-3C6774A371E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223019B-C8B8-D3EA-3E41-C38B6309A3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4836BE0-89C7-323B-C2D4-4A06AB10ED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2DECADF-3AFE-A17E-B306-CBD524F9F2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7D9CEF-7861-4692-9C38-359B34FAAD8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07E9-6BD0-B077-401B-559076B59F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1333F-C05D-6F10-464A-0F62B3E0124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BC565-0EC3-98CE-511B-29DF45EBE72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60A581-D7CE-4D56-2E81-F82025080C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316385D-605F-1C5B-EE3F-9EE1CEF5B6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0DB8CB79-2CA5-E6C8-EB4A-D96E3E39A1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61B373-B369-4BBD-8105-9C6C46C319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369D-5D71-2AB9-062C-0EF404ED35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FBF3F-1429-E051-E4B1-0FA9F052D71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76FF8E2-1034-C203-1AE3-5931274869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CFA27A-BE48-A9D9-23EA-4B143A38CD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5331241-DE39-FAC7-52D6-F06FB83CFD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54D4E5-30C3-44C9-AEAB-2FF4C06F74E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2791F-3701-706C-72DD-4020EA35AD7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86800" y="609603"/>
            <a:ext cx="2590796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AB070-F1A2-0061-A901-48FB2237BAE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914400" y="609603"/>
            <a:ext cx="7569202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08B0EC5-133A-641B-585C-39FBA1A9DD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E8C549D-6C6A-FEAF-33E2-89E0F87760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859D53D-2767-A532-B541-5C9309B845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566CEC-C17B-4570-BE06-5D61A803D9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27">
            <a:extLst>
              <a:ext uri="{FF2B5EF4-FFF2-40B4-BE49-F238E27FC236}">
                <a16:creationId xmlns:a16="http://schemas.microsoft.com/office/drawing/2014/main" id="{EF6D959F-14F7-76BE-D5B7-C12EEDD2A1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09;p27">
            <a:extLst>
              <a:ext uri="{FF2B5EF4-FFF2-40B4-BE49-F238E27FC236}">
                <a16:creationId xmlns:a16="http://schemas.microsoft.com/office/drawing/2014/main" id="{521306E8-BC4A-F166-E7AD-A66241E761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Google Shape;110;p27">
            <a:extLst>
              <a:ext uri="{FF2B5EF4-FFF2-40B4-BE49-F238E27FC236}">
                <a16:creationId xmlns:a16="http://schemas.microsoft.com/office/drawing/2014/main" id="{CB4C89C5-FE2D-A3E0-0911-B6387A1038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4F5A07-9BA3-4BD1-80E3-B8445EBA42B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E47E6-89CE-A6CE-38F8-86313C0A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6E31B-34D6-2FEE-1AEA-D9C7DC5A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723CE-CC64-B955-5BDF-44F4F9EE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1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28">
            <a:extLst>
              <a:ext uri="{FF2B5EF4-FFF2-40B4-BE49-F238E27FC236}">
                <a16:creationId xmlns:a16="http://schemas.microsoft.com/office/drawing/2014/main" id="{E9504CA8-909E-5425-94F9-E12DB6F4BFAA}"/>
              </a:ext>
            </a:extLst>
          </p:cNvPr>
          <p:cNvSpPr/>
          <p:nvPr/>
        </p:nvSpPr>
        <p:spPr>
          <a:xfrm>
            <a:off x="381003" y="2803522"/>
            <a:ext cx="2121" cy="3035295"/>
          </a:xfrm>
          <a:custGeom>
            <a:avLst/>
            <a:gdLst>
              <a:gd name="f0" fmla="val w"/>
              <a:gd name="f1" fmla="val h"/>
              <a:gd name="f2" fmla="val 0"/>
              <a:gd name="f3" fmla="val 1588"/>
              <a:gd name="f4" fmla="val 1912"/>
              <a:gd name="f5" fmla="val 6"/>
              <a:gd name="f6" fmla="val 60"/>
              <a:gd name="f7" fmla="*/ f0 1 1588"/>
              <a:gd name="f8" fmla="*/ f1 1 1912"/>
              <a:gd name="f9" fmla="+- f4 0 f2"/>
              <a:gd name="f10" fmla="+- f3 0 f2"/>
              <a:gd name="f11" fmla="*/ f10 1 1588"/>
              <a:gd name="f12" fmla="*/ f9 1 1912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1588" h="1912">
                <a:moveTo>
                  <a:pt x="f2" y="f2"/>
                </a:moveTo>
                <a:lnTo>
                  <a:pt x="f2" y="f5"/>
                </a:lnTo>
                <a:lnTo>
                  <a:pt x="f2" y="f6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solidFill>
            <a:srgbClr val="6BBA27"/>
          </a:solidFill>
          <a:ln cap="flat">
            <a:noFill/>
            <a:prstDash val="solid"/>
          </a:ln>
        </p:spPr>
        <p:txBody>
          <a:bodyPr vert="horz" wrap="square" lIns="121898" tIns="60935" rIns="121898" bIns="60935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124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3" name="Google Shape;113;p28">
            <a:extLst>
              <a:ext uri="{FF2B5EF4-FFF2-40B4-BE49-F238E27FC236}">
                <a16:creationId xmlns:a16="http://schemas.microsoft.com/office/drawing/2014/main" id="{50E760E4-DAC6-0354-E0E1-9135C17BEB7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1997122"/>
            <a:ext cx="10363196" cy="1431996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Google Shape;114;p28">
            <a:extLst>
              <a:ext uri="{FF2B5EF4-FFF2-40B4-BE49-F238E27FC236}">
                <a16:creationId xmlns:a16="http://schemas.microsoft.com/office/drawing/2014/main" id="{C5FE7753-9805-04F8-8351-2F3E12FB293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401"/>
          </a:xfrm>
        </p:spPr>
        <p:txBody>
          <a:bodyPr anchorCtr="1"/>
          <a:lstStyle>
            <a:lvl1pPr algn="ctr">
              <a:spcBef>
                <a:spcPts val="480"/>
              </a:spcBef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5" name="Google Shape;115;p28">
            <a:extLst>
              <a:ext uri="{FF2B5EF4-FFF2-40B4-BE49-F238E27FC236}">
                <a16:creationId xmlns:a16="http://schemas.microsoft.com/office/drawing/2014/main" id="{7AC2EFD0-4319-CEBD-1DBA-AAE621D6E7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16;p28">
            <a:extLst>
              <a:ext uri="{FF2B5EF4-FFF2-40B4-BE49-F238E27FC236}">
                <a16:creationId xmlns:a16="http://schemas.microsoft.com/office/drawing/2014/main" id="{C2E4940F-425F-89E5-E40D-571342C4AAC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732F31-F379-4506-B977-9E13408A3A1D}" type="slidenum">
              <a:t>‹#›</a:t>
            </a:fld>
            <a:endParaRPr lang="en-GB"/>
          </a:p>
        </p:txBody>
      </p:sp>
      <p:sp>
        <p:nvSpPr>
          <p:cNvPr id="7" name="Google Shape;117;p28">
            <a:extLst>
              <a:ext uri="{FF2B5EF4-FFF2-40B4-BE49-F238E27FC236}">
                <a16:creationId xmlns:a16="http://schemas.microsoft.com/office/drawing/2014/main" id="{AFD21514-A06C-CCF5-986D-F9C51CECEB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0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p29">
            <a:extLst>
              <a:ext uri="{FF2B5EF4-FFF2-40B4-BE49-F238E27FC236}">
                <a16:creationId xmlns:a16="http://schemas.microsoft.com/office/drawing/2014/main" id="{2908F751-E3E6-49ED-200A-C357256ED9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20;p29">
            <a:extLst>
              <a:ext uri="{FF2B5EF4-FFF2-40B4-BE49-F238E27FC236}">
                <a16:creationId xmlns:a16="http://schemas.microsoft.com/office/drawing/2014/main" id="{B095D383-981E-2A64-57DC-6783BFF4A9A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 marL="609584" indent="-487667">
              <a:spcBef>
                <a:spcPts val="480"/>
              </a:spcBef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121;p29">
            <a:extLst>
              <a:ext uri="{FF2B5EF4-FFF2-40B4-BE49-F238E27FC236}">
                <a16:creationId xmlns:a16="http://schemas.microsoft.com/office/drawing/2014/main" id="{30AC81ED-0C44-E583-CEDC-B14AF7B4FE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Google Shape;122;p29">
            <a:extLst>
              <a:ext uri="{FF2B5EF4-FFF2-40B4-BE49-F238E27FC236}">
                <a16:creationId xmlns:a16="http://schemas.microsoft.com/office/drawing/2014/main" id="{D75CBE66-8213-D34B-7396-6D853B149A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23;p29">
            <a:extLst>
              <a:ext uri="{FF2B5EF4-FFF2-40B4-BE49-F238E27FC236}">
                <a16:creationId xmlns:a16="http://schemas.microsoft.com/office/drawing/2014/main" id="{C31123DF-E362-04D4-2AC0-C9775A09B2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BA3955-C3E2-4A6B-AFC2-57DD5B5C1BE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5;p30">
            <a:extLst>
              <a:ext uri="{FF2B5EF4-FFF2-40B4-BE49-F238E27FC236}">
                <a16:creationId xmlns:a16="http://schemas.microsoft.com/office/drawing/2014/main" id="{252C5C3A-E384-3736-2392-E06AD84E2B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50"/>
            <a:ext cx="10363196" cy="1361998"/>
          </a:xfrm>
        </p:spPr>
        <p:txBody>
          <a:bodyPr anchor="t"/>
          <a:lstStyle>
            <a:lvl1pPr>
              <a:defRPr sz="2249" b="1"/>
            </a:lvl1pPr>
          </a:lstStyle>
          <a:p>
            <a:pPr lvl="0"/>
            <a:endParaRPr lang="en-GB"/>
          </a:p>
        </p:txBody>
      </p:sp>
      <p:sp>
        <p:nvSpPr>
          <p:cNvPr id="3" name="Google Shape;126;p30">
            <a:extLst>
              <a:ext uri="{FF2B5EF4-FFF2-40B4-BE49-F238E27FC236}">
                <a16:creationId xmlns:a16="http://schemas.microsoft.com/office/drawing/2014/main" id="{E578CD38-1C88-8F36-C8FB-4CE3D5F185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000"/>
          </a:xfrm>
        </p:spPr>
        <p:txBody>
          <a:bodyPr anchor="b"/>
          <a:lstStyle>
            <a:lvl1pPr marL="609584" indent="-304787">
              <a:spcBef>
                <a:spcPts val="225"/>
              </a:spcBef>
              <a:buNone/>
              <a:defRPr lang="en-GB" sz="1124"/>
            </a:lvl1pPr>
          </a:lstStyle>
          <a:p>
            <a:pPr lvl="0"/>
            <a:endParaRPr lang="en-GB"/>
          </a:p>
        </p:txBody>
      </p:sp>
      <p:sp>
        <p:nvSpPr>
          <p:cNvPr id="4" name="Google Shape;127;p30">
            <a:extLst>
              <a:ext uri="{FF2B5EF4-FFF2-40B4-BE49-F238E27FC236}">
                <a16:creationId xmlns:a16="http://schemas.microsoft.com/office/drawing/2014/main" id="{C2F8A01F-F2F7-563A-FE51-6D033A80FF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Google Shape;128;p30">
            <a:extLst>
              <a:ext uri="{FF2B5EF4-FFF2-40B4-BE49-F238E27FC236}">
                <a16:creationId xmlns:a16="http://schemas.microsoft.com/office/drawing/2014/main" id="{4C4A3208-F7AE-3239-2672-B259795A48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29;p30">
            <a:extLst>
              <a:ext uri="{FF2B5EF4-FFF2-40B4-BE49-F238E27FC236}">
                <a16:creationId xmlns:a16="http://schemas.microsoft.com/office/drawing/2014/main" id="{CA875CAE-C5C9-EE4D-9434-04398D8086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EC4CF-FEC6-414D-805E-0D6F11B6129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1">
            <a:extLst>
              <a:ext uri="{FF2B5EF4-FFF2-40B4-BE49-F238E27FC236}">
                <a16:creationId xmlns:a16="http://schemas.microsoft.com/office/drawing/2014/main" id="{7380411E-2378-8B3F-4AF6-C79B6B346A2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32;p31">
            <a:extLst>
              <a:ext uri="{FF2B5EF4-FFF2-40B4-BE49-F238E27FC236}">
                <a16:creationId xmlns:a16="http://schemas.microsoft.com/office/drawing/2014/main" id="{8B00F62D-50AA-A4DB-78F7-D0D78C8D66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5384801" cy="4114800"/>
          </a:xfrm>
        </p:spPr>
        <p:txBody>
          <a:bodyPr/>
          <a:lstStyle>
            <a:lvl1pPr marL="609584" indent="-424775">
              <a:spcBef>
                <a:spcPts val="315"/>
              </a:spcBef>
              <a:buSzPts val="1417"/>
              <a:defRPr lang="en-GB" sz="1575"/>
            </a:lvl1pPr>
          </a:lstStyle>
          <a:p>
            <a:pPr lvl="0"/>
            <a:endParaRPr lang="en-GB"/>
          </a:p>
        </p:txBody>
      </p:sp>
      <p:sp>
        <p:nvSpPr>
          <p:cNvPr id="4" name="Google Shape;133;p31">
            <a:extLst>
              <a:ext uri="{FF2B5EF4-FFF2-40B4-BE49-F238E27FC236}">
                <a16:creationId xmlns:a16="http://schemas.microsoft.com/office/drawing/2014/main" id="{D1DB171B-4F88-1ACB-9297-40F659692AF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04996"/>
            <a:ext cx="5384801" cy="4114800"/>
          </a:xfrm>
        </p:spPr>
        <p:txBody>
          <a:bodyPr/>
          <a:lstStyle>
            <a:lvl1pPr marL="609584" indent="-424775">
              <a:spcBef>
                <a:spcPts val="315"/>
              </a:spcBef>
              <a:buSzPts val="1417"/>
              <a:defRPr lang="en-GB" sz="1575"/>
            </a:lvl1pPr>
          </a:lstStyle>
          <a:p>
            <a:pPr lvl="0"/>
            <a:endParaRPr lang="en-GB"/>
          </a:p>
        </p:txBody>
      </p:sp>
      <p:sp>
        <p:nvSpPr>
          <p:cNvPr id="5" name="Google Shape;134;p31">
            <a:extLst>
              <a:ext uri="{FF2B5EF4-FFF2-40B4-BE49-F238E27FC236}">
                <a16:creationId xmlns:a16="http://schemas.microsoft.com/office/drawing/2014/main" id="{256042D0-F136-7EC8-4095-CB35A31BA1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35;p31">
            <a:extLst>
              <a:ext uri="{FF2B5EF4-FFF2-40B4-BE49-F238E27FC236}">
                <a16:creationId xmlns:a16="http://schemas.microsoft.com/office/drawing/2014/main" id="{85A48A22-0F86-2F10-98CC-C7B74F1ED7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Google Shape;136;p31">
            <a:extLst>
              <a:ext uri="{FF2B5EF4-FFF2-40B4-BE49-F238E27FC236}">
                <a16:creationId xmlns:a16="http://schemas.microsoft.com/office/drawing/2014/main" id="{78889016-EC80-A5BD-C1F9-8295910798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3A049D-10C0-47BD-A0FA-46FA6E0FE9C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2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8;p32">
            <a:extLst>
              <a:ext uri="{FF2B5EF4-FFF2-40B4-BE49-F238E27FC236}">
                <a16:creationId xmlns:a16="http://schemas.microsoft.com/office/drawing/2014/main" id="{18CA1B34-BAA5-97FA-BBDE-DB80FAE1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201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39;p32">
            <a:extLst>
              <a:ext uri="{FF2B5EF4-FFF2-40B4-BE49-F238E27FC236}">
                <a16:creationId xmlns:a16="http://schemas.microsoft.com/office/drawing/2014/main" id="{B545284B-D625-C104-5E9A-EE670C953C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803" cy="639604"/>
          </a:xfrm>
        </p:spPr>
        <p:txBody>
          <a:bodyPr anchor="b"/>
          <a:lstStyle>
            <a:lvl1pPr marL="609584" indent="-304787">
              <a:spcBef>
                <a:spcPts val="270"/>
              </a:spcBef>
              <a:buNone/>
              <a:defRPr lang="en-GB" sz="1351" b="1"/>
            </a:lvl1pPr>
          </a:lstStyle>
          <a:p>
            <a:pPr lvl="0"/>
            <a:endParaRPr lang="en-GB"/>
          </a:p>
        </p:txBody>
      </p:sp>
      <p:sp>
        <p:nvSpPr>
          <p:cNvPr id="4" name="Google Shape;140;p32">
            <a:extLst>
              <a:ext uri="{FF2B5EF4-FFF2-40B4-BE49-F238E27FC236}">
                <a16:creationId xmlns:a16="http://schemas.microsoft.com/office/drawing/2014/main" id="{68C23FE8-A8B2-336B-BF72-9BB86ACF5F3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09603" y="2174872"/>
            <a:ext cx="5386803" cy="3951195"/>
          </a:xfrm>
        </p:spPr>
        <p:txBody>
          <a:bodyPr/>
          <a:lstStyle>
            <a:lvl1pPr marL="609584" indent="-407712">
              <a:spcBef>
                <a:spcPts val="270"/>
              </a:spcBef>
              <a:buSzPts val="1216"/>
              <a:defRPr lang="en-GB" sz="1351"/>
            </a:lvl1pPr>
          </a:lstStyle>
          <a:p>
            <a:pPr lvl="0"/>
            <a:endParaRPr lang="en-GB"/>
          </a:p>
        </p:txBody>
      </p:sp>
      <p:sp>
        <p:nvSpPr>
          <p:cNvPr id="5" name="Google Shape;141;p32">
            <a:extLst>
              <a:ext uri="{FF2B5EF4-FFF2-40B4-BE49-F238E27FC236}">
                <a16:creationId xmlns:a16="http://schemas.microsoft.com/office/drawing/2014/main" id="{FFBD351D-1CFC-EE31-6ED0-2579E2EA95F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3404" y="1535113"/>
            <a:ext cx="5389199" cy="639604"/>
          </a:xfrm>
        </p:spPr>
        <p:txBody>
          <a:bodyPr anchor="b"/>
          <a:lstStyle>
            <a:lvl1pPr marL="609584" indent="-304787">
              <a:spcBef>
                <a:spcPts val="270"/>
              </a:spcBef>
              <a:buNone/>
              <a:defRPr lang="en-GB" sz="1351" b="1"/>
            </a:lvl1pPr>
          </a:lstStyle>
          <a:p>
            <a:pPr lvl="0"/>
            <a:endParaRPr lang="en-GB"/>
          </a:p>
        </p:txBody>
      </p:sp>
      <p:sp>
        <p:nvSpPr>
          <p:cNvPr id="6" name="Google Shape;142;p32">
            <a:extLst>
              <a:ext uri="{FF2B5EF4-FFF2-40B4-BE49-F238E27FC236}">
                <a16:creationId xmlns:a16="http://schemas.microsoft.com/office/drawing/2014/main" id="{D9EDB5AC-6AC9-DDC9-2360-FCD0D1E6A77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404" y="2174872"/>
            <a:ext cx="5389199" cy="3951195"/>
          </a:xfrm>
        </p:spPr>
        <p:txBody>
          <a:bodyPr/>
          <a:lstStyle>
            <a:lvl1pPr marL="609584" indent="-407712">
              <a:spcBef>
                <a:spcPts val="270"/>
              </a:spcBef>
              <a:buSzPts val="1216"/>
              <a:defRPr lang="en-GB" sz="1351"/>
            </a:lvl1pPr>
          </a:lstStyle>
          <a:p>
            <a:pPr lvl="0"/>
            <a:endParaRPr lang="en-GB"/>
          </a:p>
        </p:txBody>
      </p:sp>
      <p:sp>
        <p:nvSpPr>
          <p:cNvPr id="7" name="Google Shape;143;p32">
            <a:extLst>
              <a:ext uri="{FF2B5EF4-FFF2-40B4-BE49-F238E27FC236}">
                <a16:creationId xmlns:a16="http://schemas.microsoft.com/office/drawing/2014/main" id="{82C31041-2A8D-D7F7-CA87-91782F2155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Google Shape;144;p32">
            <a:extLst>
              <a:ext uri="{FF2B5EF4-FFF2-40B4-BE49-F238E27FC236}">
                <a16:creationId xmlns:a16="http://schemas.microsoft.com/office/drawing/2014/main" id="{C871B62E-A9FE-5FD0-AD1E-552DAE8B81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Google Shape;145;p32">
            <a:extLst>
              <a:ext uri="{FF2B5EF4-FFF2-40B4-BE49-F238E27FC236}">
                <a16:creationId xmlns:a16="http://schemas.microsoft.com/office/drawing/2014/main" id="{47748E49-626A-657A-AB1C-427D8C9DA2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B2070-CCF7-4419-85FB-C6BDDAA5E87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7;p33">
            <a:extLst>
              <a:ext uri="{FF2B5EF4-FFF2-40B4-BE49-F238E27FC236}">
                <a16:creationId xmlns:a16="http://schemas.microsoft.com/office/drawing/2014/main" id="{8322ED0E-B4E4-C6B7-12E2-DBFC2BEE02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48;p33">
            <a:extLst>
              <a:ext uri="{FF2B5EF4-FFF2-40B4-BE49-F238E27FC236}">
                <a16:creationId xmlns:a16="http://schemas.microsoft.com/office/drawing/2014/main" id="{C157D723-D831-6AA0-DCCC-3834F6EA1C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Google Shape;149;p33">
            <a:extLst>
              <a:ext uri="{FF2B5EF4-FFF2-40B4-BE49-F238E27FC236}">
                <a16:creationId xmlns:a16="http://schemas.microsoft.com/office/drawing/2014/main" id="{61BD2F1A-79DE-2ACF-373D-31F66F9818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Google Shape;150;p33">
            <a:extLst>
              <a:ext uri="{FF2B5EF4-FFF2-40B4-BE49-F238E27FC236}">
                <a16:creationId xmlns:a16="http://schemas.microsoft.com/office/drawing/2014/main" id="{5106EFBB-191E-28CE-F4BB-F4DFD000F2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B82CCC-77A3-430B-B39B-8071ED87DE1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0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2;p34">
            <a:extLst>
              <a:ext uri="{FF2B5EF4-FFF2-40B4-BE49-F238E27FC236}">
                <a16:creationId xmlns:a16="http://schemas.microsoft.com/office/drawing/2014/main" id="{5199C0ED-0DA7-33A0-54F0-D612D7B999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198" cy="1162001"/>
          </a:xfrm>
        </p:spPr>
        <p:txBody>
          <a:bodyPr anchor="b"/>
          <a:lstStyle>
            <a:lvl1pPr>
              <a:defRPr sz="1124" b="1"/>
            </a:lvl1pPr>
          </a:lstStyle>
          <a:p>
            <a:pPr lvl="0"/>
            <a:endParaRPr lang="en-GB"/>
          </a:p>
        </p:txBody>
      </p:sp>
      <p:sp>
        <p:nvSpPr>
          <p:cNvPr id="3" name="Google Shape;153;p34">
            <a:extLst>
              <a:ext uri="{FF2B5EF4-FFF2-40B4-BE49-F238E27FC236}">
                <a16:creationId xmlns:a16="http://schemas.microsoft.com/office/drawing/2014/main" id="{C401B089-C533-5563-F790-49D182925C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766730" y="273103"/>
            <a:ext cx="6815599" cy="5853202"/>
          </a:xfrm>
        </p:spPr>
        <p:txBody>
          <a:bodyPr/>
          <a:lstStyle>
            <a:lvl1pPr marL="609584" indent="-441947">
              <a:buSzPts val="1620"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154;p34">
            <a:extLst>
              <a:ext uri="{FF2B5EF4-FFF2-40B4-BE49-F238E27FC236}">
                <a16:creationId xmlns:a16="http://schemas.microsoft.com/office/drawing/2014/main" id="{7A05EB1B-841E-F2E8-23DD-48FBB0438D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435105"/>
            <a:ext cx="4011198" cy="4691201"/>
          </a:xfrm>
        </p:spPr>
        <p:txBody>
          <a:bodyPr/>
          <a:lstStyle>
            <a:lvl1pPr marL="609584" indent="-304787">
              <a:spcBef>
                <a:spcPts val="155"/>
              </a:spcBef>
              <a:buNone/>
              <a:defRPr lang="en-GB" sz="788"/>
            </a:lvl1pPr>
          </a:lstStyle>
          <a:p>
            <a:pPr lvl="0"/>
            <a:endParaRPr lang="en-GB"/>
          </a:p>
        </p:txBody>
      </p:sp>
      <p:sp>
        <p:nvSpPr>
          <p:cNvPr id="5" name="Google Shape;155;p34">
            <a:extLst>
              <a:ext uri="{FF2B5EF4-FFF2-40B4-BE49-F238E27FC236}">
                <a16:creationId xmlns:a16="http://schemas.microsoft.com/office/drawing/2014/main" id="{00FB4E57-2795-BFE8-8D87-D63B341741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56;p34">
            <a:extLst>
              <a:ext uri="{FF2B5EF4-FFF2-40B4-BE49-F238E27FC236}">
                <a16:creationId xmlns:a16="http://schemas.microsoft.com/office/drawing/2014/main" id="{5108A8E0-0382-9664-40EA-2F1212D62B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Google Shape;157;p34">
            <a:extLst>
              <a:ext uri="{FF2B5EF4-FFF2-40B4-BE49-F238E27FC236}">
                <a16:creationId xmlns:a16="http://schemas.microsoft.com/office/drawing/2014/main" id="{E886E8A5-35EC-984B-C400-0BE7764814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06A27F-42E2-4296-8DCF-EA780CD3B4B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35">
            <a:extLst>
              <a:ext uri="{FF2B5EF4-FFF2-40B4-BE49-F238E27FC236}">
                <a16:creationId xmlns:a16="http://schemas.microsoft.com/office/drawing/2014/main" id="{6A18C8E6-2D1B-9FA4-4332-B2CF6CEA58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99"/>
          </a:xfrm>
        </p:spPr>
        <p:txBody>
          <a:bodyPr anchor="b"/>
          <a:lstStyle>
            <a:lvl1pPr>
              <a:defRPr sz="1124" b="1"/>
            </a:lvl1pPr>
          </a:lstStyle>
          <a:p>
            <a:pPr lvl="0"/>
            <a:endParaRPr lang="en-GB"/>
          </a:p>
        </p:txBody>
      </p:sp>
      <p:sp>
        <p:nvSpPr>
          <p:cNvPr id="3" name="Google Shape;160;p35">
            <a:extLst>
              <a:ext uri="{FF2B5EF4-FFF2-40B4-BE49-F238E27FC236}">
                <a16:creationId xmlns:a16="http://schemas.microsoft.com/office/drawing/2014/main" id="{C23E647B-BED2-3018-E050-2FF4768726C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>
              <a:buNone/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161;p35">
            <a:extLst>
              <a:ext uri="{FF2B5EF4-FFF2-40B4-BE49-F238E27FC236}">
                <a16:creationId xmlns:a16="http://schemas.microsoft.com/office/drawing/2014/main" id="{0F96CB6F-AF12-4117-5318-36BF87FA24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00"/>
          </a:xfrm>
        </p:spPr>
        <p:txBody>
          <a:bodyPr/>
          <a:lstStyle>
            <a:lvl1pPr marL="609584" indent="-304787">
              <a:spcBef>
                <a:spcPts val="155"/>
              </a:spcBef>
              <a:buNone/>
              <a:defRPr lang="en-GB" sz="788"/>
            </a:lvl1pPr>
          </a:lstStyle>
          <a:p>
            <a:pPr lvl="0"/>
            <a:endParaRPr lang="en-GB"/>
          </a:p>
        </p:txBody>
      </p:sp>
      <p:sp>
        <p:nvSpPr>
          <p:cNvPr id="5" name="Google Shape;162;p35">
            <a:extLst>
              <a:ext uri="{FF2B5EF4-FFF2-40B4-BE49-F238E27FC236}">
                <a16:creationId xmlns:a16="http://schemas.microsoft.com/office/drawing/2014/main" id="{91334EBE-749E-04B9-50E5-F7253429F2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63;p35">
            <a:extLst>
              <a:ext uri="{FF2B5EF4-FFF2-40B4-BE49-F238E27FC236}">
                <a16:creationId xmlns:a16="http://schemas.microsoft.com/office/drawing/2014/main" id="{A2C11B2A-E87B-521D-3DF1-D3ED122C3F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Google Shape;164;p35">
            <a:extLst>
              <a:ext uri="{FF2B5EF4-FFF2-40B4-BE49-F238E27FC236}">
                <a16:creationId xmlns:a16="http://schemas.microsoft.com/office/drawing/2014/main" id="{3BBD4C3C-F7E7-8CE4-9592-8695CD31FC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D10DE2-1438-4B12-BFD0-8D7ABF6A426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0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;p36">
            <a:extLst>
              <a:ext uri="{FF2B5EF4-FFF2-40B4-BE49-F238E27FC236}">
                <a16:creationId xmlns:a16="http://schemas.microsoft.com/office/drawing/2014/main" id="{4225AF59-3A18-D0F6-8FD1-0D46CEEF850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67;p36">
            <a:extLst>
              <a:ext uri="{FF2B5EF4-FFF2-40B4-BE49-F238E27FC236}">
                <a16:creationId xmlns:a16="http://schemas.microsoft.com/office/drawing/2014/main" id="{8043B757-C941-F5E3-67D5-4D37048B055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 rot="5400013">
            <a:off x="4038603" y="-1524004"/>
            <a:ext cx="4114800" cy="10972800"/>
          </a:xfrm>
        </p:spPr>
        <p:txBody>
          <a:bodyPr/>
          <a:lstStyle>
            <a:lvl1pPr marL="609584" indent="-487667">
              <a:spcBef>
                <a:spcPts val="480"/>
              </a:spcBef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168;p36">
            <a:extLst>
              <a:ext uri="{FF2B5EF4-FFF2-40B4-BE49-F238E27FC236}">
                <a16:creationId xmlns:a16="http://schemas.microsoft.com/office/drawing/2014/main" id="{23C4739F-C1FB-8BD2-601C-CAE18159B9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Google Shape;169;p36">
            <a:extLst>
              <a:ext uri="{FF2B5EF4-FFF2-40B4-BE49-F238E27FC236}">
                <a16:creationId xmlns:a16="http://schemas.microsoft.com/office/drawing/2014/main" id="{0F6A92FC-2C02-E365-CA2E-D275750AB93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70;p36">
            <a:extLst>
              <a:ext uri="{FF2B5EF4-FFF2-40B4-BE49-F238E27FC236}">
                <a16:creationId xmlns:a16="http://schemas.microsoft.com/office/drawing/2014/main" id="{ECAFF447-FD7B-6B80-4AF0-82160622D7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6E73B-BFAC-49E5-B912-29700BEC3E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2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2;p37">
            <a:extLst>
              <a:ext uri="{FF2B5EF4-FFF2-40B4-BE49-F238E27FC236}">
                <a16:creationId xmlns:a16="http://schemas.microsoft.com/office/drawing/2014/main" id="{C536D863-1C56-718D-D227-7719C4BFFE3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 rot="5400013">
            <a:off x="7347003" y="1784296"/>
            <a:ext cx="5727600" cy="2743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Google Shape;173;p37">
            <a:extLst>
              <a:ext uri="{FF2B5EF4-FFF2-40B4-BE49-F238E27FC236}">
                <a16:creationId xmlns:a16="http://schemas.microsoft.com/office/drawing/2014/main" id="{6449385B-143A-ADA9-0022-99D7F4DBAEC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 rot="5400013">
            <a:off x="1759004" y="-857305"/>
            <a:ext cx="5727600" cy="8026402"/>
          </a:xfrm>
        </p:spPr>
        <p:txBody>
          <a:bodyPr/>
          <a:lstStyle>
            <a:lvl1pPr marL="609584" indent="-487667">
              <a:spcBef>
                <a:spcPts val="480"/>
              </a:spcBef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Google Shape;174;p37">
            <a:extLst>
              <a:ext uri="{FF2B5EF4-FFF2-40B4-BE49-F238E27FC236}">
                <a16:creationId xmlns:a16="http://schemas.microsoft.com/office/drawing/2014/main" id="{BE2C0129-90EF-56DB-C1BA-382360C901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Google Shape;175;p37">
            <a:extLst>
              <a:ext uri="{FF2B5EF4-FFF2-40B4-BE49-F238E27FC236}">
                <a16:creationId xmlns:a16="http://schemas.microsoft.com/office/drawing/2014/main" id="{28D2FB10-4E65-3418-F8A6-36CE54ACDF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Google Shape;176;p37">
            <a:extLst>
              <a:ext uri="{FF2B5EF4-FFF2-40B4-BE49-F238E27FC236}">
                <a16:creationId xmlns:a16="http://schemas.microsoft.com/office/drawing/2014/main" id="{D85EB5A2-4D45-7CE0-5992-008D23A77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49B8ED-3731-4560-8C5F-79D0C5AB345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60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6A91-3E7F-05D1-8BB1-3F60DA17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B6591-7811-CB41-7C67-A5B27F26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631E3-4E4E-5599-D50F-A30684498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32776-8E58-E750-B2FB-22806679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06BA-1922-B1BE-86C0-D9DA19C3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A17D5-7196-CAAD-8B65-B2513325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DA5C1952-21DF-3186-E423-114FD0B336A7}"/>
              </a:ext>
            </a:extLst>
          </p:cNvPr>
          <p:cNvSpPr/>
          <p:nvPr/>
        </p:nvSpPr>
        <p:spPr>
          <a:xfrm>
            <a:off x="381003" y="2803522"/>
            <a:ext cx="2121" cy="30352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588"/>
              <a:gd name="f7" fmla="val 1912"/>
              <a:gd name="f8" fmla="val 6"/>
              <a:gd name="f9" fmla="val 60"/>
              <a:gd name="f10" fmla="+- 0 0 -90"/>
              <a:gd name="f11" fmla="*/ f3 1 1588"/>
              <a:gd name="f12" fmla="*/ f4 1 1912"/>
              <a:gd name="f13" fmla="+- f7 0 f5"/>
              <a:gd name="f14" fmla="+- f6 0 f5"/>
              <a:gd name="f15" fmla="*/ f10 f0 1"/>
              <a:gd name="f16" fmla="*/ f14 1 1588"/>
              <a:gd name="f17" fmla="*/ f13 1 1912"/>
              <a:gd name="f18" fmla="*/ 0 f14 1"/>
              <a:gd name="f19" fmla="*/ 0 f13 1"/>
              <a:gd name="f20" fmla="*/ 2147483647 f13 1"/>
              <a:gd name="f21" fmla="*/ f15 1 f2"/>
              <a:gd name="f22" fmla="*/ f18 1 1588"/>
              <a:gd name="f23" fmla="*/ f19 1 1912"/>
              <a:gd name="f24" fmla="*/ f20 1 1912"/>
              <a:gd name="f25" fmla="*/ 0 1 f16"/>
              <a:gd name="f26" fmla="*/ f6 1 f16"/>
              <a:gd name="f27" fmla="*/ 0 1 f17"/>
              <a:gd name="f28" fmla="*/ f7 1 f17"/>
              <a:gd name="f29" fmla="+- f21 0 f1"/>
              <a:gd name="f30" fmla="*/ f22 1 f16"/>
              <a:gd name="f31" fmla="*/ f23 1 f17"/>
              <a:gd name="f32" fmla="*/ f24 1 f17"/>
              <a:gd name="f33" fmla="*/ f25 f11 1"/>
              <a:gd name="f34" fmla="*/ f26 f11 1"/>
              <a:gd name="f35" fmla="*/ f28 f12 1"/>
              <a:gd name="f36" fmla="*/ f27 f12 1"/>
              <a:gd name="f37" fmla="*/ f30 f11 1"/>
              <a:gd name="f38" fmla="*/ f31 f12 1"/>
              <a:gd name="f39" fmla="*/ f32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7" y="f38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9"/>
              </a:cxn>
              <a:cxn ang="f29">
                <a:pos x="f37" y="f38"/>
              </a:cxn>
              <a:cxn ang="f29">
                <a:pos x="f37" y="f38"/>
              </a:cxn>
            </a:cxnLst>
            <a:rect l="f33" t="f36" r="f34" b="f35"/>
            <a:pathLst>
              <a:path w="1588" h="1912">
                <a:moveTo>
                  <a:pt x="f5" y="f5"/>
                </a:moveTo>
                <a:lnTo>
                  <a:pt x="f5" y="f8"/>
                </a:lnTo>
                <a:lnTo>
                  <a:pt x="f5" y="f9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solidFill>
            <a:srgbClr val="6BBA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500" b="0" i="0" u="none" strike="noStrike" kern="1200" cap="none" spc="0" baseline="0">
              <a:solidFill>
                <a:srgbClr val="FFFFFF"/>
              </a:solidFill>
              <a:uFillTx/>
              <a:latin typeface="Comic Sans MS" pitchFamily="66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2D83A-10B2-CAF7-0547-F20B6819F6C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1997113"/>
            <a:ext cx="10363196" cy="1431922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C87E2-50AA-62B8-EF69-0283E1952D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EE863B-0FA8-F900-795E-BF28F72C32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BEAB2A-075B-3CE9-286F-7F7ACAFDDA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B7E92-E29C-43F1-A880-AF023959670D}" type="slidenum">
              <a:t>‹#›</a:t>
            </a:fld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0E089E0-AC68-AC31-D12E-204EE11EFF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7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104-B345-054D-9EA0-972520078C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EB68D-4ACE-1C41-4AC0-600D9ADFCF5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9E7A5B-4762-2AB8-A751-13BCBC32EC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47514D-A561-6CC8-5492-A6BBF223C9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53A2B3-EEDE-734D-27B3-54AC014F9E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0C91A0-6B86-4942-B218-F29A4525564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F25AF-C013-600C-54C0-9141D50C8E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082" y="4406941"/>
            <a:ext cx="10363196" cy="1362071"/>
          </a:xfrm>
        </p:spPr>
        <p:txBody>
          <a:bodyPr anchor="t"/>
          <a:lstStyle>
            <a:lvl1pPr>
              <a:defRPr lang="en-US" sz="3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B8468-5BA7-F815-30A9-76AD92C505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lang="en-US"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EA6AED-7251-6439-876A-ED582D8B24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F395E-0876-4876-96FE-C0AFBBE295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93A029-0032-78A4-C9A2-B5AC6BC877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4C0378-C5C5-4569-A938-A0F23711393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7477-1B57-BA6C-B15F-5C7619B671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92A6A-45C8-C9F2-30BC-801CBE5EA5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904996"/>
            <a:ext cx="5384801" cy="4114800"/>
          </a:xfrm>
        </p:spPr>
        <p:txBody>
          <a:bodyPr/>
          <a:lstStyle>
            <a:lvl1pPr>
              <a:spcBef>
                <a:spcPts val="500"/>
              </a:spcBef>
              <a:defRPr lang="en-US" sz="2100"/>
            </a:lvl1pPr>
            <a:lvl2pPr>
              <a:spcBef>
                <a:spcPts val="400"/>
              </a:spcBef>
              <a:defRPr lang="en-US" sz="1800"/>
            </a:lvl2pPr>
            <a:lvl3pPr>
              <a:defRPr lang="en-US" sz="1500"/>
            </a:lvl3pPr>
            <a:lvl4pPr>
              <a:spcBef>
                <a:spcPts val="300"/>
              </a:spcBef>
              <a:defRPr lang="en-US" sz="1350"/>
            </a:lvl4pPr>
            <a:lvl5pPr>
              <a:spcBef>
                <a:spcPts val="300"/>
              </a:spcBef>
              <a:defRPr lang="en-US"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4CBC1-078B-4426-BFDF-43A1221AA1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97602" y="1904996"/>
            <a:ext cx="5384801" cy="4114800"/>
          </a:xfrm>
        </p:spPr>
        <p:txBody>
          <a:bodyPr/>
          <a:lstStyle>
            <a:lvl1pPr>
              <a:spcBef>
                <a:spcPts val="500"/>
              </a:spcBef>
              <a:defRPr lang="en-US" sz="2100"/>
            </a:lvl1pPr>
            <a:lvl2pPr>
              <a:spcBef>
                <a:spcPts val="400"/>
              </a:spcBef>
              <a:defRPr lang="en-US" sz="1800"/>
            </a:lvl2pPr>
            <a:lvl3pPr>
              <a:defRPr lang="en-US" sz="1500"/>
            </a:lvl3pPr>
            <a:lvl4pPr>
              <a:spcBef>
                <a:spcPts val="300"/>
              </a:spcBef>
              <a:defRPr lang="en-US" sz="1350"/>
            </a:lvl4pPr>
            <a:lvl5pPr>
              <a:spcBef>
                <a:spcPts val="300"/>
              </a:spcBef>
              <a:defRPr lang="en-US"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68A5C-8DC6-A6CC-BF9E-45DF3C6D84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4F191-239A-1344-C601-E78C39ED78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639D5-C0A0-28EA-3EBD-0B62E95570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E566A-9E6A-45ED-9FC6-1D66B81F074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4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AF7FB-1F03-EF92-78D3-BDB164FEA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D2951-B10E-B697-02E1-C84988E643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lang="en-US"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60ECA-2062-9B75-B547-854FF4AF7AB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400"/>
              </a:spcBef>
              <a:defRPr lang="en-US" sz="1800"/>
            </a:lvl1pPr>
            <a:lvl2pPr>
              <a:spcBef>
                <a:spcPts val="400"/>
              </a:spcBef>
              <a:defRPr lang="en-US" sz="1500"/>
            </a:lvl2pPr>
            <a:lvl3pPr>
              <a:spcBef>
                <a:spcPts val="300"/>
              </a:spcBef>
              <a:defRPr lang="en-US" sz="1350"/>
            </a:lvl3pPr>
            <a:lvl4pPr>
              <a:spcBef>
                <a:spcPts val="300"/>
              </a:spcBef>
              <a:defRPr lang="en-US" sz="1200"/>
            </a:lvl4pPr>
            <a:lvl5pPr>
              <a:spcBef>
                <a:spcPts val="300"/>
              </a:spcBef>
              <a:defRPr lang="en-US"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D19FE-A649-3D90-F10C-ABF02BC90A2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93395" y="1535113"/>
            <a:ext cx="5389034" cy="639759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lang="en-US"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5EA6CC-8890-2687-D0FB-234FB1D0341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93395" y="2174872"/>
            <a:ext cx="5389034" cy="3951286"/>
          </a:xfrm>
        </p:spPr>
        <p:txBody>
          <a:bodyPr/>
          <a:lstStyle>
            <a:lvl1pPr>
              <a:spcBef>
                <a:spcPts val="400"/>
              </a:spcBef>
              <a:defRPr lang="en-US" sz="1800"/>
            </a:lvl1pPr>
            <a:lvl2pPr>
              <a:spcBef>
                <a:spcPts val="400"/>
              </a:spcBef>
              <a:defRPr lang="en-US" sz="1500"/>
            </a:lvl2pPr>
            <a:lvl3pPr>
              <a:spcBef>
                <a:spcPts val="300"/>
              </a:spcBef>
              <a:defRPr lang="en-US" sz="1350"/>
            </a:lvl3pPr>
            <a:lvl4pPr>
              <a:spcBef>
                <a:spcPts val="300"/>
              </a:spcBef>
              <a:defRPr lang="en-US" sz="1200"/>
            </a:lvl4pPr>
            <a:lvl5pPr>
              <a:spcBef>
                <a:spcPts val="300"/>
              </a:spcBef>
              <a:defRPr lang="en-US"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44A0CA-E0DF-56B2-5F54-FDD57333A5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F22A62-61A2-E34B-3731-E8A134811A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4B4FC4-9668-D4A8-14DF-5EF0E9D737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C9634C-7D93-4DA8-9706-90756100231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9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45F1-F19F-C91A-08B7-BCE9A5F44C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48EE87-D4E2-E4C3-22EC-D9ABFC16D5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47DDB7-7D49-06D8-3CC8-419389489F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2400A8-61AC-CE47-2A3F-0E23DA4BD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0A193C-8F1F-4E5F-92E6-24A067CDA17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2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F7A8923-BB42-021E-2FBF-A0B1D950A9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9FE587-6DDC-3201-FECD-B211CC3B2B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745081-8462-5B18-FE4B-D8CC4D81AC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1B1F2B-7767-443E-AE41-F2C31AA0FD9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1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74F84-E860-AB04-1AE5-4BA20D8042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/>
          <a:lstStyle>
            <a:lvl1pPr>
              <a:defRPr lang="en-US" sz="15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D0977-CCF5-55CE-AEE7-16D61B11F0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6730" y="273085"/>
            <a:ext cx="6815663" cy="5853110"/>
          </a:xfrm>
        </p:spPr>
        <p:txBody>
          <a:bodyPr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5CE0B-EB5D-8B13-AC8D-709C572890E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865B8-B101-A873-5DC9-719B7E2310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48A87-9937-2A3E-E27E-D34F4843D0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E98A7-B512-09B7-1495-738FAB6F80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0B78DD-8745-469B-97C4-AF06507D547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0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80B4-DB71-8BD6-C5BA-27DEB50660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/>
          <a:lstStyle>
            <a:lvl1pPr>
              <a:defRPr lang="en-US" sz="1500" b="1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5C6FE-4B1B-6FCC-861E-2E66217F935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765E0-99FB-2EF9-BFEE-EF6FCA17296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0505B-2C34-12C7-F893-C49FBD3237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8E9CA-6CBC-6600-F2AA-6BCA45742D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8D42-5BC3-2830-E314-807942B678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75D9F2-4F30-40E3-889E-8028645FAE1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718A-C8B7-3F8F-D512-0D66B0AC64B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610CB-5BF3-9391-4C0F-6466BD3F42D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73BE2F-1D05-4B5F-25A6-0D5B4AA8C2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982657-E8BD-4150-D4FF-8B5E316419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90E0CE-5FDF-D0E6-B0C9-A279374DF2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CD602F-B2A3-4896-9482-5C2181ACEA5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ED1BD-1433-570A-AA06-AB8694DC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D0E70-B3F2-5C79-84ED-21C60ED8D9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9DCBB-7992-3195-47D3-A9FD74842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91429-678C-1089-12E6-ECEE0EFC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9F75A-9669-5166-5886-F416FB01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A310F-3C67-7FDA-7B65-925F7442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8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F9F25-6C7F-8727-BCEF-6797F3FC3A2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9203" y="292095"/>
            <a:ext cx="2743200" cy="5727701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04948-8103-B4EE-3021-5121C632BBC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92095"/>
            <a:ext cx="8026402" cy="5727701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F8F590-3892-7B8F-8E8C-DC11E20D80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C0311-802C-12C5-5096-02ECB6C929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061AF-245A-2203-7992-027D2F2C7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51869D-FD17-41C6-97A9-C85961B4CCA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E6DC-ECFE-8F4D-BA25-C7EA6AB6D3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14400" y="1122361"/>
            <a:ext cx="10363196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9F45C8-0D13-76CE-372B-28859DABFA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F9930-7AE4-D0D4-C7C2-D1A0E66403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8E612-5FA8-4EC3-9D68-98D6CA50BDC1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A1308-2934-BE16-1878-8C019CE43D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35534-BBA8-20ED-6128-A0C7F69C26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FC2429-AE7F-4980-92B8-5B092290811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8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486B-3C38-73FD-20D6-0CF66C5B544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6E0C-BB8C-6819-35AD-6D5CE8601E5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4179B-9AEA-B69C-5E67-AA10CB0C39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5F30EE-A49B-47DC-B414-06C0E7584669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684FF-D757-92CA-681D-50C737A9ED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D48A5-43D5-A296-8765-A9EF70096E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7F6E54-C360-44A8-B8B6-FE6909E39E1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5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365F3-A84F-4B81-BACE-B1EE8D180B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4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FCB9A-4D4F-4772-E68F-56854AD5CF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74"/>
            <a:ext cx="105156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567DD-6BF3-9D27-25BB-FBB9F83E862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DD4C39-BFB3-4F27-AAC3-874B4BED78A9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8C31-C752-5806-8408-FF55698046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30DE-889C-F906-06C7-07DB50A7CB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AEE5AB-5038-413A-8B28-015EAAF11F7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7508-37B7-E744-485C-31CD9A7431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64FC-9A0A-91B0-85F6-38D44ABB91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A5018-FEAE-D7F4-9036-8480C048D26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FDBE6-73C6-66D3-86DA-DEC6EF584B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47BF0B-FADC-4FF4-899D-A1949CC75FE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935AC-C7A1-2AAB-AD1F-592F50EFAB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AE9F8-164F-DC50-4D52-8A0C5EC8BD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BED66A-A898-47C9-89C8-8EEE0AC49F5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CF88-80AA-7C21-1588-0B68328677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9C11B-1E5F-408D-4124-F23A815A63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07FDB-1CA3-7FA1-6B0A-D9F9E07EB59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C2E2D-C0C7-6E4F-4A3B-572B0A70512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3DD2C-0D87-33F2-53D0-D17D80B6996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84CCD-E88E-E1E9-E05B-6B9AA94AE3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8E55FD-4226-4702-A9FB-598F1E510A36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093F9-6572-CD20-9258-16FC4D8876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C8A4DF-81AE-4E43-77E5-6E5FCFEF22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70523D-C63F-476E-AD6B-B4349E75A85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0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9B5D-2B16-8523-A57C-BA6A3ABAAC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D0E3D-D4B8-0550-C64F-8CAFFAE402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CDAE34-0BB0-4731-85F9-97A33B05D463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87583-4EC5-7821-AE07-9D47BB96A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8C1BC-024E-190B-5D1C-44AECF49B7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167044-9CE1-49B1-8B81-18A3843339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7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B8402-6352-1B90-59A4-EEDD31E7FE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E2A78A-5788-4AAD-AAD7-2EF25B29E80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75FAC-8B74-3C95-F8C0-40DF52D85C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6929B-5C86-108E-1A98-4E8245F5CB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ABE326-D3FB-462E-ACC1-8B2CC6DBAA5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D490-647A-5F63-B986-918B77413C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0367E-0935-791A-5D9C-816BAB77CB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3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35398-BCBA-AF5C-F645-5F31911B7AC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AB72F-59AB-1B53-198B-759FC5F521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D046C4-1174-493D-A429-02F24E63BE0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D68EF-25E7-DFF4-DCDD-BEBEDE37F7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3DA11-548F-DF4A-9DD5-BE096306A4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1F068A-4B3F-4EBB-8B2C-455E4A029D3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0D12-0D50-173F-E2AE-A67F47064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88764-B518-3AD3-6AFF-11FB33F5FF3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3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34578-638A-1334-CB82-AF4BFC1E14A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12C86-0FCF-7243-A278-7EA5FC72F8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B8AC54-A3DD-479D-A390-F8A09554FBB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85876-E376-0F28-AEE1-813F32DF12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6D48DC-D21E-98F9-9A7D-B437B2666A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B5B026-A5BB-4D14-B426-0E0F2748BF5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2.wmf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89F50-B730-9BE5-7E7D-8027808C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4DB7C-B836-4F6E-F559-D95ED44C8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5C03-2E95-9314-49F8-9DDA558B3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AE7491-6DE3-4023-8F70-A15EE1D2E026}" type="datetimeFigureOut">
              <a:rPr lang="en-GB" smtClean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6126F-4A1E-5878-2F8D-C51E1C5B1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55A96-054D-9C54-AA4B-28A35D564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05C92-717A-4257-B020-41CF76E5A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59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13">
            <a:extLst>
              <a:ext uri="{FF2B5EF4-FFF2-40B4-BE49-F238E27FC236}">
                <a16:creationId xmlns:a16="http://schemas.microsoft.com/office/drawing/2014/main" id="{9BD96ACE-E2C2-66AB-F86E-E6F9C93444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3" y="593363"/>
            <a:ext cx="11360798" cy="7635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lvl="0"/>
            <a:endParaRPr lang="en-GB"/>
          </a:p>
        </p:txBody>
      </p:sp>
      <p:sp>
        <p:nvSpPr>
          <p:cNvPr id="3" name="Google Shape;52;p13">
            <a:extLst>
              <a:ext uri="{FF2B5EF4-FFF2-40B4-BE49-F238E27FC236}">
                <a16:creationId xmlns:a16="http://schemas.microsoft.com/office/drawing/2014/main" id="{37F9CD4E-BEC2-FB5A-4996-D7F11DBD31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3" y="1536630"/>
            <a:ext cx="11360798" cy="45552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Google Shape;53;p13">
            <a:extLst>
              <a:ext uri="{FF2B5EF4-FFF2-40B4-BE49-F238E27FC236}">
                <a16:creationId xmlns:a16="http://schemas.microsoft.com/office/drawing/2014/main" id="{BE221139-8D91-19A0-D0BB-AA0FBF4D65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296607" y="6217627"/>
            <a:ext cx="731602" cy="52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333" b="0" i="0" u="none" strike="noStrike" kern="1200" cap="none" spc="0" baseline="0">
                <a:solidFill>
                  <a:srgbClr val="595959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6229B084-2EF8-4398-8111-FFC3ABE93FB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98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28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</p:titleStyle>
    <p:bodyStyle>
      <a:lvl1pPr marL="457200" marR="0" lvl="0" indent="-342900" algn="l" defTabSz="914400" rtl="0" fontAlgn="auto" hangingPunct="1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1800"/>
        <a:buFont typeface="Arial"/>
        <a:buChar char="●"/>
        <a:tabLst/>
        <a:defRPr lang="en-US" sz="1800" b="0" i="0" u="none" strike="noStrike" kern="0" cap="none" spc="0" baseline="0">
          <a:solidFill>
            <a:srgbClr val="595959"/>
          </a:solidFill>
          <a:uFillTx/>
          <a:latin typeface="Arial"/>
          <a:ea typeface="Arial"/>
          <a:cs typeface="Arial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058C08-421F-151E-0144-020411A944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09126-4FC2-6DAF-C74D-B3F7C2B473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0200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B72FF-7625-7214-AB2F-E79260997A8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D52F8EE-70E7-40B9-B972-C28BC4472035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3D9D1-9C5E-3954-1291-A4079AA4809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356351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BC2D9-2F7E-D14B-A6E6-F339771A895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51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 pitchFamily="34"/>
              </a:defRPr>
            </a:lvl1pPr>
          </a:lstStyle>
          <a:p>
            <a:pPr lvl="0"/>
            <a:fld id="{E1A07C37-83D9-48B8-A198-D2667294AA9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F6E40C-102E-49B7-D201-0EDCEF76A3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CE704-B598-A66F-152C-1C12BCF421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0209"/>
            <a:ext cx="109728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E7815-8925-3E4F-931A-072EA32F1DE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356360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DD32CE2-1EEB-4950-B240-1BDBD0C0EDDD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D5A9E-A0CC-0DDA-AEF7-DE1707F8C1E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356360"/>
            <a:ext cx="386079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80F47-3BBB-4247-B787-1816D5CEA3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356360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900" b="0" i="0" u="none" strike="noStrike" kern="1200" cap="none" spc="0" baseline="0">
                <a:solidFill>
                  <a:srgbClr val="898989"/>
                </a:solidFill>
                <a:uFillTx/>
                <a:latin typeface="Calibri" pitchFamily="34"/>
                <a:cs typeface="Arial" pitchFamily="34"/>
              </a:defRPr>
            </a:lvl1pPr>
          </a:lstStyle>
          <a:p>
            <a:pPr lvl="0"/>
            <a:fld id="{73AA4F44-008E-4F59-B34D-8F686C3BFA6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16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ctr" defTabSz="6858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3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257175" marR="0" lvl="0" indent="-257175" algn="l" defTabSz="6858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557217" marR="0" lvl="1" indent="-214317" algn="l" defTabSz="6858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1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857250" marR="0" lvl="2" indent="-171450" algn="l" defTabSz="6858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200150" marR="0" lvl="3" indent="-171450" algn="l" defTabSz="685800" rtl="0" fontAlgn="auto" hangingPunct="0">
        <a:lnSpc>
          <a:spcPct val="100000"/>
        </a:lnSpc>
        <a:spcBef>
          <a:spcPts val="400"/>
        </a:spcBef>
        <a:spcAft>
          <a:spcPts val="0"/>
        </a:spcAft>
        <a:buSzPct val="100000"/>
        <a:buFont typeface="Arial" pitchFamily="34"/>
        <a:buChar char="–"/>
        <a:tabLst/>
        <a:defRPr lang="en-US" sz="15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543050" marR="0" lvl="4" indent="-171450" algn="l" defTabSz="685800" rtl="0" fontAlgn="auto" hangingPunct="0">
        <a:lnSpc>
          <a:spcPct val="100000"/>
        </a:lnSpc>
        <a:spcBef>
          <a:spcPts val="400"/>
        </a:spcBef>
        <a:spcAft>
          <a:spcPts val="0"/>
        </a:spcAft>
        <a:buSzPct val="100000"/>
        <a:buFont typeface="Arial" pitchFamily="34"/>
        <a:buChar char="»"/>
        <a:tabLst/>
        <a:defRPr lang="en-US" sz="15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3F1A2-B930-BEE4-0F0E-DBD0411A17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BEF4E-9BCA-7BC4-6F01-026FFD4A2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F5E0-60E0-9851-8FF6-B2FB5815719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569FF41-5C44-451A-9846-E5017E892CB2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251F6-0749-60B6-A71B-47EA0189642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58965-4935-8B22-75F4-27995BAF588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D19DF356-6DCE-47EB-917C-77D545D8FFB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8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20F5390-117A-5958-83BA-7611D7F012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92095"/>
            <a:ext cx="10972800" cy="13843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6FF78A7-1973-68A4-F4E2-035107BA5B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904996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9F047E-D491-B095-CCF3-74CB2E62EAB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A6F2C0-84E0-4491-C798-A1C60187B28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47F649-0F51-2A95-2A1C-5A04C7C1096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 pitchFamily="34"/>
                <a:cs typeface="Arial"/>
              </a:defRPr>
            </a:lvl1pPr>
          </a:lstStyle>
          <a:p>
            <a:pPr lvl="0"/>
            <a:fld id="{F505C03C-EB35-4F48-8784-2EA9101D80D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55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Clr>
          <a:srgbClr val="33CCCC"/>
        </a:buClr>
        <a:buSzPct val="120000"/>
        <a:buChar char="•"/>
        <a:tabLst/>
        <a:defRPr lang="en-GB" sz="32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Tahoma" pitchFamily="34"/>
        <a:buChar char="–"/>
        <a:tabLst/>
        <a:defRPr lang="en-GB" sz="28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Clr>
          <a:srgbClr val="33CCCC"/>
        </a:buClr>
        <a:buSzPct val="120000"/>
        <a:buChar char="•"/>
        <a:tabLst/>
        <a:defRPr lang="en-GB" sz="24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Tahoma" pitchFamily="34"/>
        <a:buChar char="–"/>
        <a:tabLst/>
        <a:defRPr lang="en-GB" sz="20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Clr>
          <a:srgbClr val="33CCCC"/>
        </a:buClr>
        <a:buSzPct val="80000"/>
        <a:buFont typeface="Wingdings" pitchFamily="2"/>
        <a:buChar char="v"/>
        <a:tabLst/>
        <a:defRPr lang="en-GB" sz="20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50000">
              <a:srgbClr val="9900CC"/>
            </a:gs>
            <a:gs pos="100000">
              <a:srgbClr val="CCCCFF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0AD78D52-0D85-90BA-9323-E20B3C996BAE}"/>
              </a:ext>
            </a:extLst>
          </p:cNvPr>
          <p:cNvGrpSpPr/>
          <p:nvPr/>
        </p:nvGrpSpPr>
        <p:grpSpPr>
          <a:xfrm>
            <a:off x="0" y="5867403"/>
            <a:ext cx="12242800" cy="571500"/>
            <a:chOff x="0" y="5867403"/>
            <a:chExt cx="12242800" cy="571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0EE97E-6E23-0B02-0DCD-04726955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>
            <a:xfrm>
              <a:off x="0" y="5867403"/>
              <a:ext cx="4142314" cy="5715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DF2D591-5E4A-D131-3CF1-65A924274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>
              <a:off x="4049182" y="5867403"/>
              <a:ext cx="4144435" cy="5715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25ADB4-A4BE-34F6-B4EF-77DD7BAD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>
            <a:xfrm>
              <a:off x="8100486" y="5867403"/>
              <a:ext cx="4142314" cy="57150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 6">
            <a:extLst>
              <a:ext uri="{FF2B5EF4-FFF2-40B4-BE49-F238E27FC236}">
                <a16:creationId xmlns:a16="http://schemas.microsoft.com/office/drawing/2014/main" id="{283ADEF8-4456-BB72-4656-BD0BF5BF4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609603"/>
            <a:ext cx="10363196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0" tIns="46040" rIns="92070" bIns="46040" anchor="ctr" anchorCtr="1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F3E9CDB8-30A7-CB40-D681-369026AF56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1981203"/>
            <a:ext cx="10363196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0" tIns="46040" rIns="92070" bIns="4604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AB40A47-39B7-FCB0-8DB3-7BA3BA26229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14400" y="6248396"/>
            <a:ext cx="2540002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0" tIns="46040" rIns="92070" bIns="4604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omic Sans M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B78C152-B2AA-35FC-050B-1DB447F6F22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031997" y="6400800"/>
            <a:ext cx="8128001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0" tIns="46040" rIns="92070" bIns="4604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141348D-B154-8205-7268-148FC1A96B1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248396"/>
            <a:ext cx="2540002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0" tIns="46040" rIns="92070" bIns="4604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Comic Sans MS"/>
              </a:defRPr>
            </a:lvl1pPr>
          </a:lstStyle>
          <a:p>
            <a:pPr lvl="0"/>
            <a:fld id="{E2EC046F-3D51-49E1-A27B-5AE4F3CDA5D2}" type="slidenum">
              <a:t>‹#›</a:t>
            </a:fld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9397DD0-BD34-740A-24E5-40DB2C39B885}"/>
              </a:ext>
            </a:extLst>
          </p:cNvPr>
          <p:cNvSpPr/>
          <p:nvPr/>
        </p:nvSpPr>
        <p:spPr>
          <a:xfrm>
            <a:off x="4480431" y="6400800"/>
            <a:ext cx="3233254" cy="46231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2070" tIns="46040" rIns="92070" bIns="4604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Lucida Handwriting" pitchFamily="66"/>
              </a:rPr>
              <a:t>Walk With Me…….</a:t>
            </a:r>
          </a:p>
        </p:txBody>
      </p:sp>
    </p:spTree>
    <p:extLst>
      <p:ext uri="{BB962C8B-B14F-4D97-AF65-F5344CB8AC3E}">
        <p14:creationId xmlns:p14="http://schemas.microsoft.com/office/powerpoint/2010/main" val="34677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0" cap="none" spc="0" baseline="0">
          <a:solidFill>
            <a:srgbClr val="000000"/>
          </a:solidFill>
          <a:uFillTx/>
          <a:latin typeface="Comic Sans MS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Char char="•"/>
        <a:tabLst/>
        <a:defRPr lang="en-US" sz="3200" b="0" i="0" u="none" strike="noStrike" kern="0" cap="none" spc="0" baseline="0">
          <a:solidFill>
            <a:srgbClr val="000000"/>
          </a:solidFill>
          <a:uFillTx/>
          <a:latin typeface="Comic Sans MS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Char char="–"/>
        <a:tabLst/>
        <a:defRPr lang="en-US" sz="2800" b="0" i="0" u="none" strike="noStrike" kern="0" cap="none" spc="0" baseline="0">
          <a:solidFill>
            <a:srgbClr val="000000"/>
          </a:solidFill>
          <a:uFillTx/>
          <a:latin typeface="Comic Sans MS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Char char="•"/>
        <a:tabLst/>
        <a:defRPr lang="en-US" sz="2400" b="0" i="0" u="none" strike="noStrike" kern="0" cap="none" spc="0" baseline="0">
          <a:solidFill>
            <a:srgbClr val="000000"/>
          </a:solidFill>
          <a:uFillTx/>
          <a:latin typeface="Comic Sans MS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–"/>
        <a:tabLst/>
        <a:defRPr lang="en-US" sz="2000" b="0" i="0" u="none" strike="noStrike" kern="0" cap="none" spc="0" baseline="0">
          <a:solidFill>
            <a:srgbClr val="000000"/>
          </a:solidFill>
          <a:uFillTx/>
          <a:latin typeface="Comic Sans MS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Char char="»"/>
        <a:tabLst/>
        <a:defRPr lang="en-US" sz="2000" b="0" i="0" u="none" strike="noStrike" kern="0" cap="none" spc="0" baseline="0">
          <a:solidFill>
            <a:srgbClr val="000000"/>
          </a:solidFill>
          <a:uFillTx/>
          <a:latin typeface="Comic Sans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6">
            <a:extLst>
              <a:ext uri="{FF2B5EF4-FFF2-40B4-BE49-F238E27FC236}">
                <a16:creationId xmlns:a16="http://schemas.microsoft.com/office/drawing/2014/main" id="{8B3FA2F5-FF7E-0A01-F47E-098767C54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92095"/>
            <a:ext cx="10972800" cy="13844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ctr" anchorCtr="0" compatLnSpc="1">
            <a:noAutofit/>
          </a:bodyPr>
          <a:lstStyle/>
          <a:p>
            <a:pPr lvl="0"/>
            <a:endParaRPr lang="en-GB"/>
          </a:p>
        </p:txBody>
      </p:sp>
      <p:sp>
        <p:nvSpPr>
          <p:cNvPr id="3" name="Google Shape;103;p26">
            <a:extLst>
              <a:ext uri="{FF2B5EF4-FFF2-40B4-BE49-F238E27FC236}">
                <a16:creationId xmlns:a16="http://schemas.microsoft.com/office/drawing/2014/main" id="{E5674BAA-0429-A217-B3B3-051356236A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904996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Google Shape;104;p26">
            <a:extLst>
              <a:ext uri="{FF2B5EF4-FFF2-40B4-BE49-F238E27FC236}">
                <a16:creationId xmlns:a16="http://schemas.microsoft.com/office/drawing/2014/main" id="{56085153-16E5-F8A2-64E3-11A13A9D4C5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88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Google Shape;105;p26">
            <a:extLst>
              <a:ext uri="{FF2B5EF4-FFF2-40B4-BE49-F238E27FC236}">
                <a16:creationId xmlns:a16="http://schemas.microsoft.com/office/drawing/2014/main" id="{A0900AD7-364A-66FB-CED8-96FFEACC3C86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b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88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Google Shape;106;p26">
            <a:extLst>
              <a:ext uri="{FF2B5EF4-FFF2-40B4-BE49-F238E27FC236}">
                <a16:creationId xmlns:a16="http://schemas.microsoft.com/office/drawing/2014/main" id="{2B129083-3684-2925-DC06-39B17AD5BB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45701" rIns="91421" bIns="45701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7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6EFB7219-49ED-4CB3-979C-418FDC3B0D0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79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1800" b="0" i="0" u="none" strike="noStrike" kern="0" cap="none" spc="0" baseline="0">
          <a:solidFill>
            <a:srgbClr val="A50021"/>
          </a:solidFill>
          <a:uFillTx/>
          <a:latin typeface="Tahoma"/>
          <a:ea typeface="Tahoma"/>
          <a:cs typeface="Tahoma"/>
        </a:defRPr>
      </a:lvl1pPr>
    </p:titleStyle>
    <p:bodyStyle>
      <a:lvl1pPr marL="457200" marR="0" lvl="0" indent="-365760" algn="l" defTabSz="914400" rtl="0" fontAlgn="auto" hangingPunct="1">
        <a:lnSpc>
          <a:spcPct val="100000"/>
        </a:lnSpc>
        <a:spcBef>
          <a:spcPts val="360"/>
        </a:spcBef>
        <a:spcAft>
          <a:spcPts val="0"/>
        </a:spcAft>
        <a:buClr>
          <a:srgbClr val="663300"/>
        </a:buClr>
        <a:buSzPts val="2160"/>
        <a:buFont typeface="Tahoma"/>
        <a:buChar char="•"/>
        <a:tabLst/>
        <a:defRPr lang="en-US" sz="1800" b="0" i="0" u="none" strike="noStrike" kern="0" cap="none" spc="0" baseline="0">
          <a:solidFill>
            <a:srgbClr val="FFFFFF"/>
          </a:solidFill>
          <a:uFillTx/>
          <a:latin typeface="Tahoma"/>
          <a:ea typeface="Tahoma"/>
          <a:cs typeface="Tahoma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83EB70-6425-6691-0F13-F09DA67EC5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92095"/>
            <a:ext cx="10972800" cy="13843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C4625C6-1413-0BA1-F6E7-3530875DBF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904996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DB1D3-0A72-7CF1-83BB-38A4B11FBD6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5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2D392-8B4D-21B3-DBB9-8F224A35C56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5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64507D-5DBC-593D-5284-9441EE81AEF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05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fld id="{260977CC-0C17-45CF-A1FB-221BA3E4C72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1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3300" b="0" i="0" u="none" strike="noStrike" kern="0" cap="none" spc="0" baseline="0">
          <a:solidFill>
            <a:srgbClr val="A50021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1pPr>
    </p:titleStyle>
    <p:bodyStyle>
      <a:lvl1pPr marL="257175" marR="0" lvl="0" indent="-257175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Clr>
          <a:srgbClr val="663300"/>
        </a:buClr>
        <a:buSzPct val="120000"/>
        <a:buChar char="•"/>
        <a:tabLst/>
        <a:defRPr lang="en-GB" sz="2400" b="0" i="0" u="none" strike="noStrike" kern="0" cap="none" spc="0" baseline="0">
          <a:solidFill>
            <a:srgbClr val="FFFFFF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1pPr>
      <a:lvl2pPr marL="557217" marR="0" lvl="1" indent="-214317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Tahoma" pitchFamily="34"/>
        <a:buChar char="–"/>
        <a:tabLst/>
        <a:defRPr lang="en-GB" sz="2100" b="0" i="0" u="none" strike="noStrike" kern="0" cap="none" spc="0" baseline="0">
          <a:solidFill>
            <a:srgbClr val="FFFFFF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2pPr>
      <a:lvl3pPr marL="857250" marR="0" lvl="2" indent="-171450" algn="l" defTabSz="914400" rtl="0" fontAlgn="auto" hangingPunct="0">
        <a:lnSpc>
          <a:spcPct val="100000"/>
        </a:lnSpc>
        <a:spcBef>
          <a:spcPts val="400"/>
        </a:spcBef>
        <a:spcAft>
          <a:spcPts val="0"/>
        </a:spcAft>
        <a:buClr>
          <a:srgbClr val="663300"/>
        </a:buClr>
        <a:buSzPct val="120000"/>
        <a:buChar char="•"/>
        <a:tabLst/>
        <a:defRPr lang="en-GB" sz="1800" b="0" i="0" u="none" strike="noStrike" kern="0" cap="none" spc="0" baseline="0">
          <a:solidFill>
            <a:srgbClr val="FFFFFF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3pPr>
      <a:lvl4pPr marL="1200150" marR="0" lvl="3" indent="-171450" algn="l" defTabSz="914400" rtl="0" fontAlgn="auto" hangingPunct="0">
        <a:lnSpc>
          <a:spcPct val="100000"/>
        </a:lnSpc>
        <a:spcBef>
          <a:spcPts val="400"/>
        </a:spcBef>
        <a:spcAft>
          <a:spcPts val="0"/>
        </a:spcAft>
        <a:buSzPct val="100000"/>
        <a:buFont typeface="Tahoma" pitchFamily="34"/>
        <a:buChar char="–"/>
        <a:tabLst/>
        <a:defRPr lang="en-GB" sz="1500" b="0" i="0" u="none" strike="noStrike" kern="0" cap="none" spc="0" baseline="0">
          <a:solidFill>
            <a:srgbClr val="FFFFFF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4pPr>
      <a:lvl5pPr marL="1543050" marR="0" lvl="4" indent="-171450" algn="l" defTabSz="914400" rtl="0" fontAlgn="auto" hangingPunct="0">
        <a:lnSpc>
          <a:spcPct val="100000"/>
        </a:lnSpc>
        <a:spcBef>
          <a:spcPts val="400"/>
        </a:spcBef>
        <a:spcAft>
          <a:spcPts val="0"/>
        </a:spcAft>
        <a:buClr>
          <a:srgbClr val="663300"/>
        </a:buClr>
        <a:buSzPct val="80000"/>
        <a:buFont typeface="Wingdings" pitchFamily="2"/>
        <a:buChar char="v"/>
        <a:tabLst/>
        <a:defRPr lang="en-GB" sz="1500" b="0" i="0" u="none" strike="noStrike" kern="0" cap="none" spc="0" baseline="0">
          <a:solidFill>
            <a:srgbClr val="FFFFFF"/>
          </a:solidFill>
          <a:effectLst>
            <a:outerShdw dist="38096" dir="2700000">
              <a:srgbClr val="000000"/>
            </a:outerShdw>
          </a:effectLst>
          <a:uFillTx/>
          <a:latin typeface="Tahom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7F3E13-A5AB-A3D0-3E61-16E3949BE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4B15C-FCDB-CED6-EAF7-775898777C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33FA8-3EAC-81FB-FB4C-C00FAAC4ABA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60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64B8BF9-DD2F-4135-AD61-73F280EBCD6F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2D515-C477-666E-68C8-7FA3F5B596F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60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8A380-A715-575B-985A-9FF7967D74A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60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90B8E7D-836B-4C54-9FD8-A23DA0160DC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68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7F91BB9-D4D9-1B0A-A49C-0E2B3F8BB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92095"/>
            <a:ext cx="10972800" cy="13843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E0D872F-98DF-E75C-3A12-9DC55D100C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904996"/>
            <a:ext cx="109728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829BF0-8FA2-E0DC-79B4-8360A1E99F4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3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FE139D-3217-5230-135C-0A64DE06C05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4" y="6245223"/>
            <a:ext cx="3860797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A4DF88-F8EC-BE8C-F01C-A202E6C87AC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4" y="6245223"/>
            <a:ext cx="2844798" cy="4762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defRPr>
            </a:lvl1pPr>
          </a:lstStyle>
          <a:p>
            <a:pPr lvl="0"/>
            <a:fld id="{7FC6F5FC-C1FD-4838-96B3-51626CEF65D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68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Clr>
          <a:srgbClr val="33CCCC"/>
        </a:buClr>
        <a:buSzPct val="120000"/>
        <a:buChar char="•"/>
        <a:tabLst/>
        <a:defRPr lang="en-GB" sz="32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Tahoma" pitchFamily="34"/>
        <a:buChar char="–"/>
        <a:tabLst/>
        <a:defRPr lang="en-GB" sz="28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Clr>
          <a:srgbClr val="33CCCC"/>
        </a:buClr>
        <a:buSzPct val="120000"/>
        <a:buChar char="•"/>
        <a:tabLst/>
        <a:defRPr lang="en-GB" sz="24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Tahoma" pitchFamily="34"/>
        <a:buChar char="–"/>
        <a:tabLst/>
        <a:defRPr lang="en-GB" sz="20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Clr>
          <a:srgbClr val="33CCCC"/>
        </a:buClr>
        <a:buSzPct val="80000"/>
        <a:buFont typeface="Wingdings" pitchFamily="2"/>
        <a:buChar char="v"/>
        <a:tabLst/>
        <a:defRPr lang="en-GB" sz="2000" b="0" i="0" u="none" strike="noStrike" kern="0" cap="none" spc="0" baseline="0">
          <a:solidFill>
            <a:srgbClr val="FFFFFF"/>
          </a:solidFill>
          <a:effectLst>
            <a:outerShdw dist="38096" dir="2700000">
              <a:srgbClr val="C0C0C0"/>
            </a:outerShdw>
          </a:effectLst>
          <a:uFillTx/>
          <a:latin typeface="Tahom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A137A-B82B-668D-6E86-4AD21FF07E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2CDC7-087A-B03F-645E-41AFD0C528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DF516-67BF-ACDC-E072-FA0575A82B4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AD7B3B48-BA00-4DCA-BAFC-C827EB7A5F67}" type="datetime1">
              <a:rPr lang="en-GB"/>
              <a:pPr lvl="0"/>
              <a:t>14/12/2025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C79BA-D87C-0781-5401-BA7BC83BEEF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3781C-9C81-F5C2-CB5E-68C40A6BC4F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6823ACC9-8983-4EDB-ADC2-72B68CAF3C8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9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png"/><Relationship Id="rId5" Type="http://schemas.openxmlformats.org/officeDocument/2006/relationships/image" Target="../media/image63.jpg"/><Relationship Id="rId4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1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5D77F6-B111-2AA6-A136-06B4C0CE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58ED27B-5C8B-C6A0-BF14-0D66A75FC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848EF223-E772-5C03-CF7E-25C5FBE3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096" y="95481"/>
            <a:ext cx="1039809" cy="1368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3814EBAA-E915-0321-325F-581FED205735}"/>
              </a:ext>
            </a:extLst>
          </p:cNvPr>
          <p:cNvSpPr txBox="1"/>
          <p:nvPr/>
        </p:nvSpPr>
        <p:spPr>
          <a:xfrm>
            <a:off x="1478484" y="184544"/>
            <a:ext cx="8864358" cy="830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RECONCILIATION SERVICE</a:t>
            </a:r>
          </a:p>
        </p:txBody>
      </p:sp>
      <p:sp>
        <p:nvSpPr>
          <p:cNvPr id="6" name="Google Shape;565;p93">
            <a:extLst>
              <a:ext uri="{FF2B5EF4-FFF2-40B4-BE49-F238E27FC236}">
                <a16:creationId xmlns:a16="http://schemas.microsoft.com/office/drawing/2014/main" id="{FAAF29B7-3972-6F25-0203-820141036458}"/>
              </a:ext>
            </a:extLst>
          </p:cNvPr>
          <p:cNvSpPr/>
          <p:nvPr/>
        </p:nvSpPr>
        <p:spPr>
          <a:xfrm>
            <a:off x="4062523" y="1015532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Friday 12</a:t>
            </a:r>
            <a:r>
              <a: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th</a:t>
            </a: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December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82DFF00-9813-FCB1-BEC2-501E41145CEA}"/>
              </a:ext>
            </a:extLst>
          </p:cNvPr>
          <p:cNvSpPr txBox="1"/>
          <p:nvPr/>
        </p:nvSpPr>
        <p:spPr>
          <a:xfrm>
            <a:off x="3299996" y="1427634"/>
            <a:ext cx="4803836" cy="646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ADVENT 2025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04A16A2-7215-830E-152D-EE90C7C137B2}"/>
              </a:ext>
            </a:extLst>
          </p:cNvPr>
          <p:cNvSpPr txBox="1"/>
          <p:nvPr/>
        </p:nvSpPr>
        <p:spPr>
          <a:xfrm>
            <a:off x="472084" y="2429508"/>
            <a:ext cx="11247832" cy="36830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 cap="flat">
            <a:solidFill>
              <a:srgbClr val="C00000"/>
            </a:solidFill>
            <a:prstDash val="sysDash"/>
            <a:miter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WHERE THERE IS                              </a:t>
            </a:r>
            <a:endParaRPr kumimoji="0" lang="en-US" sz="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IN ME.</a:t>
            </a:r>
          </a:p>
        </p:txBody>
      </p:sp>
      <p:sp>
        <p:nvSpPr>
          <p:cNvPr id="9" name="Google Shape;565;p93">
            <a:extLst>
              <a:ext uri="{FF2B5EF4-FFF2-40B4-BE49-F238E27FC236}">
                <a16:creationId xmlns:a16="http://schemas.microsoft.com/office/drawing/2014/main" id="{EAA5038A-BDDF-55A1-7E67-02E445E9132D}"/>
              </a:ext>
            </a:extLst>
          </p:cNvPr>
          <p:cNvSpPr/>
          <p:nvPr/>
        </p:nvSpPr>
        <p:spPr>
          <a:xfrm>
            <a:off x="4268620" y="6468118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20C2E7D-BE7C-D145-6EA3-D56BC2E7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10757225" y="184545"/>
            <a:ext cx="1248939" cy="12430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0D5A6-6E9F-C4FF-6C18-C191E822E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AD4D901-9206-3424-8C9B-EB2CA6A1A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6" b="11297"/>
          <a:stretch>
            <a:fillRect/>
          </a:stretch>
        </p:blipFill>
        <p:spPr>
          <a:xfrm>
            <a:off x="0" y="0"/>
            <a:ext cx="121998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0B757F-173F-3651-1FEF-140B86D0866D}"/>
              </a:ext>
            </a:extLst>
          </p:cNvPr>
          <p:cNvSpPr txBox="1"/>
          <p:nvPr/>
        </p:nvSpPr>
        <p:spPr>
          <a:xfrm>
            <a:off x="379142" y="4571540"/>
            <a:ext cx="5272358" cy="984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HOW </a:t>
            </a:r>
            <a:r>
              <a:rPr lang="en-GB" sz="2400" dirty="0">
                <a:solidFill>
                  <a:srgbClr val="001D35"/>
                </a:solidFill>
                <a:latin typeface="Comic Sans MS" panose="030F0702030302020204" pitchFamily="66" charset="0"/>
              </a:rPr>
              <a:t>CAN</a:t>
            </a:r>
            <a:r>
              <a:rPr lang="en-GB" sz="2400" b="0" i="0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 YOU ACHIEVE PEACE?</a:t>
            </a:r>
          </a:p>
          <a:p>
            <a:pPr algn="ctr"/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solidFill>
                  <a:srgbClr val="001D35"/>
                </a:solidFill>
                <a:latin typeface="Comic Sans MS" panose="030F0702030302020204" pitchFamily="66" charset="0"/>
              </a:rPr>
              <a:t>THROUGH – </a:t>
            </a:r>
            <a:r>
              <a:rPr lang="en-GB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RECONCILIATION</a:t>
            </a:r>
            <a:r>
              <a:rPr lang="en-GB" sz="2400" dirty="0">
                <a:solidFill>
                  <a:srgbClr val="001D35"/>
                </a:solidFill>
                <a:latin typeface="Comic Sans MS" panose="030F0702030302020204" pitchFamily="66" charset="0"/>
              </a:rPr>
              <a:t>.</a:t>
            </a:r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6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C43EAE7-6324-CB1D-E4BA-31E4A581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1" t="4795" r="9466" b="6561"/>
          <a:stretch>
            <a:fillRect/>
          </a:stretch>
        </p:blipFill>
        <p:spPr>
          <a:xfrm>
            <a:off x="0" y="0"/>
            <a:ext cx="12192001" cy="68497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id="{8BFCC33A-D5ED-438E-DDB6-3C203884A81D}"/>
              </a:ext>
            </a:extLst>
          </p:cNvPr>
          <p:cNvSpPr/>
          <p:nvPr/>
        </p:nvSpPr>
        <p:spPr>
          <a:xfrm>
            <a:off x="4257252" y="1340938"/>
            <a:ext cx="2635006" cy="445451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FFFF"/>
            </a:solidFill>
            <a:custDash>
              <a:ds d="100000" sp="100000"/>
            </a:custDash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38722-A15A-369C-0892-38B5D7C26276}"/>
              </a:ext>
            </a:extLst>
          </p:cNvPr>
          <p:cNvSpPr txBox="1"/>
          <p:nvPr/>
        </p:nvSpPr>
        <p:spPr>
          <a:xfrm>
            <a:off x="1576746" y="140049"/>
            <a:ext cx="9218254" cy="7694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ONE </a:t>
            </a:r>
            <a:r>
              <a:rPr kumimoji="0" lang="en-GB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BARRIER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TO PEACE IS SIN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0694_sin_christian_clipart">
            <a:extLst>
              <a:ext uri="{FF2B5EF4-FFF2-40B4-BE49-F238E27FC236}">
                <a16:creationId xmlns:a16="http://schemas.microsoft.com/office/drawing/2014/main" id="{56E0FC27-7996-96FB-8B3E-B7366721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52"/>
          <a:stretch>
            <a:fillRect/>
          </a:stretch>
        </p:blipFill>
        <p:spPr>
          <a:xfrm>
            <a:off x="0" y="146048"/>
            <a:ext cx="12192000" cy="6565904"/>
          </a:xfrm>
          <a:prstGeom prst="rect">
            <a:avLst/>
          </a:prstGeom>
          <a:noFill/>
          <a:ln w="9528" cap="flat">
            <a:solidFill>
              <a:srgbClr val="FFFFFF"/>
            </a:solidFill>
            <a:prstDash val="solid"/>
            <a:miter/>
          </a:ln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3FD1523-ABC7-ADFD-5996-61012E584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623" y="734376"/>
            <a:ext cx="1651322" cy="1238490"/>
          </a:xfrm>
          <a:prstGeom prst="rect">
            <a:avLst/>
          </a:prstGeom>
          <a:noFill/>
          <a:ln w="38103" cap="flat">
            <a:solidFill>
              <a:srgbClr val="000000"/>
            </a:solidFill>
            <a:prstDash val="solid"/>
            <a:miter/>
          </a:ln>
        </p:spPr>
      </p:pic>
      <p:sp>
        <p:nvSpPr>
          <p:cNvPr id="4" name="Arrow: Left-Right 1">
            <a:extLst>
              <a:ext uri="{FF2B5EF4-FFF2-40B4-BE49-F238E27FC236}">
                <a16:creationId xmlns:a16="http://schemas.microsoft.com/office/drawing/2014/main" id="{F0387941-0801-97C6-FBF1-76B36486EAB1}"/>
              </a:ext>
            </a:extLst>
          </p:cNvPr>
          <p:cNvSpPr/>
          <p:nvPr/>
        </p:nvSpPr>
        <p:spPr>
          <a:xfrm>
            <a:off x="4321865" y="5167420"/>
            <a:ext cx="3267919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29 f26 1"/>
              <a:gd name="f35" fmla="*/ f30 f26 1"/>
              <a:gd name="f36" fmla="*/ f32 1 2"/>
              <a:gd name="f37" fmla="*/ f33 1 2"/>
              <a:gd name="f38" fmla="min f33 f32"/>
              <a:gd name="f39" fmla="*/ f32 f7 1"/>
              <a:gd name="f40" fmla="+- f6 f36 0"/>
              <a:gd name="f41" fmla="+- f6 f37 0"/>
              <a:gd name="f42" fmla="*/ f38 f7 1"/>
              <a:gd name="f43" fmla="*/ f39 1 200000"/>
              <a:gd name="f44" fmla="*/ f42 1 100000"/>
              <a:gd name="f45" fmla="+- f40 0 f43"/>
              <a:gd name="f46" fmla="+- f40 f43 0"/>
              <a:gd name="f47" fmla="*/ f40 f26 1"/>
              <a:gd name="f48" fmla="*/ f41 f26 1"/>
              <a:gd name="f49" fmla="+- f29 0 f44"/>
              <a:gd name="f50" fmla="*/ f45 f44 1"/>
              <a:gd name="f51" fmla="*/ f45 f26 1"/>
              <a:gd name="f52" fmla="*/ f46 f26 1"/>
              <a:gd name="f53" fmla="*/ f44 f26 1"/>
              <a:gd name="f54" fmla="*/ f50 1 f36"/>
              <a:gd name="f55" fmla="*/ f49 f26 1"/>
              <a:gd name="f56" fmla="+- f44 0 f54"/>
              <a:gd name="f57" fmla="+- f49 f54 0"/>
              <a:gd name="f58" fmla="*/ f56 f26 1"/>
              <a:gd name="f59" fmla="*/ f57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55" y="f31"/>
              </a:cxn>
              <a:cxn ang="f24">
                <a:pos x="f48" y="f51"/>
              </a:cxn>
              <a:cxn ang="f24">
                <a:pos x="f53" y="f31"/>
              </a:cxn>
              <a:cxn ang="f25">
                <a:pos x="f53" y="f35"/>
              </a:cxn>
              <a:cxn ang="f25">
                <a:pos x="f48" y="f52"/>
              </a:cxn>
              <a:cxn ang="f25">
                <a:pos x="f55" y="f35"/>
              </a:cxn>
            </a:cxnLst>
            <a:rect l="f58" t="f51" r="f59" b="f52"/>
            <a:pathLst>
              <a:path>
                <a:moveTo>
                  <a:pt x="f31" y="f47"/>
                </a:moveTo>
                <a:lnTo>
                  <a:pt x="f53" y="f31"/>
                </a:lnTo>
                <a:lnTo>
                  <a:pt x="f53" y="f51"/>
                </a:lnTo>
                <a:lnTo>
                  <a:pt x="f55" y="f51"/>
                </a:lnTo>
                <a:lnTo>
                  <a:pt x="f55" y="f31"/>
                </a:lnTo>
                <a:lnTo>
                  <a:pt x="f34" y="f47"/>
                </a:lnTo>
                <a:lnTo>
                  <a:pt x="f55" y="f35"/>
                </a:lnTo>
                <a:lnTo>
                  <a:pt x="f55" y="f52"/>
                </a:lnTo>
                <a:lnTo>
                  <a:pt x="f53" y="f52"/>
                </a:lnTo>
                <a:lnTo>
                  <a:pt x="f53" y="f35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 descr="bridge">
            <a:extLst>
              <a:ext uri="{FF2B5EF4-FFF2-40B4-BE49-F238E27FC236}">
                <a16:creationId xmlns:a16="http://schemas.microsoft.com/office/drawing/2014/main" id="{BDE2273D-4077-EE0C-8780-A2D3F98A1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9119" r="4021" b="9119"/>
          <a:stretch>
            <a:fillRect/>
          </a:stretch>
        </p:blipFill>
        <p:spPr bwMode="auto">
          <a:xfrm>
            <a:off x="3312648" y="2398307"/>
            <a:ext cx="5566704" cy="241692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7F23CB6-E035-62B5-0EF2-39BC56DDC61C}"/>
              </a:ext>
            </a:extLst>
          </p:cNvPr>
          <p:cNvSpPr txBox="1"/>
          <p:nvPr/>
        </p:nvSpPr>
        <p:spPr>
          <a:xfrm>
            <a:off x="3396954" y="677481"/>
            <a:ext cx="5367667" cy="1508105"/>
          </a:xfrm>
          <a:prstGeom prst="rect">
            <a:avLst/>
          </a:prstGeom>
          <a:solidFill>
            <a:schemeClr val="bg1"/>
          </a:solidFill>
          <a:ln cap="flat">
            <a:solidFill>
              <a:schemeClr val="tx1"/>
            </a:solidFill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POPE LEO                          HAS ALSO ASKED US TO BE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BRIDGE BUILDERS…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A97C6-54C3-AAB0-153D-C5B62145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59A323-5D49-9A49-046D-73EDA370E217}"/>
              </a:ext>
            </a:extLst>
          </p:cNvPr>
          <p:cNvSpPr txBox="1"/>
          <p:nvPr/>
        </p:nvSpPr>
        <p:spPr>
          <a:xfrm>
            <a:off x="415389" y="659011"/>
            <a:ext cx="10421223" cy="553997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Comic Sans MS" panose="030F0702030302020204" pitchFamily="66" charset="0"/>
              </a:rPr>
              <a:t>So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- Sin is personal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Blind to our sin</a:t>
            </a:r>
          </a:p>
          <a:p>
            <a:pPr lvl="0">
              <a:defRPr/>
            </a:pPr>
            <a:endParaRPr lang="en-GB" sz="600" dirty="0">
              <a:latin typeface="Comic Sans MS" panose="030F0702030302020204" pitchFamily="66" charset="0"/>
            </a:endParaRPr>
          </a:p>
          <a:p>
            <a:pPr lvl="0">
              <a:defRPr/>
            </a:pPr>
            <a:r>
              <a:rPr lang="en-GB" sz="5400" dirty="0">
                <a:latin typeface="Comic Sans MS" panose="030F0702030302020204" pitchFamily="66" charset="0"/>
              </a:rPr>
              <a:t>On purpose/accidental    </a:t>
            </a:r>
          </a:p>
          <a:p>
            <a:pPr lvl="0">
              <a:defRPr/>
            </a:pPr>
            <a:endParaRPr lang="en-GB" sz="600" dirty="0">
              <a:latin typeface="Comic Sans MS" panose="030F0702030302020204" pitchFamily="66" charset="0"/>
            </a:endParaRPr>
          </a:p>
          <a:p>
            <a:pPr lvl="0">
              <a:defRPr/>
            </a:pPr>
            <a:r>
              <a:rPr lang="en-GB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Ownership</a:t>
            </a:r>
            <a:r>
              <a:rPr kumimoji="0" lang="en-GB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/acceptance/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Not perfect!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600" baseline="0" dirty="0"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aseline="0" dirty="0">
                <a:latin typeface="Comic Sans MS" panose="030F0702030302020204" pitchFamily="66" charset="0"/>
              </a:rPr>
              <a:t>Say sorry/</a:t>
            </a:r>
            <a:r>
              <a:rPr lang="en-GB" sz="5400" u="sng" baseline="0" dirty="0">
                <a:latin typeface="Comic Sans MS" panose="030F0702030302020204" pitchFamily="66" charset="0"/>
              </a:rPr>
              <a:t>reconciliation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Ask for forgiveness/</a:t>
            </a:r>
            <a:r>
              <a:rPr kumimoji="0" lang="en-GB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mercy</a:t>
            </a:r>
            <a:r>
              <a:rPr kumimoji="0" lang="en-GB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…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2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AC94ABB-4BF7-0238-E2FB-BFC63BA253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01" t="4795" r="9466" b="6561"/>
          <a:stretch>
            <a:fillRect/>
          </a:stretch>
        </p:blipFill>
        <p:spPr>
          <a:xfrm>
            <a:off x="8109858" y="99375"/>
            <a:ext cx="3916752" cy="23716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al 1">
            <a:extLst>
              <a:ext uri="{FF2B5EF4-FFF2-40B4-BE49-F238E27FC236}">
                <a16:creationId xmlns:a16="http://schemas.microsoft.com/office/drawing/2014/main" id="{746E2BD1-5A54-F1D0-B2B9-11A2D207AF68}"/>
              </a:ext>
            </a:extLst>
          </p:cNvPr>
          <p:cNvSpPr/>
          <p:nvPr/>
        </p:nvSpPr>
        <p:spPr>
          <a:xfrm>
            <a:off x="9525000" y="265277"/>
            <a:ext cx="805543" cy="203987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FFFF"/>
            </a:solidFill>
            <a:custDash>
              <a:ds d="100000" sp="100000"/>
            </a:custDash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2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0111A2-FB3B-2629-69BF-54F3BDDC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8AB3A2-0AE9-BCC0-0C8E-A455D1695FA8}"/>
              </a:ext>
            </a:extLst>
          </p:cNvPr>
          <p:cNvSpPr txBox="1"/>
          <p:nvPr/>
        </p:nvSpPr>
        <p:spPr>
          <a:xfrm>
            <a:off x="869283" y="1677031"/>
            <a:ext cx="10268779" cy="292387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The hymn that was playing as you entered the hall is called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NINEVEH</a:t>
            </a:r>
            <a:r>
              <a:rPr lang="en-GB" sz="2800" dirty="0">
                <a:latin typeface="Comic Sans MS" panose="030F0702030302020204" pitchFamily="66" charset="0"/>
              </a:rPr>
              <a:t>, the name of an ancient city.</a:t>
            </a:r>
            <a:endParaRPr kumimoji="0" lang="en-GB" sz="2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It’s a song based on the book of </a:t>
            </a:r>
            <a:r>
              <a:rPr kumimoji="0" lang="en-GB" sz="26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Jonah</a:t>
            </a:r>
            <a:r>
              <a:rPr kumimoji="0" lang="en-GB" sz="26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 in the Old Testament.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Comic Sans MS" panose="030F0702030302020204" pitchFamily="66" charset="0"/>
              </a:rPr>
              <a:t>Nineveh was an </a:t>
            </a:r>
            <a:r>
              <a:rPr lang="en-GB" sz="28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evil place</a:t>
            </a:r>
            <a:r>
              <a:rPr lang="en-GB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>
                <a:latin typeface="Comic Sans MS" panose="030F0702030302020204" pitchFamily="66" charset="0"/>
              </a:rPr>
              <a:t>where people were </a:t>
            </a:r>
            <a:r>
              <a:rPr lang="en-GB" sz="28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very cruel</a:t>
            </a:r>
            <a:r>
              <a:rPr lang="en-GB" sz="2800" dirty="0">
                <a:latin typeface="Comic Sans MS" panose="030F0702030302020204" pitchFamily="66" charset="0"/>
              </a:rPr>
              <a:t>,  they worshipped pagan Gods and false idols..                  </a:t>
            </a:r>
            <a:endParaRPr lang="en-GB" sz="8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F1540-A01F-7674-25E1-FCD8F81F4C8F}"/>
              </a:ext>
            </a:extLst>
          </p:cNvPr>
          <p:cNvSpPr txBox="1"/>
          <p:nvPr/>
        </p:nvSpPr>
        <p:spPr>
          <a:xfrm>
            <a:off x="2468437" y="-194365"/>
            <a:ext cx="72551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C1986-BE02-260E-0CD2-D7E477DD0FC4}"/>
              </a:ext>
            </a:extLst>
          </p:cNvPr>
          <p:cNvSpPr txBox="1"/>
          <p:nvPr/>
        </p:nvSpPr>
        <p:spPr>
          <a:xfrm>
            <a:off x="869284" y="4786464"/>
            <a:ext cx="10268779" cy="184665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Comic Sans MS" panose="030F0702030302020204" pitchFamily="66" charset="0"/>
              </a:rPr>
              <a:t>The lyrics call us to </a:t>
            </a:r>
            <a:r>
              <a:rPr lang="en-GB" sz="28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return to God in repentance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latin typeface="Comic Sans MS" panose="030F0702030302020204" pitchFamily="66" charset="0"/>
              </a:rPr>
              <a:t>Today we are going to ask the Holy Spirit to help us see,                  where there is any aspect of </a:t>
            </a:r>
            <a:r>
              <a:rPr lang="en-GB" sz="28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‘Nineveh’ within us</a:t>
            </a:r>
            <a:r>
              <a:rPr lang="en-GB" sz="2800" dirty="0">
                <a:latin typeface="Comic Sans MS" panose="030F0702030302020204" pitchFamily="66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DE1C1D-3AB4-A84B-A029-576F2FCE6859}"/>
              </a:ext>
            </a:extLst>
          </p:cNvPr>
          <p:cNvSpPr/>
          <p:nvPr/>
        </p:nvSpPr>
        <p:spPr>
          <a:xfrm>
            <a:off x="6807200" y="5973281"/>
            <a:ext cx="3403600" cy="659842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85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D4C2DD-AB1D-8893-77F4-23070D68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808191A-7A11-B89F-8248-49E9D3B4D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DFFB8304-768E-A462-A967-44BE639C2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0096" y="95481"/>
            <a:ext cx="1039809" cy="1368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C5730B2E-6FBD-7E00-CE4E-882ADED0AA0D}"/>
              </a:ext>
            </a:extLst>
          </p:cNvPr>
          <p:cNvSpPr txBox="1"/>
          <p:nvPr/>
        </p:nvSpPr>
        <p:spPr>
          <a:xfrm>
            <a:off x="1478484" y="184544"/>
            <a:ext cx="8864358" cy="830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RECONCILIATION SERVICE</a:t>
            </a:r>
          </a:p>
        </p:txBody>
      </p:sp>
      <p:sp>
        <p:nvSpPr>
          <p:cNvPr id="6" name="Google Shape;565;p93">
            <a:extLst>
              <a:ext uri="{FF2B5EF4-FFF2-40B4-BE49-F238E27FC236}">
                <a16:creationId xmlns:a16="http://schemas.microsoft.com/office/drawing/2014/main" id="{A35DD193-6E5E-FDF0-6B73-BAF0798169A6}"/>
              </a:ext>
            </a:extLst>
          </p:cNvPr>
          <p:cNvSpPr/>
          <p:nvPr/>
        </p:nvSpPr>
        <p:spPr>
          <a:xfrm>
            <a:off x="4062523" y="1015532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Friday 12</a:t>
            </a:r>
            <a:r>
              <a: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th</a:t>
            </a: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December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12F67C1-A96D-BDF0-7798-C5342336C21D}"/>
              </a:ext>
            </a:extLst>
          </p:cNvPr>
          <p:cNvSpPr txBox="1"/>
          <p:nvPr/>
        </p:nvSpPr>
        <p:spPr>
          <a:xfrm>
            <a:off x="3299996" y="1427634"/>
            <a:ext cx="4803836" cy="646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ADVENT 2025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0198EE7-E3D3-8960-FC75-35327152D72B}"/>
              </a:ext>
            </a:extLst>
          </p:cNvPr>
          <p:cNvSpPr txBox="1"/>
          <p:nvPr/>
        </p:nvSpPr>
        <p:spPr>
          <a:xfrm>
            <a:off x="341194" y="2585376"/>
            <a:ext cx="11630715" cy="36830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76200" cap="flat">
            <a:solidFill>
              <a:srgbClr val="C00000"/>
            </a:solidFill>
            <a:prstDash val="sysDash"/>
            <a:miter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WHERE THERE                           </a:t>
            </a:r>
            <a:endParaRPr kumimoji="0" lang="en-US" sz="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IN ME.</a:t>
            </a:r>
          </a:p>
        </p:txBody>
      </p:sp>
      <p:sp>
        <p:nvSpPr>
          <p:cNvPr id="9" name="Google Shape;565;p93">
            <a:extLst>
              <a:ext uri="{FF2B5EF4-FFF2-40B4-BE49-F238E27FC236}">
                <a16:creationId xmlns:a16="http://schemas.microsoft.com/office/drawing/2014/main" id="{951BC738-BD31-F5FE-3244-1B4D0F7BDE28}"/>
              </a:ext>
            </a:extLst>
          </p:cNvPr>
          <p:cNvSpPr/>
          <p:nvPr/>
        </p:nvSpPr>
        <p:spPr>
          <a:xfrm>
            <a:off x="4268620" y="6468118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B56178E-B63F-1749-A9EC-2420FDF9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10757225" y="184545"/>
            <a:ext cx="1248939" cy="12430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412ECB4-2046-7B17-81F8-9A222EFD08A8}"/>
              </a:ext>
            </a:extLst>
          </p:cNvPr>
          <p:cNvSpPr/>
          <p:nvPr/>
        </p:nvSpPr>
        <p:spPr>
          <a:xfrm>
            <a:off x="2026382" y="5089236"/>
            <a:ext cx="4769963" cy="137888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Nineveh - MP3">
            <a:hlinkClick r:id="" action="ppaction://media"/>
            <a:extLst>
              <a:ext uri="{FF2B5EF4-FFF2-40B4-BE49-F238E27FC236}">
                <a16:creationId xmlns:a16="http://schemas.microsoft.com/office/drawing/2014/main" id="{4F78AF52-2D98-716E-1184-65F1E99A5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3165" y="1537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5)">
                                      <p:cBhvr>
                                        <p:cTn id="6" dur="112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EFE8F8-69A5-4C0B-3B40-AA1967B8C18D}"/>
              </a:ext>
            </a:extLst>
          </p:cNvPr>
          <p:cNvSpPr/>
          <p:nvPr/>
        </p:nvSpPr>
        <p:spPr>
          <a:xfrm>
            <a:off x="8164589" y="1481285"/>
            <a:ext cx="3930136" cy="2923877"/>
          </a:xfrm>
          <a:prstGeom prst="rect">
            <a:avLst/>
          </a:prstGeom>
          <a:solidFill>
            <a:srgbClr val="FFFFFF"/>
          </a:solidFill>
          <a:ln w="57150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To help us continue with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this service -     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LET US CALL                 TO MIND                      OUR 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SINS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…</a:t>
            </a:r>
          </a:p>
        </p:txBody>
      </p:sp>
      <p:pic>
        <p:nvPicPr>
          <p:cNvPr id="3" name="Picture 5" descr="A close-up of a book cover&#10;&#10;Description automatically generated">
            <a:extLst>
              <a:ext uri="{FF2B5EF4-FFF2-40B4-BE49-F238E27FC236}">
                <a16:creationId xmlns:a16="http://schemas.microsoft.com/office/drawing/2014/main" id="{E16CAEFB-C171-AA1C-0962-A6EB61999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1" t="8007" r="1061" b="32212"/>
          <a:stretch>
            <a:fillRect/>
          </a:stretch>
        </p:blipFill>
        <p:spPr>
          <a:xfrm>
            <a:off x="596900" y="345640"/>
            <a:ext cx="7067120" cy="6166720"/>
          </a:xfrm>
          <a:prstGeom prst="rect">
            <a:avLst/>
          </a:prstGeom>
          <a:noFill/>
          <a:ln w="38100" cap="flat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4D5711C-923D-2B89-C7F9-72C46B1DE53B}"/>
              </a:ext>
            </a:extLst>
          </p:cNvPr>
          <p:cNvSpPr/>
          <p:nvPr/>
        </p:nvSpPr>
        <p:spPr>
          <a:xfrm>
            <a:off x="596899" y="4203700"/>
            <a:ext cx="7067121" cy="230866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BD9DB-CA48-C4B7-F784-E307BE7EF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84B43E5-E247-AD77-4718-723E7F60C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255A6EC-FBEF-9F48-3CD9-8865F76B6081}"/>
              </a:ext>
            </a:extLst>
          </p:cNvPr>
          <p:cNvSpPr/>
          <p:nvPr/>
        </p:nvSpPr>
        <p:spPr>
          <a:xfrm>
            <a:off x="1936840" y="969283"/>
            <a:ext cx="8045448" cy="571500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You were sent to heal the contrite of heart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Lord have mercy.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LORD HAVE MERCY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You came to call sinners: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Christ have mercy.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CHRIST HAVE MERCY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You are seated at the right hand of the Father                        to intercede for us: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Lord have mercy.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LORD HAVE MERCY.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72CD014-5667-C138-FE95-CA5F0F28F88F}"/>
              </a:ext>
            </a:extLst>
          </p:cNvPr>
          <p:cNvSpPr/>
          <p:nvPr/>
        </p:nvSpPr>
        <p:spPr>
          <a:xfrm>
            <a:off x="4099776" y="173717"/>
            <a:ext cx="3563938" cy="523878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PENITENTIAL ACT</a:t>
            </a:r>
          </a:p>
        </p:txBody>
      </p:sp>
      <p:pic>
        <p:nvPicPr>
          <p:cNvPr id="14" name="Picture 8" descr="E:\New BEO Badge.png">
            <a:extLst>
              <a:ext uri="{FF2B5EF4-FFF2-40B4-BE49-F238E27FC236}">
                <a16:creationId xmlns:a16="http://schemas.microsoft.com/office/drawing/2014/main" id="{FCB17C0C-F1EF-DB20-173A-137CE602A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9644" y="173717"/>
            <a:ext cx="992434" cy="1308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8" descr="E:\New BEO Badge.png">
            <a:extLst>
              <a:ext uri="{FF2B5EF4-FFF2-40B4-BE49-F238E27FC236}">
                <a16:creationId xmlns:a16="http://schemas.microsoft.com/office/drawing/2014/main" id="{F5CFC201-F7FA-3DA7-E6AC-01ADB53EF8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59926" y="186071"/>
            <a:ext cx="992434" cy="130872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4CD0B00F-C513-ACAC-AEFA-D5C21962C66F}"/>
              </a:ext>
            </a:extLst>
          </p:cNvPr>
          <p:cNvSpPr txBox="1"/>
          <p:nvPr/>
        </p:nvSpPr>
        <p:spPr>
          <a:xfrm>
            <a:off x="315687" y="289681"/>
            <a:ext cx="7019473" cy="6278645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9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SORRY</a:t>
            </a: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   </a:t>
            </a: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       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Is there anyone in your life that you need to say </a:t>
            </a:r>
            <a:r>
              <a:rPr kumimoji="0" lang="en-GB" sz="3600" b="0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sorry</a:t>
            </a:r>
            <a:r>
              <a:rPr kumimoji="0" lang="en-GB" sz="3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to?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CEC885C-8D8D-CAFC-17C2-15310CCC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4572" y="1993693"/>
            <a:ext cx="4567281" cy="3219648"/>
          </a:xfrm>
          <a:prstGeom prst="rect">
            <a:avLst/>
          </a:prstGeom>
          <a:noFill/>
          <a:ln w="28575" cap="flat">
            <a:solidFill>
              <a:srgbClr val="000000"/>
            </a:solidFill>
            <a:prstDash val="solid"/>
            <a:miter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2B837-6D13-6586-69D4-4D8DE3850ED2}"/>
              </a:ext>
            </a:extLst>
          </p:cNvPr>
          <p:cNvSpPr txBox="1"/>
          <p:nvPr/>
        </p:nvSpPr>
        <p:spPr>
          <a:xfrm>
            <a:off x="8033653" y="1929640"/>
            <a:ext cx="3407228" cy="2831540"/>
          </a:xfrm>
          <a:prstGeom prst="rect">
            <a:avLst/>
          </a:prstGeom>
          <a:noFill/>
          <a:ln w="9528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Think of            one thing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one person…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4C274D-3962-B4DC-2B35-1946214F3116}"/>
              </a:ext>
            </a:extLst>
          </p:cNvPr>
          <p:cNvSpPr/>
          <p:nvPr/>
        </p:nvSpPr>
        <p:spPr>
          <a:xfrm rot="19140721">
            <a:off x="6999423" y="5315037"/>
            <a:ext cx="1736820" cy="533396"/>
          </a:xfrm>
          <a:custGeom>
            <a:avLst>
              <a:gd name="f0" fmla="val 18283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solidFill>
            <a:srgbClr val="FFFF00"/>
          </a:solidFill>
          <a:ln w="12701" cap="flat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7916C4B0-4DEC-A17F-AA50-2DB874530A94}"/>
              </a:ext>
            </a:extLst>
          </p:cNvPr>
          <p:cNvSpPr txBox="1"/>
          <p:nvPr/>
        </p:nvSpPr>
        <p:spPr>
          <a:xfrm>
            <a:off x="102704" y="1913695"/>
            <a:ext cx="11986591" cy="4578176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e reflect upon the wonderful gift of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forgiveness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At times we may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find it hard</a:t>
            </a:r>
            <a:r>
              <a:rPr kumimoji="0" lang="en-GB" sz="2800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to forgive someone                                 who has hurt or offended us in anyway.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Today we will learn about the ancient city of </a:t>
            </a: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NINEVEH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,                   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 place where people openly rebelled against God, indeed,                           its very foundation was set in opposition to the commandments to God.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is a tale of Gods patience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and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mercy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                                               and of personal and national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repentance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4C0E26C-24E9-E79F-E11D-67251258023F}"/>
              </a:ext>
            </a:extLst>
          </p:cNvPr>
          <p:cNvSpPr txBox="1"/>
          <p:nvPr/>
        </p:nvSpPr>
        <p:spPr>
          <a:xfrm>
            <a:off x="1196277" y="-25297"/>
            <a:ext cx="9688763" cy="193899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9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THE WORD        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WE LISTEN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pic>
        <p:nvPicPr>
          <p:cNvPr id="4" name="Picture 8" descr="E:\New BEO Badge.png">
            <a:extLst>
              <a:ext uri="{FF2B5EF4-FFF2-40B4-BE49-F238E27FC236}">
                <a16:creationId xmlns:a16="http://schemas.microsoft.com/office/drawing/2014/main" id="{A803F72C-42A7-B448-C062-F00D393152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806" y="78647"/>
            <a:ext cx="1407846" cy="1731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4A5C326-A83A-5BB4-3449-21E02E0EA4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4664" y="234314"/>
            <a:ext cx="1447513" cy="1384931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8A1F82E-2766-536B-9DF9-28A88C7EB2F6}"/>
              </a:ext>
            </a:extLst>
          </p:cNvPr>
          <p:cNvSpPr txBox="1"/>
          <p:nvPr/>
        </p:nvSpPr>
        <p:spPr>
          <a:xfrm>
            <a:off x="4259667" y="6509633"/>
            <a:ext cx="340359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A.M.D.G. – For the Greater Glory of God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neveh Lyrics Video">
            <a:hlinkClick r:id="" action="ppaction://media"/>
            <a:extLst>
              <a:ext uri="{FF2B5EF4-FFF2-40B4-BE49-F238E27FC236}">
                <a16:creationId xmlns:a16="http://schemas.microsoft.com/office/drawing/2014/main" id="{A741BD45-932E-C15F-2715-36519E22C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284" y="1679367"/>
            <a:ext cx="9632513" cy="5418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2FD589-8030-65CF-22C4-BB8A8D620ADF}"/>
              </a:ext>
            </a:extLst>
          </p:cNvPr>
          <p:cNvSpPr txBox="1"/>
          <p:nvPr/>
        </p:nvSpPr>
        <p:spPr>
          <a:xfrm>
            <a:off x="765243" y="-343614"/>
            <a:ext cx="10661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chemeClr val="bg1"/>
                </a:solidFill>
                <a:latin typeface="Algerian" panose="04020705040A02060702" pitchFamily="82" charset="0"/>
              </a:rPr>
              <a:t>NINEVEH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1C247-3B84-DDBC-359E-FFE6F48EBC88}"/>
              </a:ext>
            </a:extLst>
          </p:cNvPr>
          <p:cNvSpPr txBox="1"/>
          <p:nvPr/>
        </p:nvSpPr>
        <p:spPr>
          <a:xfrm>
            <a:off x="8679897" y="6174326"/>
            <a:ext cx="19939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4FEE040-C7E0-AC41-838A-B9F1AE5163A2}"/>
              </a:ext>
            </a:extLst>
          </p:cNvPr>
          <p:cNvSpPr txBox="1"/>
          <p:nvPr/>
        </p:nvSpPr>
        <p:spPr>
          <a:xfrm>
            <a:off x="-116304" y="6112771"/>
            <a:ext cx="480383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FOLLOW THE LYRICS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C8D357EB-827E-B801-962F-8934D8B06D99}"/>
              </a:ext>
            </a:extLst>
          </p:cNvPr>
          <p:cNvSpPr/>
          <p:nvPr/>
        </p:nvSpPr>
        <p:spPr>
          <a:xfrm rot="1989703">
            <a:off x="1924600" y="5257921"/>
            <a:ext cx="433310" cy="82846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C4DDA-1E35-DB52-1BB2-D2735FEC40A3}"/>
              </a:ext>
            </a:extLst>
          </p:cNvPr>
          <p:cNvSpPr/>
          <p:nvPr/>
        </p:nvSpPr>
        <p:spPr>
          <a:xfrm>
            <a:off x="765243" y="2251442"/>
            <a:ext cx="10245657" cy="1361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8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914FD-70D9-1F33-B4A8-4DDD4258F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ainting of a building with horses on the wall&#10;&#10;AI-generated content may be incorrect.">
            <a:extLst>
              <a:ext uri="{FF2B5EF4-FFF2-40B4-BE49-F238E27FC236}">
                <a16:creationId xmlns:a16="http://schemas.microsoft.com/office/drawing/2014/main" id="{2E2DF90C-1FCF-6BF0-E2CA-CD91E64F2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BB404-28C1-429E-9723-470FB29AAB6A}"/>
              </a:ext>
            </a:extLst>
          </p:cNvPr>
          <p:cNvSpPr txBox="1"/>
          <p:nvPr/>
        </p:nvSpPr>
        <p:spPr>
          <a:xfrm>
            <a:off x="251086" y="212450"/>
            <a:ext cx="3852827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5FD8E6-38CD-56DA-49E9-35A7CD5BA2B2}"/>
              </a:ext>
            </a:extLst>
          </p:cNvPr>
          <p:cNvSpPr/>
          <p:nvPr/>
        </p:nvSpPr>
        <p:spPr>
          <a:xfrm>
            <a:off x="2085918" y="3942638"/>
            <a:ext cx="8429681" cy="954107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The ruins of this ancient city are located near the modern-day city of Mosul in northern Iraq.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22DDD3-CF60-7C7C-CF0B-88D998376A18}"/>
              </a:ext>
            </a:extLst>
          </p:cNvPr>
          <p:cNvSpPr/>
          <p:nvPr/>
        </p:nvSpPr>
        <p:spPr>
          <a:xfrm>
            <a:off x="2554002" y="6098156"/>
            <a:ext cx="7493511" cy="52322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Archaeologists uncovered the city in 1847.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01ED8-E50D-A3FF-5402-D29D8A3046E3}"/>
              </a:ext>
            </a:extLst>
          </p:cNvPr>
          <p:cNvSpPr/>
          <p:nvPr/>
        </p:nvSpPr>
        <p:spPr>
          <a:xfrm>
            <a:off x="2085918" y="5268497"/>
            <a:ext cx="8429681" cy="523220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It was so big it took 3 days to walk across the it.</a:t>
            </a:r>
          </a:p>
        </p:txBody>
      </p:sp>
    </p:spTree>
    <p:extLst>
      <p:ext uri="{BB962C8B-B14F-4D97-AF65-F5344CB8AC3E}">
        <p14:creationId xmlns:p14="http://schemas.microsoft.com/office/powerpoint/2010/main" val="3596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map of the middle east&#10;&#10;AI-generated content may be incorrect.">
            <a:extLst>
              <a:ext uri="{FF2B5EF4-FFF2-40B4-BE49-F238E27FC236}">
                <a16:creationId xmlns:a16="http://schemas.microsoft.com/office/drawing/2014/main" id="{87AD0394-0C41-3695-2BF8-5A284FA9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A2B0BC-8DF2-BD80-6FF3-42AF2FDA2A76}"/>
              </a:ext>
            </a:extLst>
          </p:cNvPr>
          <p:cNvSpPr/>
          <p:nvPr/>
        </p:nvSpPr>
        <p:spPr>
          <a:xfrm>
            <a:off x="6322979" y="1605063"/>
            <a:ext cx="1400783" cy="428017"/>
          </a:xfrm>
          <a:prstGeom prst="ellipse">
            <a:avLst/>
          </a:prstGeom>
          <a:noFill/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4FF73-E897-C22B-AD4B-ADA5EF4B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wn leather book with gold text on it&#10;&#10;AI-generated content may be incorrect.">
            <a:extLst>
              <a:ext uri="{FF2B5EF4-FFF2-40B4-BE49-F238E27FC236}">
                <a16:creationId xmlns:a16="http://schemas.microsoft.com/office/drawing/2014/main" id="{4A910DE4-5746-4293-3238-7F59BC5AD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0127" r="16494" b="7209"/>
          <a:stretch>
            <a:fillRect/>
          </a:stretch>
        </p:blipFill>
        <p:spPr>
          <a:xfrm>
            <a:off x="455832" y="259271"/>
            <a:ext cx="4953497" cy="63945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stack of books with names&#10;&#10;AI-generated content may be incorrect.">
            <a:extLst>
              <a:ext uri="{FF2B5EF4-FFF2-40B4-BE49-F238E27FC236}">
                <a16:creationId xmlns:a16="http://schemas.microsoft.com/office/drawing/2014/main" id="{A8C714B1-1E5E-BBA3-24CF-E3D6D3831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7" y="224067"/>
            <a:ext cx="5727313" cy="64297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48477EA-FC23-DAE3-89A6-CD467A144D83}"/>
              </a:ext>
            </a:extLst>
          </p:cNvPr>
          <p:cNvSpPr/>
          <p:nvPr/>
        </p:nvSpPr>
        <p:spPr>
          <a:xfrm>
            <a:off x="10012035" y="3438927"/>
            <a:ext cx="1124607" cy="756745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49DB5-4F30-52EE-DBBD-C2929B441734}"/>
              </a:ext>
            </a:extLst>
          </p:cNvPr>
          <p:cNvSpPr txBox="1"/>
          <p:nvPr/>
        </p:nvSpPr>
        <p:spPr>
          <a:xfrm>
            <a:off x="2187279" y="3318679"/>
            <a:ext cx="2462931" cy="76944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FBCA68A-6D04-E324-F76F-372C72F09E50}"/>
              </a:ext>
            </a:extLst>
          </p:cNvPr>
          <p:cNvSpPr/>
          <p:nvPr/>
        </p:nvSpPr>
        <p:spPr>
          <a:xfrm>
            <a:off x="4902740" y="3552685"/>
            <a:ext cx="4992951" cy="53543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76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29C95-48E7-A14E-9FDB-31CBEE77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cover with a whale and a child&#10;&#10;AI-generated content may be incorrect.">
            <a:extLst>
              <a:ext uri="{FF2B5EF4-FFF2-40B4-BE49-F238E27FC236}">
                <a16:creationId xmlns:a16="http://schemas.microsoft.com/office/drawing/2014/main" id="{ABA5DF1D-B4D8-EE7D-1BC5-70E9BBFB5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356235"/>
            <a:ext cx="3908170" cy="4880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926FDF-D57E-3E5F-6F4E-085EF7FD7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90" y="2042386"/>
            <a:ext cx="6464311" cy="3508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5A557-B2E1-FCD2-8641-5AE3667523DB}"/>
              </a:ext>
            </a:extLst>
          </p:cNvPr>
          <p:cNvSpPr txBox="1"/>
          <p:nvPr/>
        </p:nvSpPr>
        <p:spPr>
          <a:xfrm>
            <a:off x="1498599" y="257315"/>
            <a:ext cx="9588501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This book tells the story of Jonah, a prophet who was </a:t>
            </a:r>
            <a:r>
              <a:rPr lang="en-GB" sz="20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sent by God to Nineveh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0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Nineveh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was full of people living in a way that dishonoured God. 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AFE8E-79BA-41C6-B4E8-90C2D973CED8}"/>
              </a:ext>
            </a:extLst>
          </p:cNvPr>
          <p:cNvSpPr txBox="1"/>
          <p:nvPr/>
        </p:nvSpPr>
        <p:spPr>
          <a:xfrm>
            <a:off x="2298700" y="6106754"/>
            <a:ext cx="95885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Jonah </a:t>
            </a:r>
            <a:r>
              <a:rPr lang="en-GB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would not accept his </a:t>
            </a:r>
            <a:r>
              <a:rPr lang="en-GB" sz="20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personal sin</a:t>
            </a:r>
            <a:r>
              <a:rPr lang="en-GB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ended up in the belly of a </a:t>
            </a:r>
            <a:r>
              <a:rPr lang="en-GB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whale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5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EAAA07-E90C-D0FB-DCA4-02BCA72DF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04" t="14353" r="6140" b="45469"/>
          <a:stretch>
            <a:fillRect/>
          </a:stretch>
        </p:blipFill>
        <p:spPr>
          <a:xfrm>
            <a:off x="183572" y="150460"/>
            <a:ext cx="11824856" cy="65570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FE800-3155-57E6-FF45-E305FD69E38B}"/>
              </a:ext>
            </a:extLst>
          </p:cNvPr>
          <p:cNvSpPr txBox="1"/>
          <p:nvPr/>
        </p:nvSpPr>
        <p:spPr>
          <a:xfrm>
            <a:off x="406007" y="164733"/>
            <a:ext cx="11379986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NINEVEH, THE SINFUL CITY</a:t>
            </a:r>
          </a:p>
        </p:txBody>
      </p:sp>
      <p:pic>
        <p:nvPicPr>
          <p:cNvPr id="2" name="Old Spice - Scary Music...">
            <a:hlinkClick r:id="" action="ppaction://media"/>
            <a:extLst>
              <a:ext uri="{FF2B5EF4-FFF2-40B4-BE49-F238E27FC236}">
                <a16:creationId xmlns:a16="http://schemas.microsoft.com/office/drawing/2014/main" id="{02D45AF3-4FBD-9A81-21CD-7FE7090AA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1144351" y="1686466"/>
            <a:ext cx="528840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6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19C69C-901C-61F6-11C9-5546F53D5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8CFFBA-61C6-57B1-B0B7-15F69E5618A5}"/>
              </a:ext>
            </a:extLst>
          </p:cNvPr>
          <p:cNvSpPr txBox="1"/>
          <p:nvPr/>
        </p:nvSpPr>
        <p:spPr>
          <a:xfrm>
            <a:off x="490881" y="0"/>
            <a:ext cx="11585274" cy="34778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A9CE3-4A3A-F518-36B5-C1008D432048}"/>
              </a:ext>
            </a:extLst>
          </p:cNvPr>
          <p:cNvSpPr txBox="1"/>
          <p:nvPr/>
        </p:nvSpPr>
        <p:spPr>
          <a:xfrm>
            <a:off x="2190472" y="3767998"/>
            <a:ext cx="7499076" cy="23750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Symbol of Wickedness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Nineveh, the capital of the Assyrian empire,                      </a:t>
            </a: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was known for its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arrogance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violence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and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cruelty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. </a:t>
            </a: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B57D0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1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A109B04-47DA-754D-2093-9EB5F4935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2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8CDEE-C4F3-C186-C664-E4E9847CDD8B}"/>
              </a:ext>
            </a:extLst>
          </p:cNvPr>
          <p:cNvSpPr txBox="1"/>
          <p:nvPr/>
        </p:nvSpPr>
        <p:spPr>
          <a:xfrm>
            <a:off x="9817101" y="5464315"/>
            <a:ext cx="20573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Wickedness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0D123-E658-11E1-0764-5267BCD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26900-E05D-564D-CE27-8A36A570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1" t="20068" r="34469" b="21388"/>
          <a:stretch>
            <a:fillRect/>
          </a:stretch>
        </p:blipFill>
        <p:spPr>
          <a:xfrm>
            <a:off x="-1" y="0"/>
            <a:ext cx="121825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ABE5F-18D5-4799-C0DD-525B9AE68A3E}"/>
              </a:ext>
            </a:extLst>
          </p:cNvPr>
          <p:cNvSpPr txBox="1"/>
          <p:nvPr/>
        </p:nvSpPr>
        <p:spPr>
          <a:xfrm>
            <a:off x="9880601" y="333515"/>
            <a:ext cx="19939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Worshipping False Gods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D4DE84-A6DD-66FA-9636-11F918EE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9508D38-DD9A-22DC-4BED-A0C3FEB9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5" t="20398" r="34836" b="20866"/>
          <a:stretch>
            <a:fillRect/>
          </a:stretch>
        </p:blipFill>
        <p:spPr>
          <a:xfrm>
            <a:off x="0" y="-1"/>
            <a:ext cx="12192000" cy="6779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70C1D-7F04-25BA-DC93-6AFB1BB227FB}"/>
              </a:ext>
            </a:extLst>
          </p:cNvPr>
          <p:cNvSpPr txBox="1"/>
          <p:nvPr/>
        </p:nvSpPr>
        <p:spPr>
          <a:xfrm>
            <a:off x="3759201" y="282715"/>
            <a:ext cx="33528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Attacking other cities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98990-6378-C63C-8C06-0EB8467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ABCA802-7D44-ECA0-105B-D8DE6546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91" t="20040" r="49213" b="20479"/>
          <a:stretch>
            <a:fillRect/>
          </a:stretch>
        </p:blipFill>
        <p:spPr>
          <a:xfrm>
            <a:off x="-1" y="0"/>
            <a:ext cx="12192001" cy="6865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513CEE-4592-B365-6FDB-70819FD607F0}"/>
              </a:ext>
            </a:extLst>
          </p:cNvPr>
          <p:cNvSpPr txBox="1"/>
          <p:nvPr/>
        </p:nvSpPr>
        <p:spPr>
          <a:xfrm>
            <a:off x="9613901" y="397015"/>
            <a:ext cx="19939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Pagan Gods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5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71332-3478-490E-5B8C-7163FF9B6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1A5F6F6-DAFC-3312-AF70-8957A28EE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F75F327A-CEC5-22BB-FF89-5E7D5A4A9F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0096" y="95481"/>
            <a:ext cx="1039809" cy="1368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875AC6F-7B0E-5133-FF1E-4B3375EE4B57}"/>
              </a:ext>
            </a:extLst>
          </p:cNvPr>
          <p:cNvSpPr txBox="1"/>
          <p:nvPr/>
        </p:nvSpPr>
        <p:spPr>
          <a:xfrm>
            <a:off x="1478484" y="184544"/>
            <a:ext cx="8864358" cy="830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RECONCILIATION SERVICE</a:t>
            </a:r>
          </a:p>
        </p:txBody>
      </p:sp>
      <p:sp>
        <p:nvSpPr>
          <p:cNvPr id="6" name="Google Shape;565;p93">
            <a:extLst>
              <a:ext uri="{FF2B5EF4-FFF2-40B4-BE49-F238E27FC236}">
                <a16:creationId xmlns:a16="http://schemas.microsoft.com/office/drawing/2014/main" id="{5E9AAF47-6B8A-BC86-8709-788E474608A9}"/>
              </a:ext>
            </a:extLst>
          </p:cNvPr>
          <p:cNvSpPr/>
          <p:nvPr/>
        </p:nvSpPr>
        <p:spPr>
          <a:xfrm>
            <a:off x="4062523" y="1015532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Friday 12</a:t>
            </a:r>
            <a:r>
              <a: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th</a:t>
            </a: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December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0A9401A-C419-09C0-2E2A-7EE91E3991F6}"/>
              </a:ext>
            </a:extLst>
          </p:cNvPr>
          <p:cNvSpPr txBox="1"/>
          <p:nvPr/>
        </p:nvSpPr>
        <p:spPr>
          <a:xfrm>
            <a:off x="3299996" y="1427634"/>
            <a:ext cx="4803836" cy="646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ADVENT 2025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E110254-8EFC-7DFE-1BFA-66451205DFBD}"/>
              </a:ext>
            </a:extLst>
          </p:cNvPr>
          <p:cNvSpPr txBox="1"/>
          <p:nvPr/>
        </p:nvSpPr>
        <p:spPr>
          <a:xfrm>
            <a:off x="472084" y="2429508"/>
            <a:ext cx="11247832" cy="368306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76200" cap="flat">
            <a:solidFill>
              <a:srgbClr val="C00000"/>
            </a:solidFill>
            <a:prstDash val="sysDash"/>
            <a:miter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WHERE THERE IS                              </a:t>
            </a:r>
            <a:endParaRPr kumimoji="0" lang="en-US" sz="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IN ME.</a:t>
            </a:r>
          </a:p>
        </p:txBody>
      </p:sp>
      <p:sp>
        <p:nvSpPr>
          <p:cNvPr id="9" name="Google Shape;565;p93">
            <a:extLst>
              <a:ext uri="{FF2B5EF4-FFF2-40B4-BE49-F238E27FC236}">
                <a16:creationId xmlns:a16="http://schemas.microsoft.com/office/drawing/2014/main" id="{07F7E822-3ADE-115F-9781-20331BE19589}"/>
              </a:ext>
            </a:extLst>
          </p:cNvPr>
          <p:cNvSpPr/>
          <p:nvPr/>
        </p:nvSpPr>
        <p:spPr>
          <a:xfrm>
            <a:off x="4268620" y="6468118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E1C216C-0858-CF1A-A580-760FE6FC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10757225" y="184545"/>
            <a:ext cx="1248939" cy="12430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5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470832-18E0-329D-5CEC-659B9E65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FF9BDB2-80B7-FFC6-F208-2A09932D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5" t="20133" r="34166" b="20866"/>
          <a:stretch>
            <a:fillRect/>
          </a:stretch>
        </p:blipFill>
        <p:spPr>
          <a:xfrm>
            <a:off x="0" y="0"/>
            <a:ext cx="1217655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FF3171-D62D-7F11-6FEC-8BE34852F7D4}"/>
              </a:ext>
            </a:extLst>
          </p:cNvPr>
          <p:cNvSpPr txBox="1"/>
          <p:nvPr/>
        </p:nvSpPr>
        <p:spPr>
          <a:xfrm>
            <a:off x="939801" y="435115"/>
            <a:ext cx="19939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Worshipping False Gods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924F3D-5370-BDD2-F288-8B3CF7E83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4115C7F-130F-ABD7-E08E-4133765F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20068" r="34434" b="20647"/>
          <a:stretch>
            <a:fillRect/>
          </a:stretch>
        </p:blipFill>
        <p:spPr>
          <a:xfrm>
            <a:off x="0" y="0"/>
            <a:ext cx="11971626" cy="6692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61423-C2D2-CBFB-71D9-54D3734678DD}"/>
              </a:ext>
            </a:extLst>
          </p:cNvPr>
          <p:cNvSpPr txBox="1"/>
          <p:nvPr/>
        </p:nvSpPr>
        <p:spPr>
          <a:xfrm>
            <a:off x="5156201" y="165798"/>
            <a:ext cx="21843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 Sinful City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4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A5A430-15AD-3554-7BE0-8F42A68F8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C394961-4E81-1FE6-7070-2BF7D1A7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4" t="19818" r="34235" b="20867"/>
          <a:stretch>
            <a:fillRect/>
          </a:stretch>
        </p:blipFill>
        <p:spPr>
          <a:xfrm>
            <a:off x="0" y="0"/>
            <a:ext cx="121378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B2F95-3F16-099F-C198-040FB70F16C8}"/>
              </a:ext>
            </a:extLst>
          </p:cNvPr>
          <p:cNvSpPr txBox="1"/>
          <p:nvPr/>
        </p:nvSpPr>
        <p:spPr>
          <a:xfrm>
            <a:off x="749300" y="651015"/>
            <a:ext cx="23875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 cruel people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753E3-D077-3148-062A-1FD1CBD4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2E9591-ACAB-ED3F-6CB2-DACFC7B50E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1" r="2892"/>
          <a:stretch>
            <a:fillRect/>
          </a:stretch>
        </p:blipFill>
        <p:spPr>
          <a:xfrm>
            <a:off x="0" y="0"/>
            <a:ext cx="12192000" cy="6841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9B86DE-4CAF-985A-AB9E-D337375CC0CA}"/>
              </a:ext>
            </a:extLst>
          </p:cNvPr>
          <p:cNvSpPr txBox="1"/>
          <p:nvPr/>
        </p:nvSpPr>
        <p:spPr>
          <a:xfrm>
            <a:off x="8204199" y="435115"/>
            <a:ext cx="36576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City excavated in 1847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6D9ADA-1038-3738-CC95-427749A70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8F6FCF6-A1B0-B1CB-14C3-C36DE45B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82" t="20068" r="34317" b="2138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AC1FC-A722-EC70-DEF1-CB6091560448}"/>
              </a:ext>
            </a:extLst>
          </p:cNvPr>
          <p:cNvSpPr txBox="1"/>
          <p:nvPr/>
        </p:nvSpPr>
        <p:spPr>
          <a:xfrm>
            <a:off x="8204199" y="435115"/>
            <a:ext cx="365760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Openly rejecting God’s commandments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6EB0B1-8AC1-359D-AF17-BE60BC91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04D4579-F8BB-74CA-4718-ACA8DC0B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14" t="4849" b="6262"/>
          <a:stretch>
            <a:fillRect/>
          </a:stretch>
        </p:blipFill>
        <p:spPr>
          <a:xfrm>
            <a:off x="0" y="0"/>
            <a:ext cx="12148840" cy="68579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43EDB8-FDCD-E3B4-7A39-FEE7390F77C8}"/>
              </a:ext>
            </a:extLst>
          </p:cNvPr>
          <p:cNvSpPr txBox="1"/>
          <p:nvPr/>
        </p:nvSpPr>
        <p:spPr>
          <a:xfrm>
            <a:off x="508000" y="371615"/>
            <a:ext cx="43560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Defied God’s Commandments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26D24-7F23-797A-42CE-EFF30559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70948-64D0-E95F-AD94-2F440149A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19" t="20220" r="39423" b="289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79FF1-8591-4094-4216-0276939A89B5}"/>
              </a:ext>
            </a:extLst>
          </p:cNvPr>
          <p:cNvSpPr txBox="1"/>
          <p:nvPr/>
        </p:nvSpPr>
        <p:spPr>
          <a:xfrm>
            <a:off x="469901" y="308115"/>
            <a:ext cx="1549399" cy="17851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Struck Fear into their Enemies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CED75-463A-30E8-E72C-C5C45CE7F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statue of an egyptian god&#10;&#10;AI-generated content may be incorrect.">
            <a:extLst>
              <a:ext uri="{FF2B5EF4-FFF2-40B4-BE49-F238E27FC236}">
                <a16:creationId xmlns:a16="http://schemas.microsoft.com/office/drawing/2014/main" id="{0432AB28-1A85-1349-68E3-F8FF9176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783" b="-2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2" name="Picture 1" descr="A statue of an egyptian god&#10;&#10;AI-generated content may be incorrect.">
            <a:extLst>
              <a:ext uri="{FF2B5EF4-FFF2-40B4-BE49-F238E27FC236}">
                <a16:creationId xmlns:a16="http://schemas.microsoft.com/office/drawing/2014/main" id="{517C9F1F-6B6E-0EA4-DF61-158F064AC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783" b="-2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3" name="Picture 2" descr="A statue of an egyptian god&#10;&#10;AI-generated content may be incorrect.">
            <a:extLst>
              <a:ext uri="{FF2B5EF4-FFF2-40B4-BE49-F238E27FC236}">
                <a16:creationId xmlns:a16="http://schemas.microsoft.com/office/drawing/2014/main" id="{4E0B2EA9-A211-0942-6711-16968AA2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783" b="-2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1BAE3-8E98-FCCF-124A-3C461326A336}"/>
              </a:ext>
            </a:extLst>
          </p:cNvPr>
          <p:cNvSpPr txBox="1"/>
          <p:nvPr/>
        </p:nvSpPr>
        <p:spPr>
          <a:xfrm>
            <a:off x="4978400" y="3254515"/>
            <a:ext cx="19685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False Idols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3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38419-61B0-3DAD-31F4-9BAE78FC1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954FBDC-9506-C1E6-AFC5-BCCB3EB8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7" t="19331" r="34458" b="20591"/>
          <a:stretch>
            <a:fillRect/>
          </a:stretch>
        </p:blipFill>
        <p:spPr>
          <a:xfrm>
            <a:off x="90435" y="0"/>
            <a:ext cx="121342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6C0C6D-50E9-0C1D-A7C4-F8743F02F75F}"/>
              </a:ext>
            </a:extLst>
          </p:cNvPr>
          <p:cNvSpPr txBox="1"/>
          <p:nvPr/>
        </p:nvSpPr>
        <p:spPr>
          <a:xfrm>
            <a:off x="8343901" y="524015"/>
            <a:ext cx="208279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Pagan Gods</a:t>
            </a:r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6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group of people standing in front of a statue&#10;&#10;AI-generated content may be incorrect.">
            <a:extLst>
              <a:ext uri="{FF2B5EF4-FFF2-40B4-BE49-F238E27FC236}">
                <a16:creationId xmlns:a16="http://schemas.microsoft.com/office/drawing/2014/main" id="{2EBBCFB1-D098-BCC5-D5BC-FBE2018E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3" y="0"/>
            <a:ext cx="1200150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BA9BB-4DE9-8A3A-A440-7C598E39830D}"/>
              </a:ext>
            </a:extLst>
          </p:cNvPr>
          <p:cNvSpPr txBox="1"/>
          <p:nvPr/>
        </p:nvSpPr>
        <p:spPr>
          <a:xfrm>
            <a:off x="4279900" y="206515"/>
            <a:ext cx="43306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Open Rebellion against God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BFEB9DF-0871-363E-5EB1-4C293B2B3B02}"/>
              </a:ext>
            </a:extLst>
          </p:cNvPr>
          <p:cNvSpPr txBox="1"/>
          <p:nvPr/>
        </p:nvSpPr>
        <p:spPr>
          <a:xfrm>
            <a:off x="8546841" y="2885325"/>
            <a:ext cx="3788523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We light our Advent Wreath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1BB19065-C1D6-560F-255B-81C0565A1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80039" y="479858"/>
            <a:ext cx="1292760" cy="1731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E1E98D9-968C-73E8-FE8C-AA50A79D0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681011" cy="6858000"/>
          </a:xfrm>
          <a:prstGeom prst="rect">
            <a:avLst/>
          </a:prstGeom>
          <a:noFill/>
          <a:ln w="9528" cap="flat">
            <a:solidFill>
              <a:srgbClr val="FFFFFF"/>
            </a:solidFill>
            <a:prstDash val="solid"/>
            <a:miter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2AF123A-6A2B-52CF-AD60-AF0EA00DA88E}"/>
              </a:ext>
            </a:extLst>
          </p:cNvPr>
          <p:cNvSpPr txBox="1"/>
          <p:nvPr/>
        </p:nvSpPr>
        <p:spPr>
          <a:xfrm>
            <a:off x="2049627" y="371685"/>
            <a:ext cx="137470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2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nd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 Sunday of Advent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CA8092A-C7D5-5BC2-AFDD-E5ED83317C0D}"/>
              </a:ext>
            </a:extLst>
          </p:cNvPr>
          <p:cNvSpPr txBox="1"/>
          <p:nvPr/>
        </p:nvSpPr>
        <p:spPr>
          <a:xfrm>
            <a:off x="251926" y="1949354"/>
            <a:ext cx="137470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1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st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 Sunday of Advent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31E823A0-1574-B558-B964-862863EF35B3}"/>
              </a:ext>
            </a:extLst>
          </p:cNvPr>
          <p:cNvSpPr txBox="1"/>
          <p:nvPr/>
        </p:nvSpPr>
        <p:spPr>
          <a:xfrm>
            <a:off x="4922864" y="555187"/>
            <a:ext cx="148029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3</a:t>
            </a:r>
            <a:r>
              <a:rPr kumimoji="0" lang="en-GB" sz="14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rd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 Sunday of Advent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62EBC2C-B9B2-4667-B7B0-8669FD3EADCB}"/>
              </a:ext>
            </a:extLst>
          </p:cNvPr>
          <p:cNvSpPr txBox="1"/>
          <p:nvPr/>
        </p:nvSpPr>
        <p:spPr>
          <a:xfrm>
            <a:off x="3628558" y="151717"/>
            <a:ext cx="112399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Christmas Day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950C6B2-0787-24F0-0379-272EFDB939A0}"/>
              </a:ext>
            </a:extLst>
          </p:cNvPr>
          <p:cNvSpPr txBox="1"/>
          <p:nvPr/>
        </p:nvSpPr>
        <p:spPr>
          <a:xfrm>
            <a:off x="7118457" y="1733912"/>
            <a:ext cx="1374708" cy="7386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Sunday before Christmas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BBABA614-FBFB-E95F-AB83-327FD5AE348D}"/>
              </a:ext>
            </a:extLst>
          </p:cNvPr>
          <p:cNvSpPr txBox="1"/>
          <p:nvPr/>
        </p:nvSpPr>
        <p:spPr>
          <a:xfrm>
            <a:off x="1551992" y="2844259"/>
            <a:ext cx="7993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Hope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104EE67C-EEBE-2B26-8515-3BEB94EF2439}"/>
              </a:ext>
            </a:extLst>
          </p:cNvPr>
          <p:cNvSpPr txBox="1"/>
          <p:nvPr/>
        </p:nvSpPr>
        <p:spPr>
          <a:xfrm>
            <a:off x="2431032" y="2503828"/>
            <a:ext cx="7993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Peace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18E3DB8-34F8-99FD-91C8-04BA69EE34AC}"/>
              </a:ext>
            </a:extLst>
          </p:cNvPr>
          <p:cNvSpPr txBox="1"/>
          <p:nvPr/>
        </p:nvSpPr>
        <p:spPr>
          <a:xfrm>
            <a:off x="5156365" y="2472574"/>
            <a:ext cx="7993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Joy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23538C4-9F52-4135-B77C-74D2B81BDBFA}"/>
              </a:ext>
            </a:extLst>
          </p:cNvPr>
          <p:cNvSpPr txBox="1"/>
          <p:nvPr/>
        </p:nvSpPr>
        <p:spPr>
          <a:xfrm>
            <a:off x="6360420" y="2361428"/>
            <a:ext cx="7993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Love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758F665-B8A7-06BA-1CDD-189DC4D8D395}"/>
              </a:ext>
            </a:extLst>
          </p:cNvPr>
          <p:cNvSpPr txBox="1"/>
          <p:nvPr/>
        </p:nvSpPr>
        <p:spPr>
          <a:xfrm>
            <a:off x="3857524" y="2164796"/>
            <a:ext cx="79932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Purity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115B5-732E-165D-FB6B-DB3E3D9F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EBED13D5-2501-77C3-E97B-291ADB48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55" t="3538" r="29799" b="15972"/>
          <a:stretch>
            <a:fillRect/>
          </a:stretch>
        </p:blipFill>
        <p:spPr>
          <a:xfrm>
            <a:off x="0" y="0"/>
            <a:ext cx="6260123" cy="66901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ABDB203-A727-CAB6-7EBE-009B4A01D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70" t="3400" r="38082" b="8954"/>
          <a:stretch>
            <a:fillRect/>
          </a:stretch>
        </p:blipFill>
        <p:spPr>
          <a:xfrm>
            <a:off x="6897634" y="0"/>
            <a:ext cx="4887966" cy="68660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A2F2DD-B55D-7F1E-A79F-15EAB4155569}"/>
              </a:ext>
            </a:extLst>
          </p:cNvPr>
          <p:cNvSpPr txBox="1"/>
          <p:nvPr/>
        </p:nvSpPr>
        <p:spPr>
          <a:xfrm>
            <a:off x="5581929" y="282715"/>
            <a:ext cx="19939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Worshipping False Idols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8CB365-FE86-E643-F867-E0704A799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statue&#10;&#10;AI-generated content may be incorrect.">
            <a:extLst>
              <a:ext uri="{FF2B5EF4-FFF2-40B4-BE49-F238E27FC236}">
                <a16:creationId xmlns:a16="http://schemas.microsoft.com/office/drawing/2014/main" id="{37FED3C7-EC24-EF30-7151-FC3BA141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3" y="206281"/>
            <a:ext cx="11302766" cy="63578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4BE6F-0142-06C6-69D8-4C7446EE6FD8}"/>
              </a:ext>
            </a:extLst>
          </p:cNvPr>
          <p:cNvSpPr txBox="1"/>
          <p:nvPr/>
        </p:nvSpPr>
        <p:spPr>
          <a:xfrm>
            <a:off x="762001" y="549415"/>
            <a:ext cx="2654299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No Mercy Shown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E420B-9666-42E3-E1A7-78E145A24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97B996-EDD6-D040-ED19-5BEB26EB1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9C2FC-3B6A-8AD7-B01E-B395EBD8AF0A}"/>
              </a:ext>
            </a:extLst>
          </p:cNvPr>
          <p:cNvSpPr txBox="1"/>
          <p:nvPr/>
        </p:nvSpPr>
        <p:spPr>
          <a:xfrm>
            <a:off x="7467601" y="422415"/>
            <a:ext cx="416559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Open defiance towards God</a:t>
            </a:r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5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911C1-470E-FF2B-5DA1-E693C0D96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ack and white drawing of a statue of a bear&#10;&#10;AI-generated content may be incorrect.">
            <a:extLst>
              <a:ext uri="{FF2B5EF4-FFF2-40B4-BE49-F238E27FC236}">
                <a16:creationId xmlns:a16="http://schemas.microsoft.com/office/drawing/2014/main" id="{E0891B42-6557-5BFD-7F16-DF49628DC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"/>
          <a:stretch>
            <a:fillRect/>
          </a:stretch>
        </p:blipFill>
        <p:spPr>
          <a:xfrm>
            <a:off x="705449" y="95149"/>
            <a:ext cx="6332166" cy="66677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7B0E2A-7D0D-97FE-BE40-D0B1654FD4D8}"/>
              </a:ext>
            </a:extLst>
          </p:cNvPr>
          <p:cNvSpPr txBox="1"/>
          <p:nvPr/>
        </p:nvSpPr>
        <p:spPr>
          <a:xfrm>
            <a:off x="8140701" y="663715"/>
            <a:ext cx="284479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Human Sacrifices</a:t>
            </a:r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5DBAA-C0F3-C682-7B45-443998C44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62774C-FF06-0C8F-4570-EFED48E2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33" t="26535" r="3276" b="37289"/>
          <a:stretch>
            <a:fillRect/>
          </a:stretch>
        </p:blipFill>
        <p:spPr>
          <a:xfrm>
            <a:off x="0" y="0"/>
            <a:ext cx="12192000" cy="678872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FD506D6-0CD0-AF1D-2CE3-D7A537996A12}"/>
              </a:ext>
            </a:extLst>
          </p:cNvPr>
          <p:cNvSpPr/>
          <p:nvPr/>
        </p:nvSpPr>
        <p:spPr>
          <a:xfrm>
            <a:off x="-127001" y="190500"/>
            <a:ext cx="5651501" cy="369570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0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E0A5B-17E9-69FF-7395-08095BA02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C00EFA-EC12-9B6C-65DB-F92560A8526E}"/>
              </a:ext>
            </a:extLst>
          </p:cNvPr>
          <p:cNvSpPr txBox="1"/>
          <p:nvPr/>
        </p:nvSpPr>
        <p:spPr>
          <a:xfrm>
            <a:off x="467026" y="626040"/>
            <a:ext cx="11585274" cy="34778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A93BAB-F743-76D9-59F8-A2F8782813DA}"/>
              </a:ext>
            </a:extLst>
          </p:cNvPr>
          <p:cNvSpPr txBox="1"/>
          <p:nvPr/>
        </p:nvSpPr>
        <p:spPr>
          <a:xfrm>
            <a:off x="2286001" y="4265140"/>
            <a:ext cx="7303218" cy="12311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6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THE SINFUL CITY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EBB16-8744-321E-8A92-E18CCCD8E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country&#10;&#10;AI-generated content may be incorrect.">
            <a:extLst>
              <a:ext uri="{FF2B5EF4-FFF2-40B4-BE49-F238E27FC236}">
                <a16:creationId xmlns:a16="http://schemas.microsoft.com/office/drawing/2014/main" id="{0B63F2BE-BBA5-814D-3747-8067C766A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6539" r="2815" b="4348"/>
          <a:stretch>
            <a:fillRect/>
          </a:stretch>
        </p:blipFill>
        <p:spPr>
          <a:xfrm>
            <a:off x="127875" y="174172"/>
            <a:ext cx="8316685" cy="5192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81B400-24EE-ECC3-2A54-63C19EB03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r="3226" b="5437"/>
          <a:stretch>
            <a:fillRect/>
          </a:stretch>
        </p:blipFill>
        <p:spPr>
          <a:xfrm>
            <a:off x="4484915" y="3654972"/>
            <a:ext cx="7326086" cy="3028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C13659-8612-26D7-363B-2A7905691009}"/>
              </a:ext>
            </a:extLst>
          </p:cNvPr>
          <p:cNvSpPr/>
          <p:nvPr/>
        </p:nvSpPr>
        <p:spPr>
          <a:xfrm>
            <a:off x="8066314" y="422989"/>
            <a:ext cx="3828399" cy="1384995"/>
          </a:xfrm>
          <a:prstGeom prst="rect">
            <a:avLst/>
          </a:prstGeom>
          <a:solidFill>
            <a:srgbClr val="FFFFFF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TENBURY WELLS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latin typeface="Comic Sans MS" pitchFamily="66"/>
                <a:cs typeface="Arial"/>
              </a:rPr>
              <a:t>SHROPSHIRE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HANDSWORTH</a:t>
            </a:r>
          </a:p>
        </p:txBody>
      </p:sp>
      <p:sp>
        <p:nvSpPr>
          <p:cNvPr id="3" name="Oval 1">
            <a:extLst>
              <a:ext uri="{FF2B5EF4-FFF2-40B4-BE49-F238E27FC236}">
                <a16:creationId xmlns:a16="http://schemas.microsoft.com/office/drawing/2014/main" id="{FB1796D5-B56E-34A0-F83A-F8D53D204A89}"/>
              </a:ext>
            </a:extLst>
          </p:cNvPr>
          <p:cNvSpPr/>
          <p:nvPr/>
        </p:nvSpPr>
        <p:spPr>
          <a:xfrm>
            <a:off x="4559031" y="5729592"/>
            <a:ext cx="4195864" cy="4280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C00000"/>
            </a:solidFill>
            <a:custDash>
              <a:ds d="100000" sp="100000"/>
            </a:custDash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A1C8DEEF-7AE4-0FCF-5E01-AF54CEFB127B}"/>
              </a:ext>
            </a:extLst>
          </p:cNvPr>
          <p:cNvSpPr/>
          <p:nvPr/>
        </p:nvSpPr>
        <p:spPr>
          <a:xfrm>
            <a:off x="3679860" y="1797703"/>
            <a:ext cx="1517514" cy="138499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C00000"/>
            </a:solidFill>
            <a:custDash>
              <a:ds d="100000" sp="100000"/>
            </a:custDash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ok&#10;&#10;AI-generated content may be incorrect.">
            <a:extLst>
              <a:ext uri="{FF2B5EF4-FFF2-40B4-BE49-F238E27FC236}">
                <a16:creationId xmlns:a16="http://schemas.microsoft.com/office/drawing/2014/main" id="{F40C0649-1596-E106-AFE9-B3B310A2F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7EAD3-D575-9685-F182-3D62A9EC5AFA}"/>
              </a:ext>
            </a:extLst>
          </p:cNvPr>
          <p:cNvSpPr txBox="1"/>
          <p:nvPr/>
        </p:nvSpPr>
        <p:spPr>
          <a:xfrm>
            <a:off x="1663701" y="155715"/>
            <a:ext cx="80137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GOOD NEWS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story ends by Jonah eventually reaching Nineveh</a:t>
            </a:r>
            <a:r>
              <a:rPr lang="en-GB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                                                   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34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0761F-D4FA-DEE2-733A-231EC83F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7718A-B650-EE94-AF31-319DE604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0"/>
            <a:ext cx="12191999" cy="688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E1EBB4-1326-ACFD-053E-A60CA71E945A}"/>
              </a:ext>
            </a:extLst>
          </p:cNvPr>
          <p:cNvSpPr txBox="1"/>
          <p:nvPr/>
        </p:nvSpPr>
        <p:spPr>
          <a:xfrm>
            <a:off x="7137401" y="4880115"/>
            <a:ext cx="41910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He delivers </a:t>
            </a:r>
            <a:r>
              <a:rPr lang="en-GB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God’s message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to the people of Nineveh.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4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F22F1E-D77F-7488-E35B-EEB6E388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273FC-3CA2-7311-1576-F560E0046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2" b="1"/>
          <a:stretch>
            <a:fillRect/>
          </a:stretch>
        </p:blipFill>
        <p:spPr>
          <a:xfrm>
            <a:off x="0" y="0"/>
            <a:ext cx="121747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EC7389-BB42-4287-54B6-A8B0E0F156F6}"/>
              </a:ext>
            </a:extLst>
          </p:cNvPr>
          <p:cNvSpPr txBox="1"/>
          <p:nvPr/>
        </p:nvSpPr>
        <p:spPr>
          <a:xfrm>
            <a:off x="165100" y="243253"/>
            <a:ext cx="4470400" cy="1415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Subsequently,                                                          they </a:t>
            </a:r>
            <a:r>
              <a:rPr lang="en-GB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turn away from their sin                                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God has </a:t>
            </a:r>
            <a:r>
              <a:rPr lang="en-GB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mercy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on them.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B85617-CA82-1717-57B5-AA1B6E15DD5D}"/>
              </a:ext>
            </a:extLst>
          </p:cNvPr>
          <p:cNvSpPr txBox="1"/>
          <p:nvPr/>
        </p:nvSpPr>
        <p:spPr>
          <a:xfrm>
            <a:off x="5588000" y="5471640"/>
            <a:ext cx="64262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endParaRPr lang="en-GB" sz="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/>
            <a:endParaRPr lang="en-GB" sz="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4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= RECONCILIATION</a:t>
            </a:r>
          </a:p>
          <a:p>
            <a:pPr algn="ctr"/>
            <a:endParaRPr lang="en-GB" sz="8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838BF-2887-C008-7C14-662C498C4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18" r="28318"/>
          <a:stretch>
            <a:fillRect/>
          </a:stretch>
        </p:blipFill>
        <p:spPr>
          <a:xfrm>
            <a:off x="4169124" y="166064"/>
            <a:ext cx="7797344" cy="6493895"/>
          </a:xfrm>
          <a:prstGeom prst="rect">
            <a:avLst/>
          </a:prstGeom>
          <a:noFill/>
          <a:ln w="57150" cap="flat">
            <a:solidFill>
              <a:srgbClr val="FFFFFF"/>
            </a:solidFill>
            <a:prstDash val="solid"/>
            <a:miter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F223B0E-142F-BB0B-6589-9B4A6AF3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39" t="9765" r="16949" b="4977"/>
          <a:stretch>
            <a:fillRect/>
          </a:stretch>
        </p:blipFill>
        <p:spPr>
          <a:xfrm>
            <a:off x="0" y="93506"/>
            <a:ext cx="4291132" cy="6764493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4" name="Oval 2">
            <a:extLst>
              <a:ext uri="{FF2B5EF4-FFF2-40B4-BE49-F238E27FC236}">
                <a16:creationId xmlns:a16="http://schemas.microsoft.com/office/drawing/2014/main" id="{E857C73A-7F82-4D90-3C65-F64BE11CB8A1}"/>
              </a:ext>
            </a:extLst>
          </p:cNvPr>
          <p:cNvSpPr/>
          <p:nvPr/>
        </p:nvSpPr>
        <p:spPr>
          <a:xfrm>
            <a:off x="1711546" y="4201887"/>
            <a:ext cx="2022250" cy="5520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9046" cap="flat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304FA-1D08-3DA7-DA9A-385D675C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D6F8F1-2D26-FC05-62D2-5FA9AC9FE72F}"/>
              </a:ext>
            </a:extLst>
          </p:cNvPr>
          <p:cNvSpPr txBox="1"/>
          <p:nvPr/>
        </p:nvSpPr>
        <p:spPr>
          <a:xfrm>
            <a:off x="1419040" y="566132"/>
            <a:ext cx="8640891" cy="38715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BIG</a:t>
            </a:r>
            <a:r>
              <a:rPr kumimoji="0" lang="en-GB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QUESTION!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1D35"/>
                </a:solidFill>
                <a:latin typeface="Comic Sans MS" panose="030F0702030302020204" pitchFamily="66" charset="0"/>
              </a:rPr>
              <a:t>Do we accept that we too have aspects </a:t>
            </a: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1D35"/>
                </a:solidFill>
                <a:latin typeface="Comic Sans MS" panose="030F0702030302020204" pitchFamily="66" charset="0"/>
              </a:rPr>
              <a:t>                                                                        of </a:t>
            </a:r>
            <a:r>
              <a:rPr lang="en-GB" sz="3600" u="sng" dirty="0">
                <a:solidFill>
                  <a:srgbClr val="C00000"/>
                </a:solidFill>
                <a:latin typeface="Comic Sans MS" panose="030F0702030302020204" pitchFamily="66" charset="0"/>
              </a:rPr>
              <a:t>NINEVEH</a:t>
            </a:r>
            <a:r>
              <a:rPr lang="en-GB" sz="3600" dirty="0">
                <a:solidFill>
                  <a:srgbClr val="001D35"/>
                </a:solidFill>
                <a:latin typeface="Comic Sans MS" panose="030F0702030302020204" pitchFamily="66" charset="0"/>
              </a:rPr>
              <a:t> in us?</a:t>
            </a:r>
          </a:p>
          <a:p>
            <a:pPr lvl="0" algn="ctr" fontAlgn="ctr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defRPr/>
            </a:pPr>
            <a:endParaRPr lang="en-GB" sz="200" dirty="0">
              <a:solidFill>
                <a:srgbClr val="001D35"/>
              </a:solidFill>
              <a:latin typeface="Comic Sans MS" panose="030F0702030302020204" pitchFamily="66" charset="0"/>
            </a:endParaRPr>
          </a:p>
          <a:p>
            <a:pPr lvl="0" algn="ctr" fontAlgn="ctr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defRPr/>
            </a:pPr>
            <a:r>
              <a:rPr lang="en-GB" sz="2400" dirty="0">
                <a:solidFill>
                  <a:srgbClr val="001D35"/>
                </a:solidFill>
                <a:latin typeface="Comic Sans MS" panose="030F0702030302020204" pitchFamily="66" charset="0"/>
              </a:rPr>
              <a:t>Do we need cleaning up – inside </a:t>
            </a:r>
            <a:r>
              <a:rPr lang="en-GB" sz="2400" u="sng" dirty="0">
                <a:solidFill>
                  <a:srgbClr val="001D35"/>
                </a:solidFill>
                <a:latin typeface="Comic Sans MS" panose="030F0702030302020204" pitchFamily="66" charset="0"/>
              </a:rPr>
              <a:t>and</a:t>
            </a:r>
            <a:r>
              <a:rPr lang="en-GB" sz="2400" dirty="0">
                <a:solidFill>
                  <a:srgbClr val="001D35"/>
                </a:solidFill>
                <a:latin typeface="Comic Sans MS" panose="030F0702030302020204" pitchFamily="66" charset="0"/>
              </a:rPr>
              <a:t> out.</a:t>
            </a: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ctr" latinLnBrk="0" hangingPunct="1">
              <a:lnSpc>
                <a:spcPts val="1800"/>
              </a:lnSpc>
              <a:spcBef>
                <a:spcPts val="75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we honest and brave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1D3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enough to recognise our faults?</a:t>
            </a:r>
            <a:endParaRPr kumimoji="0" lang="en-GB" sz="400" b="0" i="0" u="none" strike="noStrike" kern="1200" cap="none" spc="0" normalizeH="0" baseline="0" noProof="0" dirty="0">
              <a:ln>
                <a:noFill/>
              </a:ln>
              <a:solidFill>
                <a:srgbClr val="001D35"/>
              </a:solidFill>
              <a:effectLst/>
              <a:uLnTx/>
              <a:uFillTx/>
              <a:latin typeface="Google Sans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276C6-A060-2D3B-7283-C49B4423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75" t="44444" r="25714" b="16826"/>
          <a:stretch>
            <a:fillRect/>
          </a:stretch>
        </p:blipFill>
        <p:spPr>
          <a:xfrm>
            <a:off x="3690888" y="4927600"/>
            <a:ext cx="4097196" cy="155476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391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omparison of a white and a white car&#10;&#10;AI-generated content may be incorrect.">
            <a:extLst>
              <a:ext uri="{FF2B5EF4-FFF2-40B4-BE49-F238E27FC236}">
                <a16:creationId xmlns:a16="http://schemas.microsoft.com/office/drawing/2014/main" id="{8C1530AE-1B8D-897B-1EE7-4FC3D5FC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42" t="31309" r="50934" b="27707"/>
          <a:stretch>
            <a:fillRect/>
          </a:stretch>
        </p:blipFill>
        <p:spPr>
          <a:xfrm>
            <a:off x="543976" y="440173"/>
            <a:ext cx="11104043" cy="5977652"/>
          </a:xfrm>
          <a:prstGeom prst="rect">
            <a:avLst/>
          </a:prstGeom>
          <a:noFill/>
          <a:ln w="57150" cap="flat">
            <a:solidFill>
              <a:srgbClr val="000000"/>
            </a:solidFill>
            <a:prstDash val="solid"/>
            <a:miter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0D17C66-482D-D7F8-1018-669798738B5B}"/>
              </a:ext>
            </a:extLst>
          </p:cNvPr>
          <p:cNvSpPr txBox="1"/>
          <p:nvPr/>
        </p:nvSpPr>
        <p:spPr>
          <a:xfrm>
            <a:off x="4085621" y="175098"/>
            <a:ext cx="3803510" cy="1200332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BEFORE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omparison of a white and a white car&#10;&#10;AI-generated content may be incorrect.">
            <a:extLst>
              <a:ext uri="{FF2B5EF4-FFF2-40B4-BE49-F238E27FC236}">
                <a16:creationId xmlns:a16="http://schemas.microsoft.com/office/drawing/2014/main" id="{3DA6AC0D-3B7E-5FF4-2566-F624FAEE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38" t="30142" r="3587" b="26928"/>
          <a:stretch>
            <a:fillRect/>
          </a:stretch>
        </p:blipFill>
        <p:spPr>
          <a:xfrm>
            <a:off x="642027" y="801489"/>
            <a:ext cx="10710156" cy="58020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86311AC4-355A-6F57-EACE-8BFA5510E250}"/>
              </a:ext>
            </a:extLst>
          </p:cNvPr>
          <p:cNvSpPr txBox="1"/>
          <p:nvPr/>
        </p:nvSpPr>
        <p:spPr>
          <a:xfrm>
            <a:off x="4280169" y="184827"/>
            <a:ext cx="3268495" cy="1200332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AFTER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73B7D-55C7-221C-3018-A273FC781CE7}"/>
              </a:ext>
            </a:extLst>
          </p:cNvPr>
          <p:cNvSpPr txBox="1"/>
          <p:nvPr/>
        </p:nvSpPr>
        <p:spPr>
          <a:xfrm>
            <a:off x="2591727" y="4008404"/>
            <a:ext cx="65814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But - w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hat are you like when no ones looking?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person using a vacuum cleaner&#10;&#10;AI-generated content may be incorrect.">
            <a:extLst>
              <a:ext uri="{FF2B5EF4-FFF2-40B4-BE49-F238E27FC236}">
                <a16:creationId xmlns:a16="http://schemas.microsoft.com/office/drawing/2014/main" id="{7CC9168C-DA69-DF38-4210-5E54976E2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9C23CBD7-44B7-250D-0D05-8C9084FB6EDC}"/>
              </a:ext>
            </a:extLst>
          </p:cNvPr>
          <p:cNvSpPr txBox="1"/>
          <p:nvPr/>
        </p:nvSpPr>
        <p:spPr>
          <a:xfrm>
            <a:off x="8547652" y="172129"/>
            <a:ext cx="3426634" cy="1938992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ARE YOU CLEAN                        ON THE INSIDE!!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800" dirty="0">
              <a:solidFill>
                <a:srgbClr val="000000"/>
              </a:solidFill>
              <a:latin typeface="Comic Sans MS" pitchFamily="66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dirty="0">
                <a:solidFill>
                  <a:srgbClr val="000000"/>
                </a:solidFill>
                <a:latin typeface="Comic Sans MS" pitchFamily="66"/>
              </a:rPr>
              <a:t>DO YOU NEED      A FULL VALET?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0EF6B-F76F-84D5-B3D2-2A041F0EDC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5" t="44444" r="25714" b="16826"/>
          <a:stretch>
            <a:fillRect/>
          </a:stretch>
        </p:blipFill>
        <p:spPr>
          <a:xfrm>
            <a:off x="276402" y="5442857"/>
            <a:ext cx="3231818" cy="122638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0492E9-C914-D02A-FDB8-35D492F3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04F979A-6BB1-4237-045C-048D5D539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B066CC8B-B8A8-FF48-6043-A985E35648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0096" y="95481"/>
            <a:ext cx="1039809" cy="1368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BB784518-22FC-7381-23A0-1419309A056C}"/>
              </a:ext>
            </a:extLst>
          </p:cNvPr>
          <p:cNvSpPr txBox="1"/>
          <p:nvPr/>
        </p:nvSpPr>
        <p:spPr>
          <a:xfrm>
            <a:off x="1478484" y="184544"/>
            <a:ext cx="8864358" cy="830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RECONCILIATION SERVICE</a:t>
            </a:r>
          </a:p>
        </p:txBody>
      </p:sp>
      <p:sp>
        <p:nvSpPr>
          <p:cNvPr id="6" name="Google Shape;565;p93">
            <a:extLst>
              <a:ext uri="{FF2B5EF4-FFF2-40B4-BE49-F238E27FC236}">
                <a16:creationId xmlns:a16="http://schemas.microsoft.com/office/drawing/2014/main" id="{26888059-30A6-C0ED-30F8-83193E4C4ABD}"/>
              </a:ext>
            </a:extLst>
          </p:cNvPr>
          <p:cNvSpPr/>
          <p:nvPr/>
        </p:nvSpPr>
        <p:spPr>
          <a:xfrm>
            <a:off x="4062523" y="1015532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Friday 12</a:t>
            </a:r>
            <a:r>
              <a: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th</a:t>
            </a: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December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C1D42EB-1DFE-13D0-E473-11441B8D4936}"/>
              </a:ext>
            </a:extLst>
          </p:cNvPr>
          <p:cNvSpPr txBox="1"/>
          <p:nvPr/>
        </p:nvSpPr>
        <p:spPr>
          <a:xfrm>
            <a:off x="3299996" y="1427634"/>
            <a:ext cx="4803836" cy="646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ADVENT 2025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75F5B6C-6437-1442-FAD5-65A562F8FF1D}"/>
              </a:ext>
            </a:extLst>
          </p:cNvPr>
          <p:cNvSpPr txBox="1"/>
          <p:nvPr/>
        </p:nvSpPr>
        <p:spPr>
          <a:xfrm>
            <a:off x="341194" y="2585376"/>
            <a:ext cx="11630715" cy="36830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76200" cap="flat">
            <a:solidFill>
              <a:srgbClr val="C00000"/>
            </a:solidFill>
            <a:prstDash val="sysDash"/>
            <a:miter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WHERE THERE                           </a:t>
            </a:r>
            <a:endParaRPr kumimoji="0" lang="en-US" sz="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IN ME.</a:t>
            </a:r>
          </a:p>
        </p:txBody>
      </p:sp>
      <p:sp>
        <p:nvSpPr>
          <p:cNvPr id="9" name="Google Shape;565;p93">
            <a:extLst>
              <a:ext uri="{FF2B5EF4-FFF2-40B4-BE49-F238E27FC236}">
                <a16:creationId xmlns:a16="http://schemas.microsoft.com/office/drawing/2014/main" id="{3ACFDB29-09D6-5094-CF14-47810AC9856F}"/>
              </a:ext>
            </a:extLst>
          </p:cNvPr>
          <p:cNvSpPr/>
          <p:nvPr/>
        </p:nvSpPr>
        <p:spPr>
          <a:xfrm>
            <a:off x="4268620" y="6468118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076FD37-2E51-B304-E4F7-8ACCF734C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10757225" y="184545"/>
            <a:ext cx="1248939" cy="12430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CDC0E8-CEAC-AE2B-2A66-237FA94B8A0B}"/>
              </a:ext>
            </a:extLst>
          </p:cNvPr>
          <p:cNvSpPr/>
          <p:nvPr/>
        </p:nvSpPr>
        <p:spPr>
          <a:xfrm>
            <a:off x="2026382" y="5089236"/>
            <a:ext cx="4769963" cy="137888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Nineveh - MP3">
            <a:hlinkClick r:id="" action="ppaction://media"/>
            <a:extLst>
              <a:ext uri="{FF2B5EF4-FFF2-40B4-BE49-F238E27FC236}">
                <a16:creationId xmlns:a16="http://schemas.microsoft.com/office/drawing/2014/main" id="{4DA1D321-7DA7-9F79-B904-67BD36F51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3165" y="1537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5)">
                                      <p:cBhvr>
                                        <p:cTn id="6" dur="112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0E2990B-1DE8-CA41-6EFA-5499345B71F4}"/>
              </a:ext>
            </a:extLst>
          </p:cNvPr>
          <p:cNvSpPr txBox="1"/>
          <p:nvPr/>
        </p:nvSpPr>
        <p:spPr>
          <a:xfrm>
            <a:off x="1767133" y="157687"/>
            <a:ext cx="8625672" cy="1446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8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WE RESPOND</a:t>
            </a:r>
            <a:endParaRPr kumimoji="0" lang="en-US" sz="8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E2D074E4-50C2-7B03-C14C-F97505A31C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8873" y="48106"/>
            <a:ext cx="1269955" cy="15615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0B1827E-11FB-54E5-8190-0E9709AB0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2805" y="161976"/>
            <a:ext cx="1437052" cy="1374928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EB01A-B12E-D529-E211-EBA9D13E10F7}"/>
              </a:ext>
            </a:extLst>
          </p:cNvPr>
          <p:cNvSpPr txBox="1"/>
          <p:nvPr/>
        </p:nvSpPr>
        <p:spPr>
          <a:xfrm>
            <a:off x="918333" y="1969421"/>
            <a:ext cx="10355333" cy="4462760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To ‘see where there is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Nineveh in me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’ means                                       to allow the Holy Spirit to reveal the hidden,                                wicked or sinful aspects of our lives                                              that are resistant to God’s will.                                                     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Just like this ancient city, we too are called to repentance,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seeking reconciliation with God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,                                                   leading to spiritual awakening and transformation.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We respond by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Examining our Conscience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D67FBEA-5076-68FD-2D46-89C7A3F075DA}"/>
              </a:ext>
            </a:extLst>
          </p:cNvPr>
          <p:cNvSpPr txBox="1"/>
          <p:nvPr/>
        </p:nvSpPr>
        <p:spPr>
          <a:xfrm>
            <a:off x="4259667" y="6509633"/>
            <a:ext cx="340359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A.M.D.G. – For the Greater Glory of God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kneeling in front of a sunset&#10;&#10;AI-generated content may be incorrect.">
            <a:extLst>
              <a:ext uri="{FF2B5EF4-FFF2-40B4-BE49-F238E27FC236}">
                <a16:creationId xmlns:a16="http://schemas.microsoft.com/office/drawing/2014/main" id="{9D250AB7-284C-C347-14CE-ED9BCBFAD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3126"/>
          <a:stretch>
            <a:fillRect/>
          </a:stretch>
        </p:blipFill>
        <p:spPr>
          <a:xfrm>
            <a:off x="-1" y="0"/>
            <a:ext cx="12165765" cy="6858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B47DED7-A0B7-EB2B-A80D-CCFF1F94DF18}"/>
              </a:ext>
            </a:extLst>
          </p:cNvPr>
          <p:cNvSpPr txBox="1"/>
          <p:nvPr/>
        </p:nvSpPr>
        <p:spPr>
          <a:xfrm>
            <a:off x="-132176" y="663400"/>
            <a:ext cx="6215057" cy="1446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EXAMINATION       OF CONSCIENCE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70D39536-D622-9F0B-0E99-C6CC6CDF4BBB}"/>
              </a:ext>
            </a:extLst>
          </p:cNvPr>
          <p:cNvSpPr/>
          <p:nvPr/>
        </p:nvSpPr>
        <p:spPr>
          <a:xfrm>
            <a:off x="161550" y="354887"/>
            <a:ext cx="5733763" cy="206358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FFFF00"/>
            </a:solidFill>
            <a:prstDash val="sysDash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595D644-C9AF-E47E-0742-B1A701E1817E}"/>
              </a:ext>
            </a:extLst>
          </p:cNvPr>
          <p:cNvSpPr/>
          <p:nvPr/>
        </p:nvSpPr>
        <p:spPr>
          <a:xfrm>
            <a:off x="234033" y="4638204"/>
            <a:ext cx="5184273" cy="1016309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2070" tIns="46040" rIns="92070" bIns="4604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We now take a few moments to think        if there are any aspects of 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Nineveh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 in us and ask for </a:t>
            </a: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forgiveness.</a:t>
            </a:r>
          </a:p>
        </p:txBody>
      </p:sp>
      <p:pic>
        <p:nvPicPr>
          <p:cNvPr id="2" name="Track 1 - Piano - Calm the Storm">
            <a:hlinkClick r:id="" action="ppaction://media"/>
            <a:extLst>
              <a:ext uri="{FF2B5EF4-FFF2-40B4-BE49-F238E27FC236}">
                <a16:creationId xmlns:a16="http://schemas.microsoft.com/office/drawing/2014/main" id="{AAB0468A-A388-F418-3779-6ED520879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7825" y="66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440D9-DC36-A596-ED7E-7970E797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194068-D484-78B7-CC2F-696DD6D09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t="3306" r="1849" b="17515"/>
          <a:stretch>
            <a:fillRect/>
          </a:stretch>
        </p:blipFill>
        <p:spPr>
          <a:xfrm>
            <a:off x="0" y="0"/>
            <a:ext cx="12094868" cy="6770914"/>
          </a:xfrm>
          <a:prstGeom prst="rect">
            <a:avLst/>
          </a:prstGeom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916D1437-F10C-9971-F71D-AAD1B84F63C2}"/>
              </a:ext>
            </a:extLst>
          </p:cNvPr>
          <p:cNvSpPr txBox="1"/>
          <p:nvPr/>
        </p:nvSpPr>
        <p:spPr>
          <a:xfrm>
            <a:off x="1508091" y="5455244"/>
            <a:ext cx="9290538" cy="1200329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FORGIVENESS       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Is there anything that </a:t>
            </a:r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you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need to ask God to forgive </a:t>
            </a:r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you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for?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BC49CB-DD41-5C42-E2BD-EC035F426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CAEA46-4748-512F-23BE-25F6D7158731}"/>
              </a:ext>
            </a:extLst>
          </p:cNvPr>
          <p:cNvSpPr txBox="1"/>
          <p:nvPr/>
        </p:nvSpPr>
        <p:spPr>
          <a:xfrm>
            <a:off x="465211" y="0"/>
            <a:ext cx="11585274" cy="34778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A89C6F3-BDDD-A618-D9DF-5CDBBB72BA67}"/>
              </a:ext>
            </a:extLst>
          </p:cNvPr>
          <p:cNvSpPr txBox="1"/>
          <p:nvPr/>
        </p:nvSpPr>
        <p:spPr>
          <a:xfrm>
            <a:off x="6257848" y="3994997"/>
            <a:ext cx="5040086" cy="1569660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REBELLION     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Is your heart open to God,                     or do you run away from him?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F9A3706F-F17F-A705-8217-53A0062130F4}"/>
              </a:ext>
            </a:extLst>
          </p:cNvPr>
          <p:cNvSpPr txBox="1"/>
          <p:nvPr/>
        </p:nvSpPr>
        <p:spPr>
          <a:xfrm>
            <a:off x="731439" y="3810331"/>
            <a:ext cx="4306549" cy="1938992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                                 where there is                                          Nineveh </a:t>
            </a:r>
            <a:r>
              <a:rPr kumimoji="0" lang="en-GB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in me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!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3A1936-3A2D-C53A-71A1-1D2F0AA15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A9FB24-6555-9F53-72AE-171E5F9DD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9881"/>
          <a:stretch>
            <a:fillRect/>
          </a:stretch>
        </p:blipFill>
        <p:spPr>
          <a:xfrm>
            <a:off x="0" y="0"/>
            <a:ext cx="12133144" cy="6858000"/>
          </a:xfrm>
          <a:prstGeom prst="rect">
            <a:avLst/>
          </a:prstGeom>
        </p:spPr>
      </p:pic>
      <p:sp>
        <p:nvSpPr>
          <p:cNvPr id="21" name="Text Box 13">
            <a:extLst>
              <a:ext uri="{FF2B5EF4-FFF2-40B4-BE49-F238E27FC236}">
                <a16:creationId xmlns:a16="http://schemas.microsoft.com/office/drawing/2014/main" id="{E5E2CA4E-C1A1-3394-C779-FF039036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1418" y="2517974"/>
            <a:ext cx="4048125" cy="212365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HONESTY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you always honest about things or do you sometimes tell lies?</a:t>
            </a:r>
            <a:endParaRPr kumimoji="0" lang="en-US" altLang="en-US" sz="2400" b="0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B7EEB9E6-9715-D306-BB2E-2D896038C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52" y="305233"/>
            <a:ext cx="3527425" cy="175432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KINDNESS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you show kindness                towards other people?                        </a:t>
            </a:r>
            <a:endParaRPr kumimoji="0" lang="en-US" altLang="en-US" sz="2400" b="0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BFFE1F94-2148-0BD7-70CD-3094D5016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013" y="120567"/>
            <a:ext cx="3345335" cy="212365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RESPECT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1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you respectful  to your parents      and teachers?</a:t>
            </a:r>
            <a:endParaRPr kumimoji="0" lang="en-US" altLang="en-US" sz="2400" b="0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2;p93">
            <a:extLst>
              <a:ext uri="{FF2B5EF4-FFF2-40B4-BE49-F238E27FC236}">
                <a16:creationId xmlns:a16="http://schemas.microsoft.com/office/drawing/2014/main" id="{D2F7B88B-7287-B349-8123-996FC64BD097}"/>
              </a:ext>
            </a:extLst>
          </p:cNvPr>
          <p:cNvSpPr/>
          <p:nvPr/>
        </p:nvSpPr>
        <p:spPr>
          <a:xfrm>
            <a:off x="60496" y="1600022"/>
            <a:ext cx="6035504" cy="270700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70" tIns="34262" rIns="68570" bIns="34262" anchor="ctr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LET US </a:t>
            </a:r>
            <a:r>
              <a:rPr kumimoji="0" lang="en-GB" sz="24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BEGIN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OUR                               </a:t>
            </a: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RECONCILIATION SERVICE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</a:t>
            </a: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I invite you all to say and make                              the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Sign of the Cross</a:t>
            </a:r>
            <a:endParaRPr kumimoji="0" lang="en-GB" sz="24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3" name="Google Shape;563;p93" descr="C:\Users\Danny\Desktop\powerpoint logo.png">
            <a:extLst>
              <a:ext uri="{FF2B5EF4-FFF2-40B4-BE49-F238E27FC236}">
                <a16:creationId xmlns:a16="http://schemas.microsoft.com/office/drawing/2014/main" id="{CF84E5B7-CA85-F470-CEA1-914C82ABAA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673434" y="174528"/>
            <a:ext cx="809628" cy="10350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564;p93">
            <a:extLst>
              <a:ext uri="{FF2B5EF4-FFF2-40B4-BE49-F238E27FC236}">
                <a16:creationId xmlns:a16="http://schemas.microsoft.com/office/drawing/2014/main" id="{8690B374-E51E-B729-92C9-D8F180650BD7}"/>
              </a:ext>
            </a:extLst>
          </p:cNvPr>
          <p:cNvSpPr/>
          <p:nvPr/>
        </p:nvSpPr>
        <p:spPr>
          <a:xfrm>
            <a:off x="447053" y="4512280"/>
            <a:ext cx="5262390" cy="2039203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68570" tIns="34262" rIns="68570" bIns="34262" anchor="ctr" anchorCtr="0" compatLnSpc="1">
            <a:noAutofit/>
          </a:bodyPr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200" b="0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In the name of the Father  and of the Son                     and of the Holy Spirit      Amen.</a:t>
            </a: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Google Shape;565;p93">
            <a:extLst>
              <a:ext uri="{FF2B5EF4-FFF2-40B4-BE49-F238E27FC236}">
                <a16:creationId xmlns:a16="http://schemas.microsoft.com/office/drawing/2014/main" id="{F4FCC540-0D0F-B122-5CA1-4114AF20548C}"/>
              </a:ext>
            </a:extLst>
          </p:cNvPr>
          <p:cNvSpPr/>
          <p:nvPr/>
        </p:nvSpPr>
        <p:spPr>
          <a:xfrm>
            <a:off x="6992086" y="6371223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6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57DCDFE-B700-F17F-CC42-F8769371F0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01547" y="5801529"/>
            <a:ext cx="963960" cy="93264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C5197B0-E22C-2DBD-0AB4-EBA78CCB9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947" t="22924" r="54605" b="14854"/>
          <a:stretch>
            <a:fillRect/>
          </a:stretch>
        </p:blipFill>
        <p:spPr>
          <a:xfrm>
            <a:off x="6366400" y="72667"/>
            <a:ext cx="4735147" cy="626641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DDB05-FCBE-64BD-241E-758B2A56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AI-generated content may be incorrect.">
            <a:extLst>
              <a:ext uri="{FF2B5EF4-FFF2-40B4-BE49-F238E27FC236}">
                <a16:creationId xmlns:a16="http://schemas.microsoft.com/office/drawing/2014/main" id="{9642978B-2738-F76A-E27C-47813285E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8"/>
          <a:stretch>
            <a:fillRect/>
          </a:stretch>
        </p:blipFill>
        <p:spPr>
          <a:xfrm>
            <a:off x="-1" y="0"/>
            <a:ext cx="9699171" cy="682781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F025453-0B4C-8D04-1D59-154ABBD4A96C}"/>
              </a:ext>
            </a:extLst>
          </p:cNvPr>
          <p:cNvSpPr txBox="1"/>
          <p:nvPr/>
        </p:nvSpPr>
        <p:spPr>
          <a:xfrm>
            <a:off x="8414077" y="382500"/>
            <a:ext cx="3571095" cy="3785652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NOBODY IS PERFECT                     </a:t>
            </a:r>
            <a:r>
              <a:rPr lang="en-GB" sz="2400" i="1" kern="0" noProof="0" dirty="0">
                <a:solidFill>
                  <a:srgbClr val="0000FF"/>
                </a:solidFill>
                <a:latin typeface="Comic Sans MS" pitchFamily="66"/>
              </a:rPr>
              <a:t>D</a:t>
            </a:r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you need                           ‘cleaning up’                   on the outside                   and the inside?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73AD764-6FB0-493E-C3C8-F05C809CA876}"/>
              </a:ext>
            </a:extLst>
          </p:cNvPr>
          <p:cNvSpPr txBox="1"/>
          <p:nvPr/>
        </p:nvSpPr>
        <p:spPr>
          <a:xfrm>
            <a:off x="239197" y="5150911"/>
            <a:ext cx="4507266" cy="1569660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FALSE IDOLS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Do you 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place too much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value on material possessions?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CF43F-A1B6-ACA5-B2B2-CC83B2A7A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>
            <a:extLst>
              <a:ext uri="{FF2B5EF4-FFF2-40B4-BE49-F238E27FC236}">
                <a16:creationId xmlns:a16="http://schemas.microsoft.com/office/drawing/2014/main" id="{A5FCB2C7-6634-3798-1440-50624EBDFFD7}"/>
              </a:ext>
            </a:extLst>
          </p:cNvPr>
          <p:cNvSpPr txBox="1"/>
          <p:nvPr/>
        </p:nvSpPr>
        <p:spPr>
          <a:xfrm>
            <a:off x="544286" y="635500"/>
            <a:ext cx="7402286" cy="2064668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ARE YOU A PERSON OF GOOD CHARACTER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57627879-D21F-CCE3-C35F-37073A719497}"/>
              </a:ext>
            </a:extLst>
          </p:cNvPr>
          <p:cNvSpPr txBox="1"/>
          <p:nvPr/>
        </p:nvSpPr>
        <p:spPr>
          <a:xfrm>
            <a:off x="6900158" y="4410063"/>
            <a:ext cx="4747556" cy="1938992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ARROGANCE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Do you think that sinfulness and weakness are just found             in ‘other’ people?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39EC949-78A2-4A1B-0C5F-7554DD817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1743" y="264895"/>
            <a:ext cx="3145971" cy="3009958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6C897D-2B81-D4AF-C3FB-DA1F65449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1"/>
          <a:stretch>
            <a:fillRect/>
          </a:stretch>
        </p:blipFill>
        <p:spPr>
          <a:xfrm>
            <a:off x="544286" y="3429000"/>
            <a:ext cx="5868737" cy="32697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882AB-B356-4B39-D9DD-39CA06B9919B}"/>
              </a:ext>
            </a:extLst>
          </p:cNvPr>
          <p:cNvSpPr txBox="1"/>
          <p:nvPr/>
        </p:nvSpPr>
        <p:spPr>
          <a:xfrm>
            <a:off x="1229855" y="2189332"/>
            <a:ext cx="60311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What are you like when no ones looking?</a:t>
            </a:r>
            <a:endParaRPr lang="en-GB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27A1C5C-60E8-1C93-D634-492EDC6209C3}"/>
              </a:ext>
            </a:extLst>
          </p:cNvPr>
          <p:cNvSpPr/>
          <p:nvPr/>
        </p:nvSpPr>
        <p:spPr>
          <a:xfrm>
            <a:off x="7354957" y="1667834"/>
            <a:ext cx="1003852" cy="349809"/>
          </a:xfrm>
          <a:prstGeom prst="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2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word&#10;&#10;AI-generated content may be incorrect.">
            <a:extLst>
              <a:ext uri="{FF2B5EF4-FFF2-40B4-BE49-F238E27FC236}">
                <a16:creationId xmlns:a16="http://schemas.microsoft.com/office/drawing/2014/main" id="{43585F41-9F4C-C799-3DEC-69C8CF42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71B9AB56-AEE4-071D-6EBA-717FDF66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94" y="169153"/>
            <a:ext cx="3168650" cy="19389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SIN                     </a:t>
            </a:r>
            <a:r>
              <a:rPr kumimoji="0" lang="en-GB" altLang="en-US" sz="2400" b="0" i="1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Have you done anything that would offend God?</a:t>
            </a:r>
            <a:endParaRPr kumimoji="0" lang="en-US" altLang="en-US" sz="2400" b="0" i="1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DF9B7FB-6533-0C59-80C4-E1B882191927}"/>
              </a:ext>
            </a:extLst>
          </p:cNvPr>
          <p:cNvSpPr txBox="1"/>
          <p:nvPr/>
        </p:nvSpPr>
        <p:spPr>
          <a:xfrm>
            <a:off x="316570" y="4640996"/>
            <a:ext cx="2921498" cy="1938994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SUFFER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Have you ever deliberately     hurt someone?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C45C704-E322-3A38-D1FE-C1EDB98CB274}"/>
              </a:ext>
            </a:extLst>
          </p:cNvPr>
          <p:cNvSpPr txBox="1"/>
          <p:nvPr/>
        </p:nvSpPr>
        <p:spPr>
          <a:xfrm>
            <a:off x="9204690" y="354164"/>
            <a:ext cx="2794316" cy="2677656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FEAR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Have you ever upset someone   so much          that they are scared of </a:t>
            </a:r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you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pic>
        <p:nvPicPr>
          <p:cNvPr id="2" name="Picture 8" descr="E:\New BEO Badge.png">
            <a:extLst>
              <a:ext uri="{FF2B5EF4-FFF2-40B4-BE49-F238E27FC236}">
                <a16:creationId xmlns:a16="http://schemas.microsoft.com/office/drawing/2014/main" id="{C97B413B-3A69-D614-5B34-A8088C34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1627" y="2368617"/>
            <a:ext cx="286800" cy="3774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807D17B6-AC8B-6B60-BA62-CB176225C36B}"/>
              </a:ext>
            </a:extLst>
          </p:cNvPr>
          <p:cNvSpPr txBox="1"/>
          <p:nvPr/>
        </p:nvSpPr>
        <p:spPr>
          <a:xfrm>
            <a:off x="1631046" y="4452020"/>
            <a:ext cx="3800925" cy="1938992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FRIEND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Are you a bridge builder, helping to bring people                back together?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DADCE52D-E021-D100-30CD-62308117337B}"/>
              </a:ext>
            </a:extLst>
          </p:cNvPr>
          <p:cNvSpPr txBox="1"/>
          <p:nvPr/>
        </p:nvSpPr>
        <p:spPr>
          <a:xfrm>
            <a:off x="5599784" y="954990"/>
            <a:ext cx="4961616" cy="1938992"/>
          </a:xfrm>
          <a:prstGeom prst="rect">
            <a:avLst/>
          </a:pr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FAULT FINDER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Do you find it easy to point out faults in other people                  always blaming someone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else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pic>
        <p:nvPicPr>
          <p:cNvPr id="17" name="Picture 16" descr="A sign with arrows pointing to different directions&#10;&#10;AI-generated content may be incorrect.">
            <a:extLst>
              <a:ext uri="{FF2B5EF4-FFF2-40B4-BE49-F238E27FC236}">
                <a16:creationId xmlns:a16="http://schemas.microsoft.com/office/drawing/2014/main" id="{ECF73E5D-BD84-0CD5-C2B9-8B599C78B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74" y="271565"/>
            <a:ext cx="3551018" cy="3551018"/>
          </a:xfrm>
          <a:prstGeom prst="rect">
            <a:avLst/>
          </a:prstGeom>
        </p:spPr>
      </p:pic>
      <p:pic>
        <p:nvPicPr>
          <p:cNvPr id="18" name="Picture 8" descr="bridge">
            <a:extLst>
              <a:ext uri="{FF2B5EF4-FFF2-40B4-BE49-F238E27FC236}">
                <a16:creationId xmlns:a16="http://schemas.microsoft.com/office/drawing/2014/main" id="{573C241B-03AA-611F-264E-63C90C135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9119" r="4021" b="9119"/>
          <a:stretch>
            <a:fillRect/>
          </a:stretch>
        </p:blipFill>
        <p:spPr bwMode="auto">
          <a:xfrm>
            <a:off x="5793456" y="4213054"/>
            <a:ext cx="5566704" cy="241692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uple of children walking on a gravel road&#10;&#10;AI-generated content may be incorrect.">
            <a:extLst>
              <a:ext uri="{FF2B5EF4-FFF2-40B4-BE49-F238E27FC236}">
                <a16:creationId xmlns:a16="http://schemas.microsoft.com/office/drawing/2014/main" id="{7317E964-670C-9497-7389-03A077D0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02FAE92A-ADE5-3D8D-579B-28FDAFC76582}"/>
              </a:ext>
            </a:extLst>
          </p:cNvPr>
          <p:cNvSpPr txBox="1"/>
          <p:nvPr/>
        </p:nvSpPr>
        <p:spPr>
          <a:xfrm>
            <a:off x="7320079" y="246748"/>
            <a:ext cx="4610664" cy="1569659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COMPASSION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Do you help people in need,                            or do you just ignore them?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FA3DEE3B-9C1C-2B0D-81CE-691AADB60603}"/>
              </a:ext>
            </a:extLst>
          </p:cNvPr>
          <p:cNvSpPr txBox="1"/>
          <p:nvPr/>
        </p:nvSpPr>
        <p:spPr>
          <a:xfrm>
            <a:off x="302466" y="5128678"/>
            <a:ext cx="3299813" cy="1569659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MERCY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Do you give people                                 a second chance?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76A4B78-6191-782E-3849-D16157E8A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2"/>
          <a:stretch>
            <a:fillRect/>
          </a:stretch>
        </p:blipFill>
        <p:spPr>
          <a:xfrm>
            <a:off x="0" y="0"/>
            <a:ext cx="6636022" cy="6858000"/>
          </a:xfrm>
          <a:prstGeom prst="rect">
            <a:avLst/>
          </a:prstGeom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80D5FD76-4BA6-CD50-5BAA-5DF81EBC8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71" y="138222"/>
            <a:ext cx="2972502" cy="193899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DIVIDED            </a:t>
            </a:r>
            <a:r>
              <a:rPr kumimoji="0" lang="en-GB" altLang="en-US" sz="2400" b="0" i="0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</a:rPr>
              <a:t>Do you ever gossip or try to                     split up friends?</a:t>
            </a:r>
            <a:endParaRPr kumimoji="0" lang="en-US" altLang="en-US" sz="2400" b="0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C1271-0681-FD8E-D2A1-A71749282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7"/>
          <a:stretch>
            <a:fillRect/>
          </a:stretch>
        </p:blipFill>
        <p:spPr>
          <a:xfrm>
            <a:off x="5956856" y="0"/>
            <a:ext cx="6235144" cy="6858000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B8F4A363-89F0-F373-CB2F-1665EDD7DE03}"/>
              </a:ext>
            </a:extLst>
          </p:cNvPr>
          <p:cNvSpPr txBox="1"/>
          <p:nvPr/>
        </p:nvSpPr>
        <p:spPr>
          <a:xfrm>
            <a:off x="8895522" y="4710674"/>
            <a:ext cx="3159467" cy="193899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PARDON                                        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</a:t>
            </a:r>
            <a:r>
              <a:rPr lang="en-GB" sz="2400" i="1" dirty="0">
                <a:solidFill>
                  <a:srgbClr val="0000FF"/>
                </a:solidFill>
                <a:latin typeface="Comic Sans MS" pitchFamily="66"/>
              </a:rPr>
              <a:t>re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you willing to forgive others or      do you hold grudges?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EDA61D-10AA-C992-6815-6ECED2B55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5662FB-9D14-629A-D9AD-5450773EFDB0}"/>
              </a:ext>
            </a:extLst>
          </p:cNvPr>
          <p:cNvSpPr txBox="1"/>
          <p:nvPr/>
        </p:nvSpPr>
        <p:spPr>
          <a:xfrm>
            <a:off x="840525" y="1221552"/>
            <a:ext cx="10510948" cy="550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HOLY SPIRIT                HELP ME SEE,                      WHERE THERE                 IS </a:t>
            </a:r>
            <a:r>
              <a:rPr kumimoji="0" lang="en-GB" sz="8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NINEVEH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IN ME.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CFBF71AE-8FF0-22CC-ED3F-170AB5D67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45" y="127248"/>
            <a:ext cx="11749709" cy="10156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3000" kern="0" dirty="0">
                <a:solidFill>
                  <a:srgbClr val="000000"/>
                </a:solidFill>
              </a:rPr>
              <a:t>IF</a:t>
            </a:r>
            <a:r>
              <a:rPr kumimoji="0" lang="en-GB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THE ANSWER WAS </a:t>
            </a:r>
            <a:r>
              <a:rPr kumimoji="0" lang="en-GB" alt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YES</a:t>
            </a:r>
            <a:r>
              <a:rPr kumimoji="0" lang="en-GB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TO ANY OF THOSE QUESTIONS, THEN -</a:t>
            </a:r>
            <a:endParaRPr kumimoji="0" lang="en-US" altLang="en-US" sz="3000" b="0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7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6DB8B4A-42A8-F98B-46F3-FA1AA6FD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26607" y="3418792"/>
            <a:ext cx="2938786" cy="2071658"/>
          </a:xfrm>
          <a:prstGeom prst="rect">
            <a:avLst/>
          </a:prstGeom>
          <a:noFill/>
          <a:ln w="28575" cap="flat">
            <a:solidFill>
              <a:srgbClr val="FFFFFF"/>
            </a:solidFill>
            <a:prstDash val="solid"/>
            <a:miter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9184A62-A1E4-51A9-1C5B-79DED58069BF}"/>
              </a:ext>
            </a:extLst>
          </p:cNvPr>
          <p:cNvSpPr txBox="1"/>
          <p:nvPr/>
        </p:nvSpPr>
        <p:spPr>
          <a:xfrm>
            <a:off x="2219183" y="370003"/>
            <a:ext cx="7383520" cy="2554545"/>
          </a:xfrm>
          <a:prstGeom prst="rect">
            <a:avLst/>
          </a:prstGeom>
          <a:noFill/>
          <a:ln w="9528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Think again of the                         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one thing</a:t>
            </a:r>
            <a:r>
              <a:rPr kumimoji="0" lang="en-GB" sz="40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or 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one person                       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that you thought of                                   at the start of the service.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C599DFA-2186-8851-432D-676A76DE8691}"/>
              </a:ext>
            </a:extLst>
          </p:cNvPr>
          <p:cNvSpPr txBox="1"/>
          <p:nvPr/>
        </p:nvSpPr>
        <p:spPr>
          <a:xfrm>
            <a:off x="544286" y="5984694"/>
            <a:ext cx="10733314" cy="52322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In the silence of your heart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say sorry</a:t>
            </a:r>
            <a:r>
              <a:rPr kumimoji="0" lang="en-GB" sz="2800" b="0" i="1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and ask for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forgiveness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4806D-954E-F17D-DC41-664D05EB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kneeling in front of a sunset&#10;&#10;AI-generated content may be incorrect.">
            <a:extLst>
              <a:ext uri="{FF2B5EF4-FFF2-40B4-BE49-F238E27FC236}">
                <a16:creationId xmlns:a16="http://schemas.microsoft.com/office/drawing/2014/main" id="{66F85186-593A-C68E-4E34-292A80B2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3126"/>
          <a:stretch>
            <a:fillRect/>
          </a:stretch>
        </p:blipFill>
        <p:spPr>
          <a:xfrm>
            <a:off x="-1" y="0"/>
            <a:ext cx="12165765" cy="6858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27C66B4-9494-E830-0C1C-2A9E75FFF500}"/>
              </a:ext>
            </a:extLst>
          </p:cNvPr>
          <p:cNvSpPr txBox="1"/>
          <p:nvPr/>
        </p:nvSpPr>
        <p:spPr>
          <a:xfrm>
            <a:off x="358841" y="243489"/>
            <a:ext cx="5497210" cy="23083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GOD HAVE MERCY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8AF869F0-75EB-164D-F561-BFBB463C5587}"/>
              </a:ext>
            </a:extLst>
          </p:cNvPr>
          <p:cNvSpPr txBox="1"/>
          <p:nvPr/>
        </p:nvSpPr>
        <p:spPr>
          <a:xfrm>
            <a:off x="666885" y="2669161"/>
            <a:ext cx="4624962" cy="3323987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C00000"/>
            </a:solidFill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BECAUSE          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THERE IS A</a:t>
            </a:r>
            <a:r>
              <a:rPr kumimoji="0" lang="en-GB" sz="36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BIT OF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</a:t>
            </a:r>
            <a:r>
              <a:rPr kumimoji="0" lang="en-GB" sz="6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       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IN </a:t>
            </a:r>
            <a:r>
              <a:rPr lang="en-GB" sz="3600" b="1" dirty="0">
                <a:solidFill>
                  <a:srgbClr val="000000"/>
                </a:solidFill>
                <a:latin typeface="Comic Sans MS" pitchFamily="66"/>
              </a:rPr>
              <a:t>ALL OF US!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</p:txBody>
      </p:sp>
      <p:pic>
        <p:nvPicPr>
          <p:cNvPr id="5" name="Picture 2" descr="A purple flower growing out of snow&#10;&#10;Description automatically generated">
            <a:extLst>
              <a:ext uri="{FF2B5EF4-FFF2-40B4-BE49-F238E27FC236}">
                <a16:creationId xmlns:a16="http://schemas.microsoft.com/office/drawing/2014/main" id="{4E23480A-6AF5-A7CA-AA0D-A60948317C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77" t="1032" r="958" b="41103"/>
          <a:stretch>
            <a:fillRect/>
          </a:stretch>
        </p:blipFill>
        <p:spPr>
          <a:xfrm>
            <a:off x="8517637" y="585199"/>
            <a:ext cx="3326020" cy="3027947"/>
          </a:xfrm>
          <a:prstGeom prst="rect">
            <a:avLst/>
          </a:prstGeom>
          <a:noFill/>
          <a:ln w="57150" cap="flat">
            <a:solidFill>
              <a:schemeClr val="bg1"/>
            </a:solidFill>
            <a:prstDash val="solid"/>
            <a:miter/>
          </a:ln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8AB42F42-F782-2AD4-C535-FE7221902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7726" y="354366"/>
            <a:ext cx="2085842" cy="46166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REMEMBER</a:t>
            </a:r>
            <a:endParaRPr kumimoji="0" lang="en-US" altLang="en-US" sz="2400" b="0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B53857-7792-F6F1-7F7F-BFDCA0D9B361}"/>
              </a:ext>
            </a:extLst>
          </p:cNvPr>
          <p:cNvSpPr/>
          <p:nvPr/>
        </p:nvSpPr>
        <p:spPr>
          <a:xfrm>
            <a:off x="8709416" y="1170397"/>
            <a:ext cx="2942462" cy="173817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noFill/>
          <a:ln w="38103" cap="flat">
            <a:solidFill>
              <a:srgbClr val="FFFF00"/>
            </a:solidFill>
            <a:prstDash val="sysDash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3;p69">
            <a:extLst>
              <a:ext uri="{FF2B5EF4-FFF2-40B4-BE49-F238E27FC236}">
                <a16:creationId xmlns:a16="http://schemas.microsoft.com/office/drawing/2014/main" id="{EBFA29DA-782A-129E-9A37-4AD6BB562953}"/>
              </a:ext>
            </a:extLst>
          </p:cNvPr>
          <p:cNvSpPr txBox="1"/>
          <p:nvPr/>
        </p:nvSpPr>
        <p:spPr>
          <a:xfrm>
            <a:off x="2358027" y="215341"/>
            <a:ext cx="7475942" cy="1138720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square" lIns="121898" tIns="60935" rIns="121898" bIns="60935" anchor="t" anchorCtr="1" compatLnSpc="1">
            <a:sp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COLLEGE PRAYER</a:t>
            </a:r>
            <a:endParaRPr kumimoji="0" lang="en-GB" sz="6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4" descr="A blue and white text&#10;&#10;AI-generated content may be incorrect.">
            <a:extLst>
              <a:ext uri="{FF2B5EF4-FFF2-40B4-BE49-F238E27FC236}">
                <a16:creationId xmlns:a16="http://schemas.microsoft.com/office/drawing/2014/main" id="{1D86BFAB-7D51-F6B3-6362-8037CF44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6" r="3411"/>
          <a:stretch>
            <a:fillRect/>
          </a:stretch>
        </p:blipFill>
        <p:spPr>
          <a:xfrm>
            <a:off x="1835008" y="1465728"/>
            <a:ext cx="8702161" cy="5176939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1DF3165-0C9C-0E5C-45B3-E694DD44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988" y="154542"/>
            <a:ext cx="1608932" cy="146997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DC5A067-412E-E7B6-825B-E793FCD7A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85" y="215341"/>
            <a:ext cx="1608932" cy="1530001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52ECF05D-54E7-F7C8-4D60-F896DF2664D4}"/>
              </a:ext>
            </a:extLst>
          </p:cNvPr>
          <p:cNvSpPr txBox="1"/>
          <p:nvPr/>
        </p:nvSpPr>
        <p:spPr>
          <a:xfrm>
            <a:off x="2021658" y="35381"/>
            <a:ext cx="8000030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96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WE GATHER</a:t>
            </a:r>
            <a:endParaRPr kumimoji="0" lang="en-US" sz="9600" b="0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FFA8924-9F31-756B-34CD-E8C61D415424}"/>
              </a:ext>
            </a:extLst>
          </p:cNvPr>
          <p:cNvSpPr/>
          <p:nvPr/>
        </p:nvSpPr>
        <p:spPr>
          <a:xfrm>
            <a:off x="1220104" y="1678691"/>
            <a:ext cx="9385422" cy="4770537"/>
          </a:xfrm>
          <a:prstGeom prst="rect">
            <a:avLst/>
          </a:prstGeom>
          <a:solidFill>
            <a:srgbClr val="FFFFFF"/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Welcome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to our Reconciliation Service.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We gather today to continue our </a:t>
            </a: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ADVENT JOURNEY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towards the joyous events of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Christmas,                                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when, through the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Incarnation,                                                 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God himself came to earth.  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Today, as part of our preparation,                                               we have an opportunity to                                                               </a:t>
            </a: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Say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SORRY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and ask for </a:t>
            </a:r>
            <a:r>
              <a:rPr kumimoji="0" 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632B8D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FORGIVENESS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                                      </a:t>
            </a: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1" i="1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1" i="1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1" i="1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for any bad things that we may have done.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00" b="0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</p:txBody>
      </p:sp>
      <p:pic>
        <p:nvPicPr>
          <p:cNvPr id="4" name="Picture 8" descr="E:\New BEO Badge.png">
            <a:extLst>
              <a:ext uri="{FF2B5EF4-FFF2-40B4-BE49-F238E27FC236}">
                <a16:creationId xmlns:a16="http://schemas.microsoft.com/office/drawing/2014/main" id="{E409C963-CBCE-96EB-A04A-2FDA867DFF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806" y="78647"/>
            <a:ext cx="1407846" cy="17311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B0CDDF8-2644-A818-C6CD-38B1DF5F3F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25685" y="293760"/>
            <a:ext cx="1447513" cy="1384931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4E0DF8C6-3DBF-D684-14F2-D4CE72B1EF93}"/>
              </a:ext>
            </a:extLst>
          </p:cNvPr>
          <p:cNvSpPr txBox="1"/>
          <p:nvPr/>
        </p:nvSpPr>
        <p:spPr>
          <a:xfrm>
            <a:off x="4259667" y="6509633"/>
            <a:ext cx="340359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A.M.D.G. – For the Greater Glory of God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FF0B8D18-0946-AE0C-C3C9-48EE3A1274A9}"/>
              </a:ext>
            </a:extLst>
          </p:cNvPr>
          <p:cNvSpPr txBox="1"/>
          <p:nvPr/>
        </p:nvSpPr>
        <p:spPr>
          <a:xfrm>
            <a:off x="565757" y="6235961"/>
            <a:ext cx="10795378" cy="523219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CONFESSIONS WILL TAKE PLACE TODAY AT </a:t>
            </a:r>
            <a:r>
              <a:rPr kumimoji="0" lang="en-GB" sz="2800" b="0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LUNCHTIME</a:t>
            </a:r>
            <a:endParaRPr kumimoji="0" lang="en-US" sz="2800" b="0" i="1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D431C3DA-7684-C1EB-04C6-FC1FE1FCCACC}"/>
              </a:ext>
            </a:extLst>
          </p:cNvPr>
          <p:cNvSpPr txBox="1"/>
          <p:nvPr/>
        </p:nvSpPr>
        <p:spPr>
          <a:xfrm>
            <a:off x="2125330" y="79251"/>
            <a:ext cx="7676232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5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COLLEGE CHAPLAINS</a:t>
            </a:r>
            <a:endParaRPr kumimoji="0" lang="en-US" sz="54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</p:txBody>
      </p:sp>
      <p:pic>
        <p:nvPicPr>
          <p:cNvPr id="4" name="Picture 6" descr="E:\New BEO Badge.png">
            <a:extLst>
              <a:ext uri="{FF2B5EF4-FFF2-40B4-BE49-F238E27FC236}">
                <a16:creationId xmlns:a16="http://schemas.microsoft.com/office/drawing/2014/main" id="{3A4F0A21-A2CC-C7C0-7310-E4DAFFB1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2777" y="105265"/>
            <a:ext cx="846140" cy="11160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E:\New BEO Badge.png">
            <a:extLst>
              <a:ext uri="{FF2B5EF4-FFF2-40B4-BE49-F238E27FC236}">
                <a16:creationId xmlns:a16="http://schemas.microsoft.com/office/drawing/2014/main" id="{12871536-56A2-06E4-D8E9-3300941E19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81045" y="98819"/>
            <a:ext cx="846140" cy="11160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183800E2-A197-0468-3DC1-44F725C719A6}"/>
              </a:ext>
            </a:extLst>
          </p:cNvPr>
          <p:cNvSpPr txBox="1"/>
          <p:nvPr/>
        </p:nvSpPr>
        <p:spPr>
          <a:xfrm>
            <a:off x="2590660" y="5623660"/>
            <a:ext cx="2006595" cy="40005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FR. STEPHEN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B3BA4F6-8481-921A-16B2-4E7ECEB57A06}"/>
              </a:ext>
            </a:extLst>
          </p:cNvPr>
          <p:cNvSpPr txBox="1"/>
          <p:nvPr/>
        </p:nvSpPr>
        <p:spPr>
          <a:xfrm>
            <a:off x="7748851" y="5500891"/>
            <a:ext cx="1708154" cy="400050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FR. BALA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</p:txBody>
      </p:sp>
      <p:pic>
        <p:nvPicPr>
          <p:cNvPr id="9" name="Picture 2" descr="A person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E3A9807D-372F-341A-C09F-FA161534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402" t="16029" r="28727" b="26877"/>
          <a:stretch>
            <a:fillRect/>
          </a:stretch>
        </p:blipFill>
        <p:spPr>
          <a:xfrm>
            <a:off x="1429357" y="1445773"/>
            <a:ext cx="4012602" cy="4007670"/>
          </a:xfrm>
          <a:prstGeom prst="rect">
            <a:avLst/>
          </a:prstGeom>
          <a:noFill/>
          <a:ln w="38103" cap="flat">
            <a:solidFill>
              <a:srgbClr val="000000"/>
            </a:solidFill>
            <a:prstDash val="solid"/>
            <a:miter/>
          </a:ln>
        </p:spPr>
      </p:pic>
      <p:pic>
        <p:nvPicPr>
          <p:cNvPr id="13" name="Picture 12" descr="A person in a black suit&#10;&#10;AI-generated content may be incorrect.">
            <a:extLst>
              <a:ext uri="{FF2B5EF4-FFF2-40B4-BE49-F238E27FC236}">
                <a16:creationId xmlns:a16="http://schemas.microsoft.com/office/drawing/2014/main" id="{58EF8298-72EA-862E-58E6-A7818EDA0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78" y="1549856"/>
            <a:ext cx="34163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8765C77-3F65-C995-A19A-4197C557FE8E}"/>
              </a:ext>
            </a:extLst>
          </p:cNvPr>
          <p:cNvSpPr/>
          <p:nvPr/>
        </p:nvSpPr>
        <p:spPr>
          <a:xfrm flipV="1">
            <a:off x="3813176" y="-3933547"/>
            <a:ext cx="3163888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D8D36F5-0E12-650C-3EE3-B976FAB7E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13222"/>
          <a:stretch>
            <a:fillRect/>
          </a:stretch>
        </p:blipFill>
        <p:spPr>
          <a:xfrm>
            <a:off x="0" y="9528"/>
            <a:ext cx="12191996" cy="6913467"/>
          </a:xfrm>
          <a:prstGeom prst="rect">
            <a:avLst/>
          </a:prstGeom>
          <a:noFill/>
          <a:ln w="9528" cap="flat">
            <a:solidFill>
              <a:srgbClr val="FFFFFF"/>
            </a:solidFill>
            <a:prstDash val="solid"/>
            <a:miter/>
          </a:ln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0331713-539B-8643-375D-2C0602B2F9D9}"/>
              </a:ext>
            </a:extLst>
          </p:cNvPr>
          <p:cNvSpPr txBox="1"/>
          <p:nvPr/>
        </p:nvSpPr>
        <p:spPr>
          <a:xfrm>
            <a:off x="1525822" y="5646740"/>
            <a:ext cx="3455983" cy="12017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PENANCE IN THE CHAPEL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39ECFCD-6044-3178-8008-B2AFAAB4EE31}"/>
              </a:ext>
            </a:extLst>
          </p:cNvPr>
          <p:cNvSpPr txBox="1"/>
          <p:nvPr/>
        </p:nvSpPr>
        <p:spPr>
          <a:xfrm>
            <a:off x="8513859" y="6026280"/>
            <a:ext cx="301657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6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LUNCHTIME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0FFB17-FFE2-30DB-8A26-3FD46F1FAEEB}"/>
              </a:ext>
            </a:extLst>
          </p:cNvPr>
          <p:cNvSpPr/>
          <p:nvPr/>
        </p:nvSpPr>
        <p:spPr>
          <a:xfrm flipV="1">
            <a:off x="4383084" y="-2949570"/>
            <a:ext cx="2373316" cy="2762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80" tIns="34290" rIns="68580" bIns="34290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itchFamily="34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23576331-0D86-6865-B862-D3086EC1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094" y="197684"/>
            <a:ext cx="1076166" cy="13232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6279ADD-AC3E-63F3-46DB-19A0349475B2}"/>
              </a:ext>
            </a:extLst>
          </p:cNvPr>
          <p:cNvSpPr txBox="1"/>
          <p:nvPr/>
        </p:nvSpPr>
        <p:spPr>
          <a:xfrm>
            <a:off x="1708069" y="16447"/>
            <a:ext cx="8506791" cy="1815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8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MISSION       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 pitchFamily="34"/>
              </a:rPr>
              <a:t>WE GO FORTH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+mn-ea"/>
              <a:cs typeface="Arial" pitchFamily="34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7ECEA9-88A8-F54A-A2F3-C406154911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54664" y="234314"/>
            <a:ext cx="1447513" cy="1384931"/>
          </a:xfrm>
          <a:prstGeom prst="rect">
            <a:avLst/>
          </a:prstGeom>
          <a:noFill/>
          <a:ln w="19046" cap="flat">
            <a:solidFill>
              <a:srgbClr val="000000"/>
            </a:solidFill>
            <a:prstDash val="solid"/>
            <a:miter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9DF51FE-0C85-10E6-54AD-D649535D18B9}"/>
              </a:ext>
            </a:extLst>
          </p:cNvPr>
          <p:cNvSpPr/>
          <p:nvPr/>
        </p:nvSpPr>
        <p:spPr>
          <a:xfrm>
            <a:off x="1033808" y="1828308"/>
            <a:ext cx="9666849" cy="4616648"/>
          </a:xfrm>
          <a:prstGeom prst="rect">
            <a:avLst/>
          </a:prstGeom>
          <a:solidFill>
            <a:srgbClr val="FFFFFF"/>
          </a:solidFill>
          <a:ln w="19046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We go forth, asking for God to </a:t>
            </a: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Forgive Us                           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for any bad things that we may have done.  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The book of Jonah recounts how the prophet was sent  to Nineveh to </a:t>
            </a: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preach against wickedness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,                          leading the people to repent                                                         and prompting God to spare them.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Help us to see the areas of our own lives                              that are resistant to the ways of God                                       </a:t>
            </a:r>
            <a:r>
              <a:rPr kumimoji="0" lang="en-US" sz="2800" b="0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as we humbly repent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Times New Roman" pitchFamily="18"/>
              </a:rPr>
              <a:t>and return to the Father.</a:t>
            </a:r>
          </a:p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Times New Roman" pitchFamily="18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59E81E-BC46-2953-3265-00F3D81E0705}"/>
              </a:ext>
            </a:extLst>
          </p:cNvPr>
          <p:cNvSpPr txBox="1"/>
          <p:nvPr/>
        </p:nvSpPr>
        <p:spPr>
          <a:xfrm>
            <a:off x="4259667" y="6509633"/>
            <a:ext cx="3403597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A.M.D.G. – For the Greater Glory of God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BD419-CF82-727D-C281-A540242B1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2;p93">
            <a:extLst>
              <a:ext uri="{FF2B5EF4-FFF2-40B4-BE49-F238E27FC236}">
                <a16:creationId xmlns:a16="http://schemas.microsoft.com/office/drawing/2014/main" id="{C5D152A9-52C6-01BF-961F-CECF500E2A65}"/>
              </a:ext>
            </a:extLst>
          </p:cNvPr>
          <p:cNvSpPr/>
          <p:nvPr/>
        </p:nvSpPr>
        <p:spPr>
          <a:xfrm>
            <a:off x="60496" y="1600022"/>
            <a:ext cx="6035504" cy="270700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68570" tIns="34262" rIns="68570" bIns="34262" anchor="ctr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LET US </a:t>
            </a:r>
            <a:r>
              <a:rPr kumimoji="0" lang="en-GB" sz="24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FINISH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OUR                               </a:t>
            </a:r>
            <a:r>
              <a:rPr kumimoji="0" lang="en-GB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RECONCILIATION SERVICE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</a:t>
            </a: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I invite you all to say and make                              the </a:t>
            </a:r>
            <a:r>
              <a:rPr kumimoji="0" lang="en-GB" sz="24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Sign of the Cross</a:t>
            </a:r>
            <a:endParaRPr kumimoji="0" lang="en-GB" sz="2400" b="1" i="1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3" name="Google Shape;563;p93" descr="C:\Users\Danny\Desktop\powerpoint logo.png">
            <a:extLst>
              <a:ext uri="{FF2B5EF4-FFF2-40B4-BE49-F238E27FC236}">
                <a16:creationId xmlns:a16="http://schemas.microsoft.com/office/drawing/2014/main" id="{BF372E39-E988-067F-31B3-90FE314A57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2673434" y="174528"/>
            <a:ext cx="809628" cy="10350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Google Shape;564;p93">
            <a:extLst>
              <a:ext uri="{FF2B5EF4-FFF2-40B4-BE49-F238E27FC236}">
                <a16:creationId xmlns:a16="http://schemas.microsoft.com/office/drawing/2014/main" id="{4E94BD30-6495-58B0-9041-BD232EA193EA}"/>
              </a:ext>
            </a:extLst>
          </p:cNvPr>
          <p:cNvSpPr/>
          <p:nvPr/>
        </p:nvSpPr>
        <p:spPr>
          <a:xfrm>
            <a:off x="447053" y="4512280"/>
            <a:ext cx="5262390" cy="2039203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68570" tIns="34262" rIns="68570" bIns="34262" anchor="ctr" anchorCtr="0" compatLnSpc="1">
            <a:noAutofit/>
          </a:bodyPr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3200" b="0" i="1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In the name of the Father  and of the Son                     and of the Holy Spirit      Amen.</a:t>
            </a: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Google Shape;565;p93">
            <a:extLst>
              <a:ext uri="{FF2B5EF4-FFF2-40B4-BE49-F238E27FC236}">
                <a16:creationId xmlns:a16="http://schemas.microsoft.com/office/drawing/2014/main" id="{B59956AA-6B0A-58DF-0B98-C91D90427C0B}"/>
              </a:ext>
            </a:extLst>
          </p:cNvPr>
          <p:cNvSpPr/>
          <p:nvPr/>
        </p:nvSpPr>
        <p:spPr>
          <a:xfrm>
            <a:off x="6992086" y="6371223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6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8D6753B-F588-B8E6-0C40-DCD562E49F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01547" y="5801529"/>
            <a:ext cx="963960" cy="93264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EA2C9-524E-51CC-6293-EDAA71BAC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203" y="0"/>
            <a:ext cx="4456562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sx="100000" sy="100000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C7395-0770-5783-F43A-0E4204CE1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43695A93-FB65-3F0E-1021-A04679A09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8" descr="E:\New BEO Badge.png">
            <a:extLst>
              <a:ext uri="{FF2B5EF4-FFF2-40B4-BE49-F238E27FC236}">
                <a16:creationId xmlns:a16="http://schemas.microsoft.com/office/drawing/2014/main" id="{E9763930-FEEF-D36A-7F5F-445E969B26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0096" y="95481"/>
            <a:ext cx="1039809" cy="13684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7B4D435-0C5D-5B1D-CB40-59A4F7C63849}"/>
              </a:ext>
            </a:extLst>
          </p:cNvPr>
          <p:cNvSpPr txBox="1"/>
          <p:nvPr/>
        </p:nvSpPr>
        <p:spPr>
          <a:xfrm>
            <a:off x="1478484" y="184544"/>
            <a:ext cx="8864358" cy="830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RECONCILIATION SERVICE</a:t>
            </a:r>
          </a:p>
        </p:txBody>
      </p:sp>
      <p:sp>
        <p:nvSpPr>
          <p:cNvPr id="6" name="Google Shape;565;p93">
            <a:extLst>
              <a:ext uri="{FF2B5EF4-FFF2-40B4-BE49-F238E27FC236}">
                <a16:creationId xmlns:a16="http://schemas.microsoft.com/office/drawing/2014/main" id="{B0EF68B2-94DF-6608-8C2F-B7BDACCE3537}"/>
              </a:ext>
            </a:extLst>
          </p:cNvPr>
          <p:cNvSpPr/>
          <p:nvPr/>
        </p:nvSpPr>
        <p:spPr>
          <a:xfrm>
            <a:off x="4062523" y="1015532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Friday 12</a:t>
            </a:r>
            <a:r>
              <a:rPr kumimoji="0" lang="en-GB" sz="1600" b="0" i="1" u="none" strike="noStrike" kern="0" cap="none" spc="0" normalizeH="0" baseline="30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th</a:t>
            </a: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 December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9F89709-BFE6-A2D2-328B-7E7267FA2113}"/>
              </a:ext>
            </a:extLst>
          </p:cNvPr>
          <p:cNvSpPr txBox="1"/>
          <p:nvPr/>
        </p:nvSpPr>
        <p:spPr>
          <a:xfrm>
            <a:off x="3299996" y="1427634"/>
            <a:ext cx="4803836" cy="64632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ADVENT 2025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7B06CE6-C2E0-9B22-8592-BBCC590C186D}"/>
              </a:ext>
            </a:extLst>
          </p:cNvPr>
          <p:cNvSpPr txBox="1"/>
          <p:nvPr/>
        </p:nvSpPr>
        <p:spPr>
          <a:xfrm>
            <a:off x="341194" y="2585376"/>
            <a:ext cx="11630715" cy="36830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76200" cap="flat">
            <a:solidFill>
              <a:srgbClr val="C00000"/>
            </a:solidFill>
            <a:prstDash val="sysDash"/>
            <a:miter/>
          </a:ln>
        </p:spPr>
        <p:txBody>
          <a:bodyPr vert="horz" wrap="square" lIns="91430" tIns="45720" rIns="9143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HOLY SPIRIT HELP ME SEE,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WHERE THERE IS                              </a:t>
            </a:r>
            <a:endParaRPr kumimoji="0" lang="en-US" sz="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6000" b="1" i="1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NINEVEH</a:t>
            </a: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+mn-ea"/>
                <a:cs typeface="+mn-cs"/>
              </a:rPr>
              <a:t> IN ME.</a:t>
            </a:r>
          </a:p>
        </p:txBody>
      </p:sp>
      <p:sp>
        <p:nvSpPr>
          <p:cNvPr id="9" name="Google Shape;565;p93">
            <a:extLst>
              <a:ext uri="{FF2B5EF4-FFF2-40B4-BE49-F238E27FC236}">
                <a16:creationId xmlns:a16="http://schemas.microsoft.com/office/drawing/2014/main" id="{498E0EB3-2775-5CC7-CDA7-738CA60D7AC8}"/>
              </a:ext>
            </a:extLst>
          </p:cNvPr>
          <p:cNvSpPr/>
          <p:nvPr/>
        </p:nvSpPr>
        <p:spPr>
          <a:xfrm>
            <a:off x="4268620" y="6468118"/>
            <a:ext cx="3492797" cy="33080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121898" tIns="60935" rIns="121898" bIns="60935" anchor="t" anchorCtr="1" compatLnSpc="1">
            <a:no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351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</a:rPr>
              <a:t>A.M.D.G. – For the Greater Glory of God</a:t>
            </a:r>
            <a:endParaRPr kumimoji="0" lang="en-GB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606E7409-6A29-7A58-D795-14FFA31FC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10757225" y="184545"/>
            <a:ext cx="1248939" cy="12430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ineveh - MP3">
            <a:hlinkClick r:id="" action="ppaction://media"/>
            <a:extLst>
              <a:ext uri="{FF2B5EF4-FFF2-40B4-BE49-F238E27FC236}">
                <a16:creationId xmlns:a16="http://schemas.microsoft.com/office/drawing/2014/main" id="{B994E35E-CC06-0277-AC98-6F378F97F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1694" y="1683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3B00F35-9AEF-69D2-FE5C-11D939AF0D42}"/>
              </a:ext>
            </a:extLst>
          </p:cNvPr>
          <p:cNvSpPr txBox="1"/>
          <p:nvPr/>
        </p:nvSpPr>
        <p:spPr>
          <a:xfrm>
            <a:off x="-412080" y="101386"/>
            <a:ext cx="4721916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LITURGICAL SEASONS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632B8D"/>
              </a:solidFill>
              <a:effectLst/>
              <a:uLnTx/>
              <a:uFillTx/>
              <a:latin typeface="Comic Sans MS" pitchFamily="66"/>
              <a:ea typeface="+mn-ea"/>
              <a:cs typeface="Arial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5D5728D-0676-1F79-F3C9-9EDE67179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84" y="559887"/>
            <a:ext cx="5917045" cy="5692204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F02E1EE8-7272-0B94-161E-586912E4A62C}"/>
              </a:ext>
            </a:extLst>
          </p:cNvPr>
          <p:cNvSpPr txBox="1"/>
          <p:nvPr/>
        </p:nvSpPr>
        <p:spPr>
          <a:xfrm>
            <a:off x="997272" y="6387769"/>
            <a:ext cx="4537079" cy="3397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16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A.M.D.G. – For the Greater Glory of God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6364051-C014-3F46-8B33-4BD1030FD2C6}"/>
              </a:ext>
            </a:extLst>
          </p:cNvPr>
          <p:cNvSpPr txBox="1"/>
          <p:nvPr/>
        </p:nvSpPr>
        <p:spPr>
          <a:xfrm>
            <a:off x="7661657" y="5256675"/>
            <a:ext cx="3786027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THE SEASON OF </a:t>
            </a:r>
            <a:r>
              <a:rPr kumimoji="0" lang="en-GB" sz="40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ADVENT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C9C53CA-2B9D-8FB2-149F-C40BAF6F2CB4}"/>
              </a:ext>
            </a:extLst>
          </p:cNvPr>
          <p:cNvSpPr/>
          <p:nvPr/>
        </p:nvSpPr>
        <p:spPr>
          <a:xfrm>
            <a:off x="6570713" y="582710"/>
            <a:ext cx="5431142" cy="2296296"/>
          </a:xfrm>
          <a:prstGeom prst="rect">
            <a:avLst/>
          </a:prstGeom>
          <a:solidFill>
            <a:srgbClr val="FFFFFF"/>
          </a:solidFill>
          <a:ln w="38103" cap="flat">
            <a:solidFill>
              <a:srgbClr val="FFFF00"/>
            </a:solidFill>
            <a:custDash>
              <a:ds d="100000" sp="100000"/>
            </a:custDash>
            <a:miter/>
          </a:ln>
        </p:spPr>
        <p:txBody>
          <a:bodyPr vert="horz" wrap="square" lIns="64291" tIns="32150" rIns="64291" bIns="32150" anchor="t" anchorCtr="1" compatLnSpc="1">
            <a:spAutoFit/>
          </a:bodyPr>
          <a:lstStyle/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ＭＳ ゴシック" pitchFamily="49"/>
                <a:cs typeface="Arial"/>
              </a:rPr>
              <a:t>This Service of Reconciliation offers us                                     </a:t>
            </a: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ＭＳ ゴシック" pitchFamily="49"/>
                <a:cs typeface="Arial"/>
              </a:rPr>
              <a:t>GOD’S GIFT OF 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54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/>
                <a:ea typeface="ＭＳ ゴシック" pitchFamily="49"/>
                <a:cs typeface="Arial"/>
              </a:rPr>
              <a:t>FORGIVENESS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/>
                <a:ea typeface="ＭＳ ゴシック" pitchFamily="49"/>
                <a:cs typeface="Arial"/>
              </a:rPr>
              <a:t>                                 </a:t>
            </a: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  <a:p>
            <a:pPr marL="0" marR="0" lvl="0" indent="0" algn="ctr" defTabSz="6429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/>
              <a:ea typeface="ＭＳ ゴシック" pitchFamily="49"/>
              <a:cs typeface="Arial"/>
            </a:endParaRPr>
          </a:p>
        </p:txBody>
      </p:sp>
      <p:sp>
        <p:nvSpPr>
          <p:cNvPr id="7" name="Left Arrow 10">
            <a:extLst>
              <a:ext uri="{FF2B5EF4-FFF2-40B4-BE49-F238E27FC236}">
                <a16:creationId xmlns:a16="http://schemas.microsoft.com/office/drawing/2014/main" id="{E0003BD4-9E83-4CD3-ACE2-849D968CFBBD}"/>
              </a:ext>
            </a:extLst>
          </p:cNvPr>
          <p:cNvSpPr/>
          <p:nvPr/>
        </p:nvSpPr>
        <p:spPr>
          <a:xfrm rot="1008910">
            <a:off x="1157922" y="4249966"/>
            <a:ext cx="6731556" cy="368969"/>
          </a:xfrm>
          <a:custGeom>
            <a:avLst>
              <a:gd name="f0" fmla="val 592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000000"/>
          </a:solidFill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8" name="Left Arrow 8">
            <a:extLst>
              <a:ext uri="{FF2B5EF4-FFF2-40B4-BE49-F238E27FC236}">
                <a16:creationId xmlns:a16="http://schemas.microsoft.com/office/drawing/2014/main" id="{E5085829-F3AF-9A73-1033-4FB2F72A668F}"/>
              </a:ext>
            </a:extLst>
          </p:cNvPr>
          <p:cNvSpPr/>
          <p:nvPr/>
        </p:nvSpPr>
        <p:spPr>
          <a:xfrm rot="2232438">
            <a:off x="4188976" y="2621621"/>
            <a:ext cx="4269516" cy="388272"/>
          </a:xfrm>
          <a:custGeom>
            <a:avLst>
              <a:gd name="f0" fmla="val 982"/>
              <a:gd name="f1" fmla="val 5842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*/ f21 f22 1"/>
              <a:gd name="f30" fmla="*/ f22 f13 1"/>
              <a:gd name="f31" fmla="*/ f21 f12 1"/>
              <a:gd name="f32" fmla="+- f25 0 f3"/>
              <a:gd name="f33" fmla="+- f26 0 f3"/>
              <a:gd name="f34" fmla="*/ 21600 f27 1"/>
              <a:gd name="f35" fmla="*/ 0 f27 1"/>
              <a:gd name="f36" fmla="*/ f29 1 10800"/>
              <a:gd name="f37" fmla="*/ f28 f13 1"/>
              <a:gd name="f38" fmla="+- f21 0 f36"/>
              <a:gd name="f39" fmla="*/ f35 1 f27"/>
              <a:gd name="f40" fmla="*/ f34 1 f27"/>
              <a:gd name="f41" fmla="*/ f38 f12 1"/>
              <a:gd name="f42" fmla="*/ f40 f12 1"/>
              <a:gd name="f43" fmla="*/ f39 f13 1"/>
              <a:gd name="f44" fmla="*/ f40 f13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1" t="f30" r="f42" b="f37"/>
            <a:pathLst>
              <a:path w="21600" h="21600">
                <a:moveTo>
                  <a:pt x="f8" y="f22"/>
                </a:moveTo>
                <a:lnTo>
                  <a:pt x="f21" y="f22"/>
                </a:lnTo>
                <a:lnTo>
                  <a:pt x="f21" y="f7"/>
                </a:lnTo>
                <a:lnTo>
                  <a:pt x="f7" y="f9"/>
                </a:lnTo>
                <a:lnTo>
                  <a:pt x="f21" y="f8"/>
                </a:lnTo>
                <a:lnTo>
                  <a:pt x="f21" y="f28"/>
                </a:lnTo>
                <a:lnTo>
                  <a:pt x="f8" y="f28"/>
                </a:lnTo>
                <a:close/>
              </a:path>
            </a:pathLst>
          </a:custGeom>
          <a:solidFill>
            <a:srgbClr val="000000"/>
          </a:solidFill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DB9FF925-CED1-E3F5-0CC6-8B3F35CA2AAA}"/>
              </a:ext>
            </a:extLst>
          </p:cNvPr>
          <p:cNvSpPr/>
          <p:nvPr/>
        </p:nvSpPr>
        <p:spPr>
          <a:xfrm>
            <a:off x="600367" y="1939634"/>
            <a:ext cx="1348511" cy="174567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7E0931F-03B9-C71E-0F1A-4B40489E6E67}"/>
              </a:ext>
            </a:extLst>
          </p:cNvPr>
          <p:cNvSpPr txBox="1"/>
          <p:nvPr/>
        </p:nvSpPr>
        <p:spPr>
          <a:xfrm>
            <a:off x="3695757" y="101386"/>
            <a:ext cx="1228158" cy="40011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632B8D"/>
                </a:solidFill>
                <a:effectLst/>
                <a:uLnTx/>
                <a:uFillTx/>
                <a:latin typeface="Comic Sans MS" pitchFamily="66"/>
                <a:ea typeface="+mn-ea"/>
                <a:cs typeface="Arial"/>
              </a:rPr>
              <a:t>PURPLE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CA833-B4AB-3FF7-41E7-B1E89A749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40BD10C3-177C-C078-5388-0D4D23CE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3036" r="5466" b="7080"/>
          <a:stretch>
            <a:fillRect/>
          </a:stretch>
        </p:blipFill>
        <p:spPr bwMode="auto">
          <a:xfrm>
            <a:off x="70331" y="94397"/>
            <a:ext cx="5231680" cy="520717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D9CCD-426A-7615-1412-864B4BD4CB9A}"/>
              </a:ext>
            </a:extLst>
          </p:cNvPr>
          <p:cNvSpPr txBox="1"/>
          <p:nvPr/>
        </p:nvSpPr>
        <p:spPr>
          <a:xfrm>
            <a:off x="5581724" y="614862"/>
            <a:ext cx="64940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The 2025 </a:t>
            </a:r>
            <a:r>
              <a:rPr lang="en-GB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Jubilee Year of Hope </a:t>
            </a:r>
            <a:r>
              <a:rPr lang="en-GB" sz="2400" b="0" i="0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in the Catholic Church ends on January 6th, 2026, which is the </a:t>
            </a:r>
            <a:r>
              <a:rPr lang="en-GB" sz="2400" b="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Feast of the Epiphany</a:t>
            </a:r>
            <a:r>
              <a:rPr lang="en-GB" sz="2400" b="0" i="0" dirty="0">
                <a:solidFill>
                  <a:srgbClr val="001D35"/>
                </a:solidFill>
                <a:effectLst/>
                <a:latin typeface="Comic Sans MS" panose="030F0702030302020204" pitchFamily="66" charset="0"/>
              </a:rPr>
              <a:t>. 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B70BB-5A48-055B-F0AC-182590D9717C}"/>
              </a:ext>
            </a:extLst>
          </p:cNvPr>
          <p:cNvSpPr txBox="1"/>
          <p:nvPr/>
        </p:nvSpPr>
        <p:spPr>
          <a:xfrm>
            <a:off x="5858295" y="2697986"/>
            <a:ext cx="6147881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0" dirty="0">
                <a:effectLst/>
                <a:latin typeface="Comic Sans MS" panose="030F0702030302020204" pitchFamily="66" charset="0"/>
              </a:rPr>
              <a:t>The concept of “</a:t>
            </a:r>
            <a:r>
              <a:rPr lang="en-GB" sz="2400" i="0" u="sng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Jubilee</a:t>
            </a:r>
            <a:r>
              <a:rPr lang="en-GB" sz="2400" i="0" dirty="0">
                <a:effectLst/>
                <a:latin typeface="Comic Sans MS" panose="030F0702030302020204" pitchFamily="66" charset="0"/>
              </a:rPr>
              <a:t>”       </a:t>
            </a:r>
          </a:p>
          <a:p>
            <a:pPr algn="ctr"/>
            <a:r>
              <a:rPr lang="en-GB" sz="2400" i="0" dirty="0">
                <a:effectLst/>
                <a:latin typeface="Comic Sans MS" panose="030F0702030302020204" pitchFamily="66" charset="0"/>
              </a:rPr>
              <a:t>has its origins  in the Book of Leviticus                                      as a special year of                                                                pilgrimage, </a:t>
            </a:r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i="0" dirty="0">
                <a:effectLst/>
                <a:latin typeface="Comic Sans MS" panose="030F0702030302020204" pitchFamily="66" charset="0"/>
              </a:rPr>
              <a:t>coming home</a:t>
            </a:r>
            <a:r>
              <a:rPr lang="en-GB" sz="2400" dirty="0">
                <a:latin typeface="Comic Sans MS" panose="030F0702030302020204" pitchFamily="66" charset="0"/>
              </a:rPr>
              <a:t>,</a:t>
            </a:r>
            <a:endParaRPr lang="en-GB" sz="2400" i="0" dirty="0">
              <a:effectLst/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algn="ctr"/>
            <a:r>
              <a:rPr kumimoji="0" lang="en-GB" sz="4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RECONCILIATION</a:t>
            </a:r>
            <a:endParaRPr lang="en-GB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 descr="A person in a white robe&#10;&#10;AI-generated content may be incorrect.">
            <a:extLst>
              <a:ext uri="{FF2B5EF4-FFF2-40B4-BE49-F238E27FC236}">
                <a16:creationId xmlns:a16="http://schemas.microsoft.com/office/drawing/2014/main" id="{36DE72C9-97F5-E02B-BC61-9370A5ECE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97" y="5150791"/>
            <a:ext cx="2153186" cy="161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5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Simple Ligh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cea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1_Default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6_Ocea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cea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1_Ocea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1664</Words>
  <Application>Microsoft Office PowerPoint</Application>
  <PresentationFormat>Widescreen</PresentationFormat>
  <Paragraphs>383</Paragraphs>
  <Slides>74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74</vt:i4>
      </vt:variant>
    </vt:vector>
  </HeadingPairs>
  <TitlesOfParts>
    <vt:vector size="98" baseType="lpstr">
      <vt:lpstr>Algerian</vt:lpstr>
      <vt:lpstr>Aptos</vt:lpstr>
      <vt:lpstr>Aptos Display</vt:lpstr>
      <vt:lpstr>Arial</vt:lpstr>
      <vt:lpstr>Calibri</vt:lpstr>
      <vt:lpstr>Calibri Light</vt:lpstr>
      <vt:lpstr>Comic Sans MS</vt:lpstr>
      <vt:lpstr>Google Sans</vt:lpstr>
      <vt:lpstr>Lucida Handwriting</vt:lpstr>
      <vt:lpstr>Tahoma</vt:lpstr>
      <vt:lpstr>Times New Roman</vt:lpstr>
      <vt:lpstr>Wingdings</vt:lpstr>
      <vt:lpstr>Office Theme</vt:lpstr>
      <vt:lpstr>1_Office Theme</vt:lpstr>
      <vt:lpstr>1_Ocean</vt:lpstr>
      <vt:lpstr>11_Default Design</vt:lpstr>
      <vt:lpstr>6_Ocean</vt:lpstr>
      <vt:lpstr>3_Ocean</vt:lpstr>
      <vt:lpstr>7_Office Theme</vt:lpstr>
      <vt:lpstr>41_Ocean</vt:lpstr>
      <vt:lpstr>2_Office Theme</vt:lpstr>
      <vt:lpstr>Simple Light</vt:lpstr>
      <vt:lpstr>3_Office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 McCormack</dc:creator>
  <cp:lastModifiedBy>D McCormack</cp:lastModifiedBy>
  <cp:revision>49</cp:revision>
  <dcterms:created xsi:type="dcterms:W3CDTF">2025-09-26T11:54:05Z</dcterms:created>
  <dcterms:modified xsi:type="dcterms:W3CDTF">2025-12-14T10:10:47Z</dcterms:modified>
</cp:coreProperties>
</file>